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7077075" cy="93837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8" roundtripDataSignature="AMtx7mjXLmP8x9ZulOeU+JBs9REe3EG7K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17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customschemas.google.com/relationships/presentationmetadata" Target="meta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66733" cy="470815"/>
          </a:xfrm>
          <a:prstGeom prst="rect">
            <a:avLst/>
          </a:prstGeom>
          <a:noFill/>
          <a:ln>
            <a:noFill/>
          </a:ln>
        </p:spPr>
        <p:txBody>
          <a:bodyPr spcFirstLastPara="1" wrap="square" lIns="94050" tIns="47025" rIns="94050" bIns="47025"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4008705" y="0"/>
            <a:ext cx="3066733" cy="470815"/>
          </a:xfrm>
          <a:prstGeom prst="rect">
            <a:avLst/>
          </a:prstGeom>
          <a:noFill/>
          <a:ln>
            <a:noFill/>
          </a:ln>
        </p:spPr>
        <p:txBody>
          <a:bodyPr spcFirstLastPara="1" wrap="square" lIns="94050" tIns="47025" rIns="94050" bIns="47025"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427163" y="1173163"/>
            <a:ext cx="4222750" cy="31670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7708" y="4515912"/>
            <a:ext cx="5661660" cy="3694837"/>
          </a:xfrm>
          <a:prstGeom prst="rect">
            <a:avLst/>
          </a:prstGeom>
          <a:noFill/>
          <a:ln>
            <a:noFill/>
          </a:ln>
        </p:spPr>
        <p:txBody>
          <a:bodyPr spcFirstLastPara="1" wrap="square" lIns="94050" tIns="47025" rIns="94050" bIns="47025"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912899"/>
            <a:ext cx="3066733" cy="470814"/>
          </a:xfrm>
          <a:prstGeom prst="rect">
            <a:avLst/>
          </a:prstGeom>
          <a:noFill/>
          <a:ln>
            <a:noFill/>
          </a:ln>
        </p:spPr>
        <p:txBody>
          <a:bodyPr spcFirstLastPara="1" wrap="square" lIns="94050" tIns="47025" rIns="94050" bIns="47025"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4008705" y="8912899"/>
            <a:ext cx="3066733" cy="470814"/>
          </a:xfrm>
          <a:prstGeom prst="rect">
            <a:avLst/>
          </a:prstGeom>
          <a:noFill/>
          <a:ln>
            <a:noFill/>
          </a:ln>
        </p:spPr>
        <p:txBody>
          <a:bodyPr spcFirstLastPara="1" wrap="square" lIns="94050" tIns="47025" rIns="94050" bIns="47025"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1:notes"/>
          <p:cNvSpPr txBox="1">
            <a:spLocks noGrp="1"/>
          </p:cNvSpPr>
          <p:nvPr>
            <p:ph type="body" idx="1"/>
          </p:nvPr>
        </p:nvSpPr>
        <p:spPr>
          <a:xfrm>
            <a:off x="707708" y="4515912"/>
            <a:ext cx="5661660" cy="3694837"/>
          </a:xfrm>
          <a:prstGeom prst="rect">
            <a:avLst/>
          </a:prstGeom>
        </p:spPr>
        <p:txBody>
          <a:bodyPr spcFirstLastPara="1" wrap="square" lIns="94050" tIns="47025" rIns="94050" bIns="47025" anchor="t" anchorCtr="0">
            <a:noAutofit/>
          </a:bodyPr>
          <a:lstStyle/>
          <a:p>
            <a:pPr marL="0" lvl="0" indent="0" algn="l" rtl="0">
              <a:spcBef>
                <a:spcPts val="0"/>
              </a:spcBef>
              <a:spcAft>
                <a:spcPts val="0"/>
              </a:spcAft>
              <a:buNone/>
            </a:pPr>
            <a:endParaRPr/>
          </a:p>
        </p:txBody>
      </p:sp>
      <p:sp>
        <p:nvSpPr>
          <p:cNvPr id="100" name="Google Shape;100;p1:notes"/>
          <p:cNvSpPr>
            <a:spLocks noGrp="1" noRot="1" noChangeAspect="1"/>
          </p:cNvSpPr>
          <p:nvPr>
            <p:ph type="sldImg" idx="2"/>
          </p:nvPr>
        </p:nvSpPr>
        <p:spPr>
          <a:xfrm>
            <a:off x="1427163" y="1173163"/>
            <a:ext cx="4222750" cy="31670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10:notes"/>
          <p:cNvSpPr txBox="1">
            <a:spLocks noGrp="1"/>
          </p:cNvSpPr>
          <p:nvPr>
            <p:ph type="body" idx="1"/>
          </p:nvPr>
        </p:nvSpPr>
        <p:spPr>
          <a:xfrm>
            <a:off x="707708" y="4515912"/>
            <a:ext cx="5661660" cy="3694837"/>
          </a:xfrm>
          <a:prstGeom prst="rect">
            <a:avLst/>
          </a:prstGeom>
        </p:spPr>
        <p:txBody>
          <a:bodyPr spcFirstLastPara="1" wrap="square" lIns="94050" tIns="47025" rIns="94050" bIns="47025" anchor="t" anchorCtr="0">
            <a:noAutofit/>
          </a:bodyPr>
          <a:lstStyle/>
          <a:p>
            <a:pPr marL="0" lvl="0" indent="0" algn="l" rtl="0">
              <a:spcBef>
                <a:spcPts val="0"/>
              </a:spcBef>
              <a:spcAft>
                <a:spcPts val="0"/>
              </a:spcAft>
              <a:buNone/>
            </a:pPr>
            <a:endParaRPr/>
          </a:p>
        </p:txBody>
      </p:sp>
      <p:sp>
        <p:nvSpPr>
          <p:cNvPr id="153" name="Google Shape;153;p10:notes"/>
          <p:cNvSpPr>
            <a:spLocks noGrp="1" noRot="1" noChangeAspect="1"/>
          </p:cNvSpPr>
          <p:nvPr>
            <p:ph type="sldImg" idx="2"/>
          </p:nvPr>
        </p:nvSpPr>
        <p:spPr>
          <a:xfrm>
            <a:off x="1427163" y="1173163"/>
            <a:ext cx="4222750" cy="31670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11:notes"/>
          <p:cNvSpPr txBox="1">
            <a:spLocks noGrp="1"/>
          </p:cNvSpPr>
          <p:nvPr>
            <p:ph type="body" idx="1"/>
          </p:nvPr>
        </p:nvSpPr>
        <p:spPr>
          <a:xfrm>
            <a:off x="707708" y="4515912"/>
            <a:ext cx="5661660" cy="3694837"/>
          </a:xfrm>
          <a:prstGeom prst="rect">
            <a:avLst/>
          </a:prstGeom>
        </p:spPr>
        <p:txBody>
          <a:bodyPr spcFirstLastPara="1" wrap="square" lIns="94050" tIns="47025" rIns="94050" bIns="47025" anchor="t" anchorCtr="0">
            <a:noAutofit/>
          </a:bodyPr>
          <a:lstStyle/>
          <a:p>
            <a:pPr marL="0" lvl="0" indent="0" algn="l" rtl="0">
              <a:spcBef>
                <a:spcPts val="0"/>
              </a:spcBef>
              <a:spcAft>
                <a:spcPts val="0"/>
              </a:spcAft>
              <a:buNone/>
            </a:pPr>
            <a:endParaRPr/>
          </a:p>
        </p:txBody>
      </p:sp>
      <p:sp>
        <p:nvSpPr>
          <p:cNvPr id="159" name="Google Shape;159;p11:notes"/>
          <p:cNvSpPr>
            <a:spLocks noGrp="1" noRot="1" noChangeAspect="1"/>
          </p:cNvSpPr>
          <p:nvPr>
            <p:ph type="sldImg" idx="2"/>
          </p:nvPr>
        </p:nvSpPr>
        <p:spPr>
          <a:xfrm>
            <a:off x="1427163" y="1173163"/>
            <a:ext cx="4222750" cy="31670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12:notes"/>
          <p:cNvSpPr txBox="1">
            <a:spLocks noGrp="1"/>
          </p:cNvSpPr>
          <p:nvPr>
            <p:ph type="body" idx="1"/>
          </p:nvPr>
        </p:nvSpPr>
        <p:spPr>
          <a:xfrm>
            <a:off x="707708" y="4515912"/>
            <a:ext cx="5661660" cy="3694837"/>
          </a:xfrm>
          <a:prstGeom prst="rect">
            <a:avLst/>
          </a:prstGeom>
        </p:spPr>
        <p:txBody>
          <a:bodyPr spcFirstLastPara="1" wrap="square" lIns="94050" tIns="47025" rIns="94050" bIns="47025" anchor="t" anchorCtr="0">
            <a:noAutofit/>
          </a:bodyPr>
          <a:lstStyle/>
          <a:p>
            <a:pPr marL="0" lvl="0" indent="0" algn="l" rtl="0">
              <a:spcBef>
                <a:spcPts val="0"/>
              </a:spcBef>
              <a:spcAft>
                <a:spcPts val="0"/>
              </a:spcAft>
              <a:buNone/>
            </a:pPr>
            <a:endParaRPr/>
          </a:p>
        </p:txBody>
      </p:sp>
      <p:sp>
        <p:nvSpPr>
          <p:cNvPr id="165" name="Google Shape;165;p12:notes"/>
          <p:cNvSpPr>
            <a:spLocks noGrp="1" noRot="1" noChangeAspect="1"/>
          </p:cNvSpPr>
          <p:nvPr>
            <p:ph type="sldImg" idx="2"/>
          </p:nvPr>
        </p:nvSpPr>
        <p:spPr>
          <a:xfrm>
            <a:off x="1427163" y="1173163"/>
            <a:ext cx="4222750" cy="31670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13:notes"/>
          <p:cNvSpPr txBox="1">
            <a:spLocks noGrp="1"/>
          </p:cNvSpPr>
          <p:nvPr>
            <p:ph type="body" idx="1"/>
          </p:nvPr>
        </p:nvSpPr>
        <p:spPr>
          <a:xfrm>
            <a:off x="707708" y="4515912"/>
            <a:ext cx="5661660" cy="3694837"/>
          </a:xfrm>
          <a:prstGeom prst="rect">
            <a:avLst/>
          </a:prstGeom>
        </p:spPr>
        <p:txBody>
          <a:bodyPr spcFirstLastPara="1" wrap="square" lIns="94050" tIns="47025" rIns="94050" bIns="47025" anchor="t" anchorCtr="0">
            <a:noAutofit/>
          </a:bodyPr>
          <a:lstStyle/>
          <a:p>
            <a:pPr marL="0" lvl="0" indent="0" algn="l" rtl="0">
              <a:spcBef>
                <a:spcPts val="0"/>
              </a:spcBef>
              <a:spcAft>
                <a:spcPts val="0"/>
              </a:spcAft>
              <a:buNone/>
            </a:pPr>
            <a:endParaRPr/>
          </a:p>
        </p:txBody>
      </p:sp>
      <p:sp>
        <p:nvSpPr>
          <p:cNvPr id="171" name="Google Shape;171;p13:notes"/>
          <p:cNvSpPr>
            <a:spLocks noGrp="1" noRot="1" noChangeAspect="1"/>
          </p:cNvSpPr>
          <p:nvPr>
            <p:ph type="sldImg" idx="2"/>
          </p:nvPr>
        </p:nvSpPr>
        <p:spPr>
          <a:xfrm>
            <a:off x="1427163" y="1173163"/>
            <a:ext cx="4222750" cy="31670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14:notes"/>
          <p:cNvSpPr txBox="1">
            <a:spLocks noGrp="1"/>
          </p:cNvSpPr>
          <p:nvPr>
            <p:ph type="body" idx="1"/>
          </p:nvPr>
        </p:nvSpPr>
        <p:spPr>
          <a:xfrm>
            <a:off x="707708" y="4515912"/>
            <a:ext cx="5661660" cy="3694837"/>
          </a:xfrm>
          <a:prstGeom prst="rect">
            <a:avLst/>
          </a:prstGeom>
        </p:spPr>
        <p:txBody>
          <a:bodyPr spcFirstLastPara="1" wrap="square" lIns="94050" tIns="47025" rIns="94050" bIns="47025" anchor="t" anchorCtr="0">
            <a:noAutofit/>
          </a:bodyPr>
          <a:lstStyle/>
          <a:p>
            <a:pPr marL="0" lvl="0" indent="0" algn="l" rtl="0">
              <a:spcBef>
                <a:spcPts val="0"/>
              </a:spcBef>
              <a:spcAft>
                <a:spcPts val="0"/>
              </a:spcAft>
              <a:buNone/>
            </a:pPr>
            <a:endParaRPr/>
          </a:p>
        </p:txBody>
      </p:sp>
      <p:sp>
        <p:nvSpPr>
          <p:cNvPr id="177" name="Google Shape;177;p14:notes"/>
          <p:cNvSpPr>
            <a:spLocks noGrp="1" noRot="1" noChangeAspect="1"/>
          </p:cNvSpPr>
          <p:nvPr>
            <p:ph type="sldImg" idx="2"/>
          </p:nvPr>
        </p:nvSpPr>
        <p:spPr>
          <a:xfrm>
            <a:off x="1427163" y="1173163"/>
            <a:ext cx="4222750" cy="31670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15:notes"/>
          <p:cNvSpPr>
            <a:spLocks noGrp="1" noRot="1" noChangeAspect="1"/>
          </p:cNvSpPr>
          <p:nvPr>
            <p:ph type="sldImg" idx="2"/>
          </p:nvPr>
        </p:nvSpPr>
        <p:spPr>
          <a:xfrm>
            <a:off x="1427163" y="1173163"/>
            <a:ext cx="4222750" cy="31670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3" name="Google Shape;183;p15:notes"/>
          <p:cNvSpPr txBox="1">
            <a:spLocks noGrp="1"/>
          </p:cNvSpPr>
          <p:nvPr>
            <p:ph type="body" idx="1"/>
          </p:nvPr>
        </p:nvSpPr>
        <p:spPr>
          <a:xfrm>
            <a:off x="707708" y="4515912"/>
            <a:ext cx="5661660" cy="3694837"/>
          </a:xfrm>
          <a:prstGeom prst="rect">
            <a:avLst/>
          </a:prstGeom>
          <a:noFill/>
          <a:ln>
            <a:noFill/>
          </a:ln>
        </p:spPr>
        <p:txBody>
          <a:bodyPr spcFirstLastPara="1" wrap="square" lIns="94050" tIns="47025" rIns="94050" bIns="47025" anchor="t" anchorCtr="0">
            <a:noAutofit/>
          </a:bodyPr>
          <a:lstStyle/>
          <a:p>
            <a:pPr marL="0" lvl="0" indent="0" algn="l" rtl="0">
              <a:spcBef>
                <a:spcPts val="0"/>
              </a:spcBef>
              <a:spcAft>
                <a:spcPts val="0"/>
              </a:spcAft>
              <a:buNone/>
            </a:pPr>
            <a:r>
              <a:rPr lang="en-US" sz="1400">
                <a:solidFill>
                  <a:srgbClr val="C00000"/>
                </a:solidFill>
              </a:rPr>
              <a:t>Role Play Tips</a:t>
            </a:r>
            <a:endParaRPr/>
          </a:p>
          <a:p>
            <a:pPr marL="176353" lvl="0" indent="-176353" algn="l" rtl="0">
              <a:spcBef>
                <a:spcPts val="0"/>
              </a:spcBef>
              <a:spcAft>
                <a:spcPts val="0"/>
              </a:spcAft>
              <a:buClr>
                <a:schemeClr val="dk1"/>
              </a:buClr>
              <a:buSzPts val="1200"/>
              <a:buFont typeface="Arial"/>
              <a:buChar char="•"/>
            </a:pPr>
            <a:r>
              <a:rPr lang="en-US"/>
              <a:t>Know your character and get creative!</a:t>
            </a:r>
            <a:endParaRPr/>
          </a:p>
          <a:p>
            <a:pPr marL="176353" lvl="0" indent="-176353" algn="l" rtl="0">
              <a:spcBef>
                <a:spcPts val="0"/>
              </a:spcBef>
              <a:spcAft>
                <a:spcPts val="0"/>
              </a:spcAft>
              <a:buClr>
                <a:schemeClr val="dk1"/>
              </a:buClr>
              <a:buSzPts val="1200"/>
              <a:buFont typeface="Arial"/>
              <a:buChar char="•"/>
            </a:pPr>
            <a:r>
              <a:rPr lang="en-US"/>
              <a:t>Encourage role players to use their actual names</a:t>
            </a:r>
            <a:endParaRPr/>
          </a:p>
          <a:p>
            <a:pPr marL="176353" lvl="0" indent="-176353" algn="l" rtl="0">
              <a:spcBef>
                <a:spcPts val="0"/>
              </a:spcBef>
              <a:spcAft>
                <a:spcPts val="0"/>
              </a:spcAft>
              <a:buClr>
                <a:schemeClr val="dk1"/>
              </a:buClr>
              <a:buSzPts val="1200"/>
              <a:buFont typeface="Arial"/>
              <a:buChar char="•"/>
            </a:pPr>
            <a:r>
              <a:rPr lang="en-US"/>
              <a:t>Change the role play by having the character offer a conciliatory opening line or a belligerent opening line</a:t>
            </a:r>
            <a:endParaRPr/>
          </a:p>
          <a:p>
            <a:pPr marL="176353" lvl="0" indent="-176353" algn="l" rtl="0">
              <a:spcBef>
                <a:spcPts val="0"/>
              </a:spcBef>
              <a:spcAft>
                <a:spcPts val="0"/>
              </a:spcAft>
              <a:buClr>
                <a:schemeClr val="dk1"/>
              </a:buClr>
              <a:buSzPts val="1200"/>
              <a:buFont typeface="Arial"/>
              <a:buChar char="•"/>
            </a:pPr>
            <a:r>
              <a:rPr lang="en-US"/>
              <a:t>Run a role play more than once, changing role players</a:t>
            </a:r>
            <a:endParaRPr/>
          </a:p>
          <a:p>
            <a:pPr marL="0" lvl="0" indent="0" algn="l" rtl="0">
              <a:spcBef>
                <a:spcPts val="0"/>
              </a:spcBef>
              <a:spcAft>
                <a:spcPts val="0"/>
              </a:spcAft>
              <a:buNone/>
            </a:pPr>
            <a:endParaRPr/>
          </a:p>
        </p:txBody>
      </p:sp>
      <p:sp>
        <p:nvSpPr>
          <p:cNvPr id="184" name="Google Shape;184;p15:notes"/>
          <p:cNvSpPr txBox="1">
            <a:spLocks noGrp="1"/>
          </p:cNvSpPr>
          <p:nvPr>
            <p:ph type="sldNum" idx="12"/>
          </p:nvPr>
        </p:nvSpPr>
        <p:spPr>
          <a:xfrm>
            <a:off x="4008705" y="8912899"/>
            <a:ext cx="3066733" cy="470814"/>
          </a:xfrm>
          <a:prstGeom prst="rect">
            <a:avLst/>
          </a:prstGeom>
          <a:noFill/>
          <a:ln>
            <a:noFill/>
          </a:ln>
        </p:spPr>
        <p:txBody>
          <a:bodyPr spcFirstLastPara="1" wrap="square" lIns="94050" tIns="47025" rIns="94050" bIns="47025" anchor="b" anchorCtr="0">
            <a:noAutofit/>
          </a:bodyPr>
          <a:lstStyle/>
          <a:p>
            <a:pPr marL="0" lvl="0" indent="0" algn="r" rtl="0">
              <a:spcBef>
                <a:spcPts val="0"/>
              </a:spcBef>
              <a:spcAft>
                <a:spcPts val="0"/>
              </a:spcAft>
              <a:buNone/>
            </a:pPr>
            <a:fld id="{00000000-1234-1234-1234-123412341234}" type="slidenum">
              <a:rPr lang="en-US"/>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16:notes"/>
          <p:cNvSpPr txBox="1">
            <a:spLocks noGrp="1"/>
          </p:cNvSpPr>
          <p:nvPr>
            <p:ph type="body" idx="1"/>
          </p:nvPr>
        </p:nvSpPr>
        <p:spPr>
          <a:xfrm>
            <a:off x="707708" y="4515912"/>
            <a:ext cx="5661660" cy="3694837"/>
          </a:xfrm>
          <a:prstGeom prst="rect">
            <a:avLst/>
          </a:prstGeom>
        </p:spPr>
        <p:txBody>
          <a:bodyPr spcFirstLastPara="1" wrap="square" lIns="94050" tIns="47025" rIns="94050" bIns="47025" anchor="t" anchorCtr="0">
            <a:noAutofit/>
          </a:bodyPr>
          <a:lstStyle/>
          <a:p>
            <a:pPr marL="0" lvl="0" indent="0" algn="l" rtl="0">
              <a:spcBef>
                <a:spcPts val="0"/>
              </a:spcBef>
              <a:spcAft>
                <a:spcPts val="0"/>
              </a:spcAft>
              <a:buNone/>
            </a:pPr>
            <a:endParaRPr/>
          </a:p>
        </p:txBody>
      </p:sp>
      <p:sp>
        <p:nvSpPr>
          <p:cNvPr id="190" name="Google Shape;190;p16:notes"/>
          <p:cNvSpPr>
            <a:spLocks noGrp="1" noRot="1" noChangeAspect="1"/>
          </p:cNvSpPr>
          <p:nvPr>
            <p:ph type="sldImg" idx="2"/>
          </p:nvPr>
        </p:nvSpPr>
        <p:spPr>
          <a:xfrm>
            <a:off x="1427163" y="1173163"/>
            <a:ext cx="4222750" cy="31670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p17:notes"/>
          <p:cNvSpPr txBox="1">
            <a:spLocks noGrp="1"/>
          </p:cNvSpPr>
          <p:nvPr>
            <p:ph type="body" idx="1"/>
          </p:nvPr>
        </p:nvSpPr>
        <p:spPr>
          <a:xfrm>
            <a:off x="707708" y="4515912"/>
            <a:ext cx="5661660" cy="3694837"/>
          </a:xfrm>
          <a:prstGeom prst="rect">
            <a:avLst/>
          </a:prstGeom>
        </p:spPr>
        <p:txBody>
          <a:bodyPr spcFirstLastPara="1" wrap="square" lIns="94050" tIns="47025" rIns="94050" bIns="47025" anchor="t" anchorCtr="0">
            <a:noAutofit/>
          </a:bodyPr>
          <a:lstStyle/>
          <a:p>
            <a:pPr marL="0" lvl="0" indent="0" algn="l" rtl="0">
              <a:spcBef>
                <a:spcPts val="0"/>
              </a:spcBef>
              <a:spcAft>
                <a:spcPts val="0"/>
              </a:spcAft>
              <a:buNone/>
            </a:pPr>
            <a:endParaRPr/>
          </a:p>
        </p:txBody>
      </p:sp>
      <p:sp>
        <p:nvSpPr>
          <p:cNvPr id="196" name="Google Shape;196;p17:notes"/>
          <p:cNvSpPr>
            <a:spLocks noGrp="1" noRot="1" noChangeAspect="1"/>
          </p:cNvSpPr>
          <p:nvPr>
            <p:ph type="sldImg" idx="2"/>
          </p:nvPr>
        </p:nvSpPr>
        <p:spPr>
          <a:xfrm>
            <a:off x="1427163" y="1173163"/>
            <a:ext cx="4222750" cy="31670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18:notes"/>
          <p:cNvSpPr txBox="1">
            <a:spLocks noGrp="1"/>
          </p:cNvSpPr>
          <p:nvPr>
            <p:ph type="body" idx="1"/>
          </p:nvPr>
        </p:nvSpPr>
        <p:spPr>
          <a:xfrm>
            <a:off x="707708" y="4515912"/>
            <a:ext cx="5661660" cy="3694837"/>
          </a:xfrm>
          <a:prstGeom prst="rect">
            <a:avLst/>
          </a:prstGeom>
        </p:spPr>
        <p:txBody>
          <a:bodyPr spcFirstLastPara="1" wrap="square" lIns="94050" tIns="47025" rIns="94050" bIns="47025" anchor="t" anchorCtr="0">
            <a:noAutofit/>
          </a:bodyPr>
          <a:lstStyle/>
          <a:p>
            <a:pPr marL="0" lvl="0" indent="0" algn="l" rtl="0">
              <a:spcBef>
                <a:spcPts val="0"/>
              </a:spcBef>
              <a:spcAft>
                <a:spcPts val="0"/>
              </a:spcAft>
              <a:buNone/>
            </a:pPr>
            <a:endParaRPr/>
          </a:p>
        </p:txBody>
      </p:sp>
      <p:sp>
        <p:nvSpPr>
          <p:cNvPr id="202" name="Google Shape;202;p18:notes"/>
          <p:cNvSpPr>
            <a:spLocks noGrp="1" noRot="1" noChangeAspect="1"/>
          </p:cNvSpPr>
          <p:nvPr>
            <p:ph type="sldImg" idx="2"/>
          </p:nvPr>
        </p:nvSpPr>
        <p:spPr>
          <a:xfrm>
            <a:off x="1427163" y="1173163"/>
            <a:ext cx="4222750" cy="31670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19:notes"/>
          <p:cNvSpPr>
            <a:spLocks noGrp="1" noRot="1" noChangeAspect="1"/>
          </p:cNvSpPr>
          <p:nvPr>
            <p:ph type="sldImg" idx="2"/>
          </p:nvPr>
        </p:nvSpPr>
        <p:spPr>
          <a:xfrm>
            <a:off x="1427163" y="1173163"/>
            <a:ext cx="4222750" cy="31670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8" name="Google Shape;208;p19:notes"/>
          <p:cNvSpPr txBox="1">
            <a:spLocks noGrp="1"/>
          </p:cNvSpPr>
          <p:nvPr>
            <p:ph type="body" idx="1"/>
          </p:nvPr>
        </p:nvSpPr>
        <p:spPr>
          <a:xfrm>
            <a:off x="707708" y="4515912"/>
            <a:ext cx="5661660" cy="3694837"/>
          </a:xfrm>
          <a:prstGeom prst="rect">
            <a:avLst/>
          </a:prstGeom>
          <a:noFill/>
          <a:ln>
            <a:noFill/>
          </a:ln>
        </p:spPr>
        <p:txBody>
          <a:bodyPr spcFirstLastPara="1" wrap="square" lIns="94050" tIns="47025" rIns="94050" bIns="47025" anchor="t" anchorCtr="0">
            <a:noAutofit/>
          </a:bodyPr>
          <a:lstStyle/>
          <a:p>
            <a:pPr marL="0" lvl="0" indent="0" algn="l" rtl="0">
              <a:spcBef>
                <a:spcPts val="0"/>
              </a:spcBef>
              <a:spcAft>
                <a:spcPts val="0"/>
              </a:spcAft>
              <a:buNone/>
            </a:pPr>
            <a:r>
              <a:rPr lang="en-US" b="1"/>
              <a:t>Role Play Tips</a:t>
            </a:r>
            <a:endParaRPr/>
          </a:p>
          <a:p>
            <a:pPr marL="176353" lvl="0" indent="-176353" algn="l" rtl="0">
              <a:spcBef>
                <a:spcPts val="0"/>
              </a:spcBef>
              <a:spcAft>
                <a:spcPts val="0"/>
              </a:spcAft>
              <a:buClr>
                <a:schemeClr val="dk1"/>
              </a:buClr>
              <a:buSzPts val="1200"/>
              <a:buFont typeface="Arial"/>
              <a:buChar char="•"/>
            </a:pPr>
            <a:r>
              <a:rPr lang="en-US"/>
              <a:t>We offer detailed role descriptions and prompts, not a script. Know your character and get creative!</a:t>
            </a:r>
            <a:endParaRPr/>
          </a:p>
          <a:p>
            <a:pPr marL="176353" lvl="0" indent="-176353" algn="l" rtl="0">
              <a:spcBef>
                <a:spcPts val="0"/>
              </a:spcBef>
              <a:spcAft>
                <a:spcPts val="0"/>
              </a:spcAft>
              <a:buClr>
                <a:schemeClr val="dk1"/>
              </a:buClr>
              <a:buSzPts val="1200"/>
              <a:buFont typeface="Arial"/>
              <a:buChar char="•"/>
            </a:pPr>
            <a:r>
              <a:rPr lang="en-US"/>
              <a:t>Encourage role players to use their actual names</a:t>
            </a:r>
            <a:endParaRPr/>
          </a:p>
          <a:p>
            <a:pPr marL="176353" lvl="0" indent="-176353" algn="l" rtl="0">
              <a:spcBef>
                <a:spcPts val="0"/>
              </a:spcBef>
              <a:spcAft>
                <a:spcPts val="0"/>
              </a:spcAft>
              <a:buClr>
                <a:schemeClr val="dk1"/>
              </a:buClr>
              <a:buSzPts val="1200"/>
              <a:buFont typeface="Arial"/>
              <a:buChar char="•"/>
            </a:pPr>
            <a:r>
              <a:rPr lang="en-US"/>
              <a:t>Play with the prompts! Change them, e.g., by having the character offer a conciliatory opening line or a belligerent opening line</a:t>
            </a:r>
            <a:endParaRPr/>
          </a:p>
          <a:p>
            <a:pPr marL="176353" lvl="0" indent="-176353" algn="l" rtl="0">
              <a:spcBef>
                <a:spcPts val="0"/>
              </a:spcBef>
              <a:spcAft>
                <a:spcPts val="0"/>
              </a:spcAft>
              <a:buClr>
                <a:schemeClr val="dk1"/>
              </a:buClr>
              <a:buSzPts val="1200"/>
              <a:buFont typeface="Arial"/>
              <a:buChar char="•"/>
            </a:pPr>
            <a:r>
              <a:rPr lang="en-US"/>
              <a:t>Run a role play more than once, changing role players</a:t>
            </a:r>
            <a:endParaRPr/>
          </a:p>
          <a:p>
            <a:pPr marL="176353" lvl="0" indent="-176353" algn="l" rtl="0">
              <a:spcBef>
                <a:spcPts val="0"/>
              </a:spcBef>
              <a:spcAft>
                <a:spcPts val="0"/>
              </a:spcAft>
              <a:buClr>
                <a:schemeClr val="dk1"/>
              </a:buClr>
              <a:buSzPts val="1200"/>
              <a:buFont typeface="Arial"/>
              <a:buChar char="•"/>
            </a:pPr>
            <a:r>
              <a:rPr lang="en-US"/>
              <a:t>See instructor’s manual for tips on responding to wrongdoing. Pay attention to power dynamics and interpersonal dynamics</a:t>
            </a: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209" name="Google Shape;209;p19:notes"/>
          <p:cNvSpPr txBox="1">
            <a:spLocks noGrp="1"/>
          </p:cNvSpPr>
          <p:nvPr>
            <p:ph type="sldNum" idx="12"/>
          </p:nvPr>
        </p:nvSpPr>
        <p:spPr>
          <a:xfrm>
            <a:off x="4008705" y="8912899"/>
            <a:ext cx="3066733" cy="470814"/>
          </a:xfrm>
          <a:prstGeom prst="rect">
            <a:avLst/>
          </a:prstGeom>
          <a:noFill/>
          <a:ln>
            <a:noFill/>
          </a:ln>
        </p:spPr>
        <p:txBody>
          <a:bodyPr spcFirstLastPara="1" wrap="square" lIns="94050" tIns="47025" rIns="94050" bIns="47025" anchor="b" anchorCtr="0">
            <a:noAutofit/>
          </a:bodyPr>
          <a:lstStyle/>
          <a:p>
            <a:pPr marL="0" lvl="0" indent="0" algn="r" rtl="0">
              <a:spcBef>
                <a:spcPts val="0"/>
              </a:spcBef>
              <a:spcAft>
                <a:spcPts val="0"/>
              </a:spcAft>
              <a:buNone/>
            </a:pPr>
            <a:fld id="{00000000-1234-1234-1234-123412341234}" type="slidenum">
              <a:rPr lang="en-US"/>
              <a:t>19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2:notes"/>
          <p:cNvSpPr txBox="1">
            <a:spLocks noGrp="1"/>
          </p:cNvSpPr>
          <p:nvPr>
            <p:ph type="body" idx="1"/>
          </p:nvPr>
        </p:nvSpPr>
        <p:spPr>
          <a:xfrm>
            <a:off x="707708" y="4515912"/>
            <a:ext cx="5661660" cy="3694837"/>
          </a:xfrm>
          <a:prstGeom prst="rect">
            <a:avLst/>
          </a:prstGeom>
        </p:spPr>
        <p:txBody>
          <a:bodyPr spcFirstLastPara="1" wrap="square" lIns="94050" tIns="47025" rIns="94050" bIns="47025" anchor="t" anchorCtr="0">
            <a:noAutofit/>
          </a:bodyPr>
          <a:lstStyle/>
          <a:p>
            <a:pPr marL="0" lvl="0" indent="0" algn="l" rtl="0">
              <a:spcBef>
                <a:spcPts val="0"/>
              </a:spcBef>
              <a:spcAft>
                <a:spcPts val="0"/>
              </a:spcAft>
              <a:buNone/>
            </a:pPr>
            <a:endParaRPr/>
          </a:p>
        </p:txBody>
      </p:sp>
      <p:sp>
        <p:nvSpPr>
          <p:cNvPr id="105" name="Google Shape;105;p2:notes"/>
          <p:cNvSpPr>
            <a:spLocks noGrp="1" noRot="1" noChangeAspect="1"/>
          </p:cNvSpPr>
          <p:nvPr>
            <p:ph type="sldImg" idx="2"/>
          </p:nvPr>
        </p:nvSpPr>
        <p:spPr>
          <a:xfrm>
            <a:off x="1427163" y="1173163"/>
            <a:ext cx="4222750" cy="31670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p20:notes"/>
          <p:cNvSpPr txBox="1">
            <a:spLocks noGrp="1"/>
          </p:cNvSpPr>
          <p:nvPr>
            <p:ph type="body" idx="1"/>
          </p:nvPr>
        </p:nvSpPr>
        <p:spPr>
          <a:xfrm>
            <a:off x="707708" y="4515912"/>
            <a:ext cx="5661660" cy="3694837"/>
          </a:xfrm>
          <a:prstGeom prst="rect">
            <a:avLst/>
          </a:prstGeom>
        </p:spPr>
        <p:txBody>
          <a:bodyPr spcFirstLastPara="1" wrap="square" lIns="94050" tIns="47025" rIns="94050" bIns="47025" anchor="t" anchorCtr="0">
            <a:noAutofit/>
          </a:bodyPr>
          <a:lstStyle/>
          <a:p>
            <a:pPr marL="0" lvl="0" indent="0" algn="l" rtl="0">
              <a:spcBef>
                <a:spcPts val="0"/>
              </a:spcBef>
              <a:spcAft>
                <a:spcPts val="0"/>
              </a:spcAft>
              <a:buNone/>
            </a:pPr>
            <a:endParaRPr/>
          </a:p>
        </p:txBody>
      </p:sp>
      <p:sp>
        <p:nvSpPr>
          <p:cNvPr id="215" name="Google Shape;215;p20:notes"/>
          <p:cNvSpPr>
            <a:spLocks noGrp="1" noRot="1" noChangeAspect="1"/>
          </p:cNvSpPr>
          <p:nvPr>
            <p:ph type="sldImg" idx="2"/>
          </p:nvPr>
        </p:nvSpPr>
        <p:spPr>
          <a:xfrm>
            <a:off x="1427163" y="1173163"/>
            <a:ext cx="4222750" cy="31670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p21:notes"/>
          <p:cNvSpPr txBox="1">
            <a:spLocks noGrp="1"/>
          </p:cNvSpPr>
          <p:nvPr>
            <p:ph type="body" idx="1"/>
          </p:nvPr>
        </p:nvSpPr>
        <p:spPr>
          <a:xfrm>
            <a:off x="707708" y="4515912"/>
            <a:ext cx="5661660" cy="3694837"/>
          </a:xfrm>
          <a:prstGeom prst="rect">
            <a:avLst/>
          </a:prstGeom>
        </p:spPr>
        <p:txBody>
          <a:bodyPr spcFirstLastPara="1" wrap="square" lIns="94050" tIns="47025" rIns="94050" bIns="47025" anchor="t" anchorCtr="0">
            <a:noAutofit/>
          </a:bodyPr>
          <a:lstStyle/>
          <a:p>
            <a:pPr marL="0" lvl="0" indent="0" algn="l" rtl="0">
              <a:spcBef>
                <a:spcPts val="0"/>
              </a:spcBef>
              <a:spcAft>
                <a:spcPts val="0"/>
              </a:spcAft>
              <a:buNone/>
            </a:pPr>
            <a:endParaRPr/>
          </a:p>
        </p:txBody>
      </p:sp>
      <p:sp>
        <p:nvSpPr>
          <p:cNvPr id="221" name="Google Shape;221;p21:notes"/>
          <p:cNvSpPr>
            <a:spLocks noGrp="1" noRot="1" noChangeAspect="1"/>
          </p:cNvSpPr>
          <p:nvPr>
            <p:ph type="sldImg" idx="2"/>
          </p:nvPr>
        </p:nvSpPr>
        <p:spPr>
          <a:xfrm>
            <a:off x="1427163" y="1173163"/>
            <a:ext cx="4222750" cy="31670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22:notes"/>
          <p:cNvSpPr txBox="1">
            <a:spLocks noGrp="1"/>
          </p:cNvSpPr>
          <p:nvPr>
            <p:ph type="body" idx="1"/>
          </p:nvPr>
        </p:nvSpPr>
        <p:spPr>
          <a:xfrm>
            <a:off x="707708" y="4515912"/>
            <a:ext cx="5661660" cy="3694837"/>
          </a:xfrm>
          <a:prstGeom prst="rect">
            <a:avLst/>
          </a:prstGeom>
        </p:spPr>
        <p:txBody>
          <a:bodyPr spcFirstLastPara="1" wrap="square" lIns="94050" tIns="47025" rIns="94050" bIns="47025" anchor="t" anchorCtr="0">
            <a:noAutofit/>
          </a:bodyPr>
          <a:lstStyle/>
          <a:p>
            <a:pPr marL="0" lvl="0" indent="0" algn="l" rtl="0">
              <a:spcBef>
                <a:spcPts val="0"/>
              </a:spcBef>
              <a:spcAft>
                <a:spcPts val="0"/>
              </a:spcAft>
              <a:buNone/>
            </a:pPr>
            <a:endParaRPr/>
          </a:p>
        </p:txBody>
      </p:sp>
      <p:sp>
        <p:nvSpPr>
          <p:cNvPr id="227" name="Google Shape;227;p22:notes"/>
          <p:cNvSpPr>
            <a:spLocks noGrp="1" noRot="1" noChangeAspect="1"/>
          </p:cNvSpPr>
          <p:nvPr>
            <p:ph type="sldImg" idx="2"/>
          </p:nvPr>
        </p:nvSpPr>
        <p:spPr>
          <a:xfrm>
            <a:off x="1427163" y="1173163"/>
            <a:ext cx="4222750" cy="31670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p23:notes"/>
          <p:cNvSpPr txBox="1">
            <a:spLocks noGrp="1"/>
          </p:cNvSpPr>
          <p:nvPr>
            <p:ph type="body" idx="1"/>
          </p:nvPr>
        </p:nvSpPr>
        <p:spPr>
          <a:xfrm>
            <a:off x="707708" y="4515912"/>
            <a:ext cx="5661660" cy="3694837"/>
          </a:xfrm>
          <a:prstGeom prst="rect">
            <a:avLst/>
          </a:prstGeom>
        </p:spPr>
        <p:txBody>
          <a:bodyPr spcFirstLastPara="1" wrap="square" lIns="94050" tIns="47025" rIns="94050" bIns="47025" anchor="t" anchorCtr="0">
            <a:noAutofit/>
          </a:bodyPr>
          <a:lstStyle/>
          <a:p>
            <a:pPr marL="0" lvl="0" indent="0" algn="l" rtl="0">
              <a:spcBef>
                <a:spcPts val="0"/>
              </a:spcBef>
              <a:spcAft>
                <a:spcPts val="0"/>
              </a:spcAft>
              <a:buNone/>
            </a:pPr>
            <a:endParaRPr/>
          </a:p>
        </p:txBody>
      </p:sp>
      <p:sp>
        <p:nvSpPr>
          <p:cNvPr id="233" name="Google Shape;233;p23:notes"/>
          <p:cNvSpPr>
            <a:spLocks noGrp="1" noRot="1" noChangeAspect="1"/>
          </p:cNvSpPr>
          <p:nvPr>
            <p:ph type="sldImg" idx="2"/>
          </p:nvPr>
        </p:nvSpPr>
        <p:spPr>
          <a:xfrm>
            <a:off x="1427163" y="1173163"/>
            <a:ext cx="4222750" cy="31670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3:notes"/>
          <p:cNvSpPr txBox="1">
            <a:spLocks noGrp="1"/>
          </p:cNvSpPr>
          <p:nvPr>
            <p:ph type="body" idx="1"/>
          </p:nvPr>
        </p:nvSpPr>
        <p:spPr>
          <a:xfrm>
            <a:off x="707708" y="4515912"/>
            <a:ext cx="5661660" cy="3694837"/>
          </a:xfrm>
          <a:prstGeom prst="rect">
            <a:avLst/>
          </a:prstGeom>
        </p:spPr>
        <p:txBody>
          <a:bodyPr spcFirstLastPara="1" wrap="square" lIns="94050" tIns="47025" rIns="94050" bIns="47025" anchor="t" anchorCtr="0">
            <a:noAutofit/>
          </a:bodyPr>
          <a:lstStyle/>
          <a:p>
            <a:pPr marL="0" lvl="0" indent="0" algn="l" rtl="0">
              <a:spcBef>
                <a:spcPts val="0"/>
              </a:spcBef>
              <a:spcAft>
                <a:spcPts val="0"/>
              </a:spcAft>
              <a:buNone/>
            </a:pPr>
            <a:endParaRPr/>
          </a:p>
        </p:txBody>
      </p:sp>
      <p:sp>
        <p:nvSpPr>
          <p:cNvPr id="111" name="Google Shape;111;p3:notes"/>
          <p:cNvSpPr>
            <a:spLocks noGrp="1" noRot="1" noChangeAspect="1"/>
          </p:cNvSpPr>
          <p:nvPr>
            <p:ph type="sldImg" idx="2"/>
          </p:nvPr>
        </p:nvSpPr>
        <p:spPr>
          <a:xfrm>
            <a:off x="1427163" y="1173163"/>
            <a:ext cx="4222750" cy="31670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4:notes"/>
          <p:cNvSpPr txBox="1">
            <a:spLocks noGrp="1"/>
          </p:cNvSpPr>
          <p:nvPr>
            <p:ph type="body" idx="1"/>
          </p:nvPr>
        </p:nvSpPr>
        <p:spPr>
          <a:xfrm>
            <a:off x="707708" y="4515912"/>
            <a:ext cx="5661660" cy="3694837"/>
          </a:xfrm>
          <a:prstGeom prst="rect">
            <a:avLst/>
          </a:prstGeom>
        </p:spPr>
        <p:txBody>
          <a:bodyPr spcFirstLastPara="1" wrap="square" lIns="94050" tIns="47025" rIns="94050" bIns="47025" anchor="t" anchorCtr="0">
            <a:noAutofit/>
          </a:bodyPr>
          <a:lstStyle/>
          <a:p>
            <a:pPr marL="0" lvl="0" indent="0" algn="l" rtl="0">
              <a:spcBef>
                <a:spcPts val="0"/>
              </a:spcBef>
              <a:spcAft>
                <a:spcPts val="0"/>
              </a:spcAft>
              <a:buNone/>
            </a:pPr>
            <a:endParaRPr/>
          </a:p>
        </p:txBody>
      </p:sp>
      <p:sp>
        <p:nvSpPr>
          <p:cNvPr id="117" name="Google Shape;117;p4:notes"/>
          <p:cNvSpPr>
            <a:spLocks noGrp="1" noRot="1" noChangeAspect="1"/>
          </p:cNvSpPr>
          <p:nvPr>
            <p:ph type="sldImg" idx="2"/>
          </p:nvPr>
        </p:nvSpPr>
        <p:spPr>
          <a:xfrm>
            <a:off x="1427163" y="1173163"/>
            <a:ext cx="4222750" cy="31670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5:notes"/>
          <p:cNvSpPr txBox="1">
            <a:spLocks noGrp="1"/>
          </p:cNvSpPr>
          <p:nvPr>
            <p:ph type="body" idx="1"/>
          </p:nvPr>
        </p:nvSpPr>
        <p:spPr>
          <a:xfrm>
            <a:off x="707708" y="4515912"/>
            <a:ext cx="5661660" cy="3694837"/>
          </a:xfrm>
          <a:prstGeom prst="rect">
            <a:avLst/>
          </a:prstGeom>
        </p:spPr>
        <p:txBody>
          <a:bodyPr spcFirstLastPara="1" wrap="square" lIns="94050" tIns="47025" rIns="94050" bIns="47025" anchor="t" anchorCtr="0">
            <a:noAutofit/>
          </a:bodyPr>
          <a:lstStyle/>
          <a:p>
            <a:pPr marL="0" lvl="0" indent="0" algn="l" rtl="0">
              <a:spcBef>
                <a:spcPts val="0"/>
              </a:spcBef>
              <a:spcAft>
                <a:spcPts val="0"/>
              </a:spcAft>
              <a:buNone/>
            </a:pPr>
            <a:endParaRPr/>
          </a:p>
        </p:txBody>
      </p:sp>
      <p:sp>
        <p:nvSpPr>
          <p:cNvPr id="123" name="Google Shape;123;p5:notes"/>
          <p:cNvSpPr>
            <a:spLocks noGrp="1" noRot="1" noChangeAspect="1"/>
          </p:cNvSpPr>
          <p:nvPr>
            <p:ph type="sldImg" idx="2"/>
          </p:nvPr>
        </p:nvSpPr>
        <p:spPr>
          <a:xfrm>
            <a:off x="1427163" y="1173163"/>
            <a:ext cx="4222750" cy="31670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6:notes"/>
          <p:cNvSpPr txBox="1">
            <a:spLocks noGrp="1"/>
          </p:cNvSpPr>
          <p:nvPr>
            <p:ph type="body" idx="1"/>
          </p:nvPr>
        </p:nvSpPr>
        <p:spPr>
          <a:xfrm>
            <a:off x="707708" y="4515912"/>
            <a:ext cx="5661660" cy="3694837"/>
          </a:xfrm>
          <a:prstGeom prst="rect">
            <a:avLst/>
          </a:prstGeom>
        </p:spPr>
        <p:txBody>
          <a:bodyPr spcFirstLastPara="1" wrap="square" lIns="94050" tIns="47025" rIns="94050" bIns="47025" anchor="t" anchorCtr="0">
            <a:noAutofit/>
          </a:bodyPr>
          <a:lstStyle/>
          <a:p>
            <a:pPr marL="0" lvl="0" indent="0" algn="l" rtl="0">
              <a:spcBef>
                <a:spcPts val="0"/>
              </a:spcBef>
              <a:spcAft>
                <a:spcPts val="0"/>
              </a:spcAft>
              <a:buNone/>
            </a:pPr>
            <a:endParaRPr/>
          </a:p>
        </p:txBody>
      </p:sp>
      <p:sp>
        <p:nvSpPr>
          <p:cNvPr id="129" name="Google Shape;129;p6:notes"/>
          <p:cNvSpPr>
            <a:spLocks noGrp="1" noRot="1" noChangeAspect="1"/>
          </p:cNvSpPr>
          <p:nvPr>
            <p:ph type="sldImg" idx="2"/>
          </p:nvPr>
        </p:nvSpPr>
        <p:spPr>
          <a:xfrm>
            <a:off x="1427163" y="1173163"/>
            <a:ext cx="4222750" cy="31670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7:notes"/>
          <p:cNvSpPr txBox="1">
            <a:spLocks noGrp="1"/>
          </p:cNvSpPr>
          <p:nvPr>
            <p:ph type="body" idx="1"/>
          </p:nvPr>
        </p:nvSpPr>
        <p:spPr>
          <a:xfrm>
            <a:off x="707708" y="4515912"/>
            <a:ext cx="5661660" cy="3694837"/>
          </a:xfrm>
          <a:prstGeom prst="rect">
            <a:avLst/>
          </a:prstGeom>
        </p:spPr>
        <p:txBody>
          <a:bodyPr spcFirstLastPara="1" wrap="square" lIns="94050" tIns="47025" rIns="94050" bIns="47025" anchor="t" anchorCtr="0">
            <a:noAutofit/>
          </a:bodyPr>
          <a:lstStyle/>
          <a:p>
            <a:pPr marL="0" lvl="0" indent="0" algn="l" rtl="0">
              <a:spcBef>
                <a:spcPts val="0"/>
              </a:spcBef>
              <a:spcAft>
                <a:spcPts val="0"/>
              </a:spcAft>
              <a:buNone/>
            </a:pPr>
            <a:endParaRPr/>
          </a:p>
        </p:txBody>
      </p:sp>
      <p:sp>
        <p:nvSpPr>
          <p:cNvPr id="135" name="Google Shape;135;p7:notes"/>
          <p:cNvSpPr>
            <a:spLocks noGrp="1" noRot="1" noChangeAspect="1"/>
          </p:cNvSpPr>
          <p:nvPr>
            <p:ph type="sldImg" idx="2"/>
          </p:nvPr>
        </p:nvSpPr>
        <p:spPr>
          <a:xfrm>
            <a:off x="1427163" y="1173163"/>
            <a:ext cx="4222750" cy="31670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8:notes"/>
          <p:cNvSpPr txBox="1">
            <a:spLocks noGrp="1"/>
          </p:cNvSpPr>
          <p:nvPr>
            <p:ph type="body" idx="1"/>
          </p:nvPr>
        </p:nvSpPr>
        <p:spPr>
          <a:xfrm>
            <a:off x="707708" y="4515912"/>
            <a:ext cx="5661660" cy="3694837"/>
          </a:xfrm>
          <a:prstGeom prst="rect">
            <a:avLst/>
          </a:prstGeom>
        </p:spPr>
        <p:txBody>
          <a:bodyPr spcFirstLastPara="1" wrap="square" lIns="94050" tIns="47025" rIns="94050" bIns="47025" anchor="t" anchorCtr="0">
            <a:noAutofit/>
          </a:bodyPr>
          <a:lstStyle/>
          <a:p>
            <a:pPr marL="0" lvl="0" indent="0" algn="l" rtl="0">
              <a:spcBef>
                <a:spcPts val="0"/>
              </a:spcBef>
              <a:spcAft>
                <a:spcPts val="0"/>
              </a:spcAft>
              <a:buNone/>
            </a:pPr>
            <a:endParaRPr/>
          </a:p>
        </p:txBody>
      </p:sp>
      <p:sp>
        <p:nvSpPr>
          <p:cNvPr id="141" name="Google Shape;141;p8:notes"/>
          <p:cNvSpPr>
            <a:spLocks noGrp="1" noRot="1" noChangeAspect="1"/>
          </p:cNvSpPr>
          <p:nvPr>
            <p:ph type="sldImg" idx="2"/>
          </p:nvPr>
        </p:nvSpPr>
        <p:spPr>
          <a:xfrm>
            <a:off x="1427163" y="1173163"/>
            <a:ext cx="4222750" cy="31670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9:notes"/>
          <p:cNvSpPr txBox="1">
            <a:spLocks noGrp="1"/>
          </p:cNvSpPr>
          <p:nvPr>
            <p:ph type="body" idx="1"/>
          </p:nvPr>
        </p:nvSpPr>
        <p:spPr>
          <a:xfrm>
            <a:off x="707708" y="4515912"/>
            <a:ext cx="5661660" cy="3694837"/>
          </a:xfrm>
          <a:prstGeom prst="rect">
            <a:avLst/>
          </a:prstGeom>
        </p:spPr>
        <p:txBody>
          <a:bodyPr spcFirstLastPara="1" wrap="square" lIns="94050" tIns="47025" rIns="94050" bIns="47025" anchor="t" anchorCtr="0">
            <a:noAutofit/>
          </a:bodyPr>
          <a:lstStyle/>
          <a:p>
            <a:pPr marL="0" lvl="0" indent="0" algn="l" rtl="0">
              <a:spcBef>
                <a:spcPts val="0"/>
              </a:spcBef>
              <a:spcAft>
                <a:spcPts val="0"/>
              </a:spcAft>
              <a:buNone/>
            </a:pPr>
            <a:endParaRPr/>
          </a:p>
        </p:txBody>
      </p:sp>
      <p:sp>
        <p:nvSpPr>
          <p:cNvPr id="147" name="Google Shape;147;p9:notes"/>
          <p:cNvSpPr>
            <a:spLocks noGrp="1" noRot="1" noChangeAspect="1"/>
          </p:cNvSpPr>
          <p:nvPr>
            <p:ph type="sldImg" idx="2"/>
          </p:nvPr>
        </p:nvSpPr>
        <p:spPr>
          <a:xfrm>
            <a:off x="1427163" y="1173163"/>
            <a:ext cx="4222750" cy="31670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BU Logo">
  <p:cSld name="SBU Logo">
    <p:spTree>
      <p:nvGrpSpPr>
        <p:cNvPr id="1" name="Shape 16"/>
        <p:cNvGrpSpPr/>
        <p:nvPr/>
      </p:nvGrpSpPr>
      <p:grpSpPr>
        <a:xfrm>
          <a:off x="0" y="0"/>
          <a:ext cx="0" cy="0"/>
          <a:chOff x="0" y="0"/>
          <a:chExt cx="0" cy="0"/>
        </a:xfrm>
      </p:grpSpPr>
      <p:pic>
        <p:nvPicPr>
          <p:cNvPr id="17" name="Google Shape;17;p25"/>
          <p:cNvPicPr preferRelativeResize="0"/>
          <p:nvPr/>
        </p:nvPicPr>
        <p:blipFill rotWithShape="1">
          <a:blip r:embed="rId2">
            <a:alphaModFix/>
          </a:blip>
          <a:srcRect/>
          <a:stretch/>
        </p:blipFill>
        <p:spPr>
          <a:xfrm>
            <a:off x="-19665" y="-5881"/>
            <a:ext cx="9163665" cy="6872211"/>
          </a:xfrm>
          <a:prstGeom prst="rect">
            <a:avLst/>
          </a:prstGeom>
          <a:noFill/>
          <a:ln>
            <a:noFill/>
          </a:ln>
        </p:spPr>
      </p:pic>
      <p:cxnSp>
        <p:nvCxnSpPr>
          <p:cNvPr id="18" name="Google Shape;18;p25"/>
          <p:cNvCxnSpPr/>
          <p:nvPr/>
        </p:nvCxnSpPr>
        <p:spPr>
          <a:xfrm>
            <a:off x="1769806" y="4657197"/>
            <a:ext cx="7374194" cy="181"/>
          </a:xfrm>
          <a:prstGeom prst="straightConnector1">
            <a:avLst/>
          </a:prstGeom>
          <a:noFill/>
          <a:ln w="19050" cap="flat" cmpd="sng">
            <a:solidFill>
              <a:schemeClr val="lt1"/>
            </a:solidFill>
            <a:prstDash val="dot"/>
            <a:miter lim="800000"/>
            <a:headEnd type="none" w="sm" len="sm"/>
            <a:tailEnd type="none" w="sm" len="sm"/>
          </a:ln>
        </p:spPr>
      </p:cxnSp>
      <p:pic>
        <p:nvPicPr>
          <p:cNvPr id="19" name="Google Shape;19;p25"/>
          <p:cNvPicPr preferRelativeResize="0"/>
          <p:nvPr/>
        </p:nvPicPr>
        <p:blipFill rotWithShape="1">
          <a:blip r:embed="rId3">
            <a:alphaModFix/>
          </a:blip>
          <a:srcRect/>
          <a:stretch/>
        </p:blipFill>
        <p:spPr>
          <a:xfrm>
            <a:off x="1057377" y="1272796"/>
            <a:ext cx="4006236" cy="685081"/>
          </a:xfrm>
          <a:prstGeom prst="rect">
            <a:avLst/>
          </a:prstGeom>
          <a:noFill/>
          <a:ln>
            <a:noFill/>
          </a:ln>
        </p:spPr>
      </p:pic>
      <p:pic>
        <p:nvPicPr>
          <p:cNvPr id="20" name="Google Shape;20;p25"/>
          <p:cNvPicPr preferRelativeResize="0"/>
          <p:nvPr/>
        </p:nvPicPr>
        <p:blipFill rotWithShape="1">
          <a:blip r:embed="rId4">
            <a:alphaModFix/>
          </a:blip>
          <a:srcRect/>
          <a:stretch/>
        </p:blipFill>
        <p:spPr>
          <a:xfrm>
            <a:off x="1769805" y="2356161"/>
            <a:ext cx="5597465" cy="2091640"/>
          </a:xfrm>
          <a:prstGeom prst="rect">
            <a:avLst/>
          </a:prstGeom>
          <a:noFill/>
          <a:ln>
            <a:noFill/>
          </a:ln>
        </p:spPr>
      </p:pic>
      <p:sp>
        <p:nvSpPr>
          <p:cNvPr id="21" name="Google Shape;21;p25"/>
          <p:cNvSpPr txBox="1">
            <a:spLocks noGrp="1"/>
          </p:cNvSpPr>
          <p:nvPr>
            <p:ph type="body" idx="1"/>
          </p:nvPr>
        </p:nvSpPr>
        <p:spPr>
          <a:xfrm>
            <a:off x="1686846" y="4860050"/>
            <a:ext cx="6612962" cy="654046"/>
          </a:xfrm>
          <a:prstGeom prst="rect">
            <a:avLst/>
          </a:prstGeom>
          <a:noFill/>
          <a:ln>
            <a:noFill/>
          </a:ln>
        </p:spPr>
        <p:txBody>
          <a:bodyPr spcFirstLastPara="1" wrap="square" lIns="91425" tIns="45700" rIns="91425" bIns="45700" anchor="t" anchorCtr="0">
            <a:normAutofit/>
          </a:bodyPr>
          <a:lstStyle>
            <a:lvl1pPr marL="457200" marR="0" lvl="0" indent="-228600" algn="l" rtl="0">
              <a:lnSpc>
                <a:spcPct val="100000"/>
              </a:lnSpc>
              <a:spcBef>
                <a:spcPts val="0"/>
              </a:spcBef>
              <a:spcAft>
                <a:spcPts val="0"/>
              </a:spcAft>
              <a:buClr>
                <a:schemeClr val="lt1"/>
              </a:buClr>
              <a:buSzPts val="1400"/>
              <a:buFont typeface="Arial"/>
              <a:buNone/>
              <a:defRPr sz="1400" b="0" i="0" u="none" strike="noStrike" cap="none">
                <a:solidFill>
                  <a:schemeClr val="lt1"/>
                </a:solidFill>
                <a:latin typeface="Arial"/>
                <a:ea typeface="Arial"/>
                <a:cs typeface="Arial"/>
                <a:sym typeface="Arial"/>
              </a:defRPr>
            </a:lvl1pPr>
            <a:lvl2pPr marL="914400" marR="0" lvl="1" indent="-228600" algn="l" rtl="0">
              <a:lnSpc>
                <a:spcPct val="90000"/>
              </a:lnSpc>
              <a:spcBef>
                <a:spcPts val="5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2pPr>
            <a:lvl3pPr marL="1371600" marR="0" lvl="2" indent="-228600" algn="l" rtl="0">
              <a:lnSpc>
                <a:spcPct val="90000"/>
              </a:lnSpc>
              <a:spcBef>
                <a:spcPts val="500"/>
              </a:spcBef>
              <a:spcAft>
                <a:spcPts val="0"/>
              </a:spcAft>
              <a:buClr>
                <a:srgbClr val="888888"/>
              </a:buClr>
              <a:buSzPts val="1800"/>
              <a:buFont typeface="Arial"/>
              <a:buNone/>
              <a:defRPr sz="1800" b="0" i="0" u="none" strike="noStrike" cap="none">
                <a:solidFill>
                  <a:srgbClr val="888888"/>
                </a:solidFill>
                <a:latin typeface="Calibri"/>
                <a:ea typeface="Calibri"/>
                <a:cs typeface="Calibri"/>
                <a:sym typeface="Calibri"/>
              </a:defRPr>
            </a:lvl3pPr>
            <a:lvl4pPr marL="1828800" marR="0" lvl="3"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4pPr>
            <a:lvl5pPr marL="2286000" marR="0" lvl="4"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5pPr>
            <a:lvl6pPr marL="2743200" marR="0" lvl="5"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6pPr>
            <a:lvl7pPr marL="3200400" marR="0" lvl="6"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7pPr>
            <a:lvl8pPr marL="3657600" marR="0" lvl="7"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8pPr>
            <a:lvl9pPr marL="4114800" marR="0" lvl="8"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SBU Text-3 Photos">
  <p:cSld name="SBU Text-3 Photos">
    <p:spTree>
      <p:nvGrpSpPr>
        <p:cNvPr id="1" name="Shape 67"/>
        <p:cNvGrpSpPr/>
        <p:nvPr/>
      </p:nvGrpSpPr>
      <p:grpSpPr>
        <a:xfrm>
          <a:off x="0" y="0"/>
          <a:ext cx="0" cy="0"/>
          <a:chOff x="0" y="0"/>
          <a:chExt cx="0" cy="0"/>
        </a:xfrm>
      </p:grpSpPr>
      <p:sp>
        <p:nvSpPr>
          <p:cNvPr id="68" name="Google Shape;68;p34"/>
          <p:cNvSpPr txBox="1">
            <a:spLocks noGrp="1"/>
          </p:cNvSpPr>
          <p:nvPr>
            <p:ph type="title"/>
          </p:nvPr>
        </p:nvSpPr>
        <p:spPr>
          <a:xfrm>
            <a:off x="626116" y="897538"/>
            <a:ext cx="3335552" cy="972207"/>
          </a:xfrm>
          <a:prstGeom prst="rect">
            <a:avLst/>
          </a:prstGeom>
          <a:noFill/>
          <a:ln>
            <a:noFill/>
          </a:ln>
        </p:spPr>
        <p:txBody>
          <a:bodyPr spcFirstLastPara="1" wrap="square" lIns="91425" tIns="45700" rIns="91425" bIns="45700" anchor="t" anchorCtr="0">
            <a:normAutofit/>
          </a:bodyPr>
          <a:lstStyle>
            <a:lvl1pPr marR="0" lvl="0" algn="l" rtl="0">
              <a:lnSpc>
                <a:spcPct val="80000"/>
              </a:lnSpc>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9" name="Google Shape;69;p34"/>
          <p:cNvSpPr txBox="1">
            <a:spLocks noGrp="1"/>
          </p:cNvSpPr>
          <p:nvPr>
            <p:ph type="body" idx="1"/>
          </p:nvPr>
        </p:nvSpPr>
        <p:spPr>
          <a:xfrm>
            <a:off x="626116" y="2039016"/>
            <a:ext cx="3335552" cy="3616244"/>
          </a:xfrm>
          <a:prstGeom prst="rect">
            <a:avLst/>
          </a:prstGeom>
          <a:noFill/>
          <a:ln>
            <a:noFill/>
          </a:ln>
        </p:spPr>
        <p:txBody>
          <a:bodyPr spcFirstLastPara="1" wrap="square" lIns="91425" tIns="45700" rIns="91425" bIns="45700" anchor="t" anchorCtr="0">
            <a:normAutofit/>
          </a:bodyPr>
          <a:lstStyle>
            <a:lvl1pPr marL="457200" marR="0" lvl="0" indent="-228600" algn="l" rtl="0">
              <a:lnSpc>
                <a:spcPct val="90000"/>
              </a:lnSpc>
              <a:spcBef>
                <a:spcPts val="1000"/>
              </a:spcBef>
              <a:spcAft>
                <a:spcPts val="0"/>
              </a:spcAft>
              <a:buClr>
                <a:srgbClr val="828383"/>
              </a:buClr>
              <a:buSzPts val="1200"/>
              <a:buFont typeface="Arial"/>
              <a:buNone/>
              <a:defRPr sz="1200" b="0" i="0" u="none" strike="noStrike" cap="none">
                <a:solidFill>
                  <a:srgbClr val="828383"/>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70" name="Google Shape;70;p34"/>
          <p:cNvSpPr txBox="1">
            <a:spLocks noGrp="1"/>
          </p:cNvSpPr>
          <p:nvPr>
            <p:ph type="sldNum" idx="12"/>
          </p:nvPr>
        </p:nvSpPr>
        <p:spPr>
          <a:xfrm>
            <a:off x="6532284" y="6425175"/>
            <a:ext cx="2057400" cy="365125"/>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000" b="1" i="0">
                <a:solidFill>
                  <a:srgbClr val="828383"/>
                </a:solidFill>
                <a:latin typeface="Arial"/>
                <a:ea typeface="Arial"/>
                <a:cs typeface="Arial"/>
                <a:sym typeface="Arial"/>
              </a:defRPr>
            </a:lvl1pPr>
            <a:lvl2pPr marL="0" lvl="1" indent="0" algn="r">
              <a:spcBef>
                <a:spcPts val="0"/>
              </a:spcBef>
              <a:buNone/>
              <a:defRPr sz="1000" b="1" i="0">
                <a:solidFill>
                  <a:srgbClr val="828383"/>
                </a:solidFill>
                <a:latin typeface="Arial"/>
                <a:ea typeface="Arial"/>
                <a:cs typeface="Arial"/>
                <a:sym typeface="Arial"/>
              </a:defRPr>
            </a:lvl2pPr>
            <a:lvl3pPr marL="0" lvl="2" indent="0" algn="r">
              <a:spcBef>
                <a:spcPts val="0"/>
              </a:spcBef>
              <a:buNone/>
              <a:defRPr sz="1000" b="1" i="0">
                <a:solidFill>
                  <a:srgbClr val="828383"/>
                </a:solidFill>
                <a:latin typeface="Arial"/>
                <a:ea typeface="Arial"/>
                <a:cs typeface="Arial"/>
                <a:sym typeface="Arial"/>
              </a:defRPr>
            </a:lvl3pPr>
            <a:lvl4pPr marL="0" lvl="3" indent="0" algn="r">
              <a:spcBef>
                <a:spcPts val="0"/>
              </a:spcBef>
              <a:buNone/>
              <a:defRPr sz="1000" b="1" i="0">
                <a:solidFill>
                  <a:srgbClr val="828383"/>
                </a:solidFill>
                <a:latin typeface="Arial"/>
                <a:ea typeface="Arial"/>
                <a:cs typeface="Arial"/>
                <a:sym typeface="Arial"/>
              </a:defRPr>
            </a:lvl4pPr>
            <a:lvl5pPr marL="0" lvl="4" indent="0" algn="r">
              <a:spcBef>
                <a:spcPts val="0"/>
              </a:spcBef>
              <a:buNone/>
              <a:defRPr sz="1000" b="1" i="0">
                <a:solidFill>
                  <a:srgbClr val="828383"/>
                </a:solidFill>
                <a:latin typeface="Arial"/>
                <a:ea typeface="Arial"/>
                <a:cs typeface="Arial"/>
                <a:sym typeface="Arial"/>
              </a:defRPr>
            </a:lvl5pPr>
            <a:lvl6pPr marL="0" lvl="5" indent="0" algn="r">
              <a:spcBef>
                <a:spcPts val="0"/>
              </a:spcBef>
              <a:buNone/>
              <a:defRPr sz="1000" b="1" i="0">
                <a:solidFill>
                  <a:srgbClr val="828383"/>
                </a:solidFill>
                <a:latin typeface="Arial"/>
                <a:ea typeface="Arial"/>
                <a:cs typeface="Arial"/>
                <a:sym typeface="Arial"/>
              </a:defRPr>
            </a:lvl6pPr>
            <a:lvl7pPr marL="0" lvl="6" indent="0" algn="r">
              <a:spcBef>
                <a:spcPts val="0"/>
              </a:spcBef>
              <a:buNone/>
              <a:defRPr sz="1000" b="1" i="0">
                <a:solidFill>
                  <a:srgbClr val="828383"/>
                </a:solidFill>
                <a:latin typeface="Arial"/>
                <a:ea typeface="Arial"/>
                <a:cs typeface="Arial"/>
                <a:sym typeface="Arial"/>
              </a:defRPr>
            </a:lvl7pPr>
            <a:lvl8pPr marL="0" lvl="7" indent="0" algn="r">
              <a:spcBef>
                <a:spcPts val="0"/>
              </a:spcBef>
              <a:buNone/>
              <a:defRPr sz="1000" b="1" i="0">
                <a:solidFill>
                  <a:srgbClr val="828383"/>
                </a:solidFill>
                <a:latin typeface="Arial"/>
                <a:ea typeface="Arial"/>
                <a:cs typeface="Arial"/>
                <a:sym typeface="Arial"/>
              </a:defRPr>
            </a:lvl8pPr>
            <a:lvl9pPr marL="0" lvl="8" indent="0" algn="r">
              <a:spcBef>
                <a:spcPts val="0"/>
              </a:spcBef>
              <a:buNone/>
              <a:defRPr sz="1000" b="1" i="0">
                <a:solidFill>
                  <a:srgbClr val="828383"/>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71" name="Google Shape;71;p34"/>
          <p:cNvSpPr>
            <a:spLocks noGrp="1"/>
          </p:cNvSpPr>
          <p:nvPr>
            <p:ph type="pic" idx="2"/>
          </p:nvPr>
        </p:nvSpPr>
        <p:spPr>
          <a:xfrm>
            <a:off x="4054287" y="961466"/>
            <a:ext cx="2152764" cy="4625787"/>
          </a:xfrm>
          <a:prstGeom prst="rect">
            <a:avLst/>
          </a:prstGeom>
          <a:solidFill>
            <a:srgbClr val="F2F2F2"/>
          </a:solidFill>
          <a:ln>
            <a:noFill/>
          </a:ln>
        </p:spPr>
      </p:sp>
      <p:sp>
        <p:nvSpPr>
          <p:cNvPr id="72" name="Google Shape;72;p34"/>
          <p:cNvSpPr>
            <a:spLocks noGrp="1"/>
          </p:cNvSpPr>
          <p:nvPr>
            <p:ph type="pic" idx="3"/>
          </p:nvPr>
        </p:nvSpPr>
        <p:spPr>
          <a:xfrm>
            <a:off x="6323802" y="962913"/>
            <a:ext cx="2188186" cy="2271106"/>
          </a:xfrm>
          <a:prstGeom prst="rect">
            <a:avLst/>
          </a:prstGeom>
          <a:solidFill>
            <a:srgbClr val="F2F2F2"/>
          </a:solidFill>
          <a:ln>
            <a:noFill/>
          </a:ln>
        </p:spPr>
      </p:sp>
      <p:sp>
        <p:nvSpPr>
          <p:cNvPr id="73" name="Google Shape;73;p34"/>
          <p:cNvSpPr>
            <a:spLocks noGrp="1"/>
          </p:cNvSpPr>
          <p:nvPr>
            <p:ph type="pic" idx="4"/>
          </p:nvPr>
        </p:nvSpPr>
        <p:spPr>
          <a:xfrm>
            <a:off x="6323802" y="3321427"/>
            <a:ext cx="2188185" cy="2265826"/>
          </a:xfrm>
          <a:prstGeom prst="rect">
            <a:avLst/>
          </a:prstGeom>
          <a:solidFill>
            <a:srgbClr val="F2F2F2"/>
          </a:solidFill>
          <a:ln>
            <a:noFill/>
          </a:ln>
        </p:spPr>
      </p:sp>
      <p:sp>
        <p:nvSpPr>
          <p:cNvPr id="74" name="Google Shape;74;p34"/>
          <p:cNvSpPr txBox="1">
            <a:spLocks noGrp="1"/>
          </p:cNvSpPr>
          <p:nvPr>
            <p:ph type="body" idx="5"/>
          </p:nvPr>
        </p:nvSpPr>
        <p:spPr>
          <a:xfrm>
            <a:off x="4054287" y="5735335"/>
            <a:ext cx="4457700" cy="269811"/>
          </a:xfrm>
          <a:prstGeom prst="rect">
            <a:avLst/>
          </a:prstGeom>
          <a:noFill/>
          <a:ln>
            <a:noFill/>
          </a:ln>
        </p:spPr>
        <p:txBody>
          <a:bodyPr spcFirstLastPara="1" wrap="square" lIns="0" tIns="0" rIns="0" bIns="45700" anchor="t" anchorCtr="0">
            <a:normAutofit/>
          </a:bodyPr>
          <a:lstStyle>
            <a:lvl1pPr marL="457200" marR="0" lvl="0" indent="-228600" algn="l" rtl="0">
              <a:lnSpc>
                <a:spcPct val="90000"/>
              </a:lnSpc>
              <a:spcBef>
                <a:spcPts val="1000"/>
              </a:spcBef>
              <a:spcAft>
                <a:spcPts val="0"/>
              </a:spcAft>
              <a:buClr>
                <a:srgbClr val="828383"/>
              </a:buClr>
              <a:buSzPts val="800"/>
              <a:buFont typeface="Arial"/>
              <a:buNone/>
              <a:defRPr sz="800" b="0" i="0" u="none" strike="noStrike" cap="none">
                <a:solidFill>
                  <a:srgbClr val="828383"/>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BU 3 Photos">
  <p:cSld name="SBU 3 Photos">
    <p:spTree>
      <p:nvGrpSpPr>
        <p:cNvPr id="1" name="Shape 75"/>
        <p:cNvGrpSpPr/>
        <p:nvPr/>
      </p:nvGrpSpPr>
      <p:grpSpPr>
        <a:xfrm>
          <a:off x="0" y="0"/>
          <a:ext cx="0" cy="0"/>
          <a:chOff x="0" y="0"/>
          <a:chExt cx="0" cy="0"/>
        </a:xfrm>
      </p:grpSpPr>
      <p:sp>
        <p:nvSpPr>
          <p:cNvPr id="76" name="Google Shape;76;p35"/>
          <p:cNvSpPr txBox="1">
            <a:spLocks noGrp="1"/>
          </p:cNvSpPr>
          <p:nvPr>
            <p:ph type="title"/>
          </p:nvPr>
        </p:nvSpPr>
        <p:spPr>
          <a:xfrm>
            <a:off x="1233016" y="908553"/>
            <a:ext cx="6612962" cy="1134234"/>
          </a:xfrm>
          <a:prstGeom prst="rect">
            <a:avLst/>
          </a:prstGeom>
          <a:noFill/>
          <a:ln>
            <a:noFill/>
          </a:ln>
        </p:spPr>
        <p:txBody>
          <a:bodyPr spcFirstLastPara="1" wrap="square" lIns="91425" tIns="45700" rIns="91425" bIns="45700" anchor="t" anchorCtr="0">
            <a:normAutofit/>
          </a:bodyPr>
          <a:lstStyle>
            <a:lvl1pPr marR="0" lvl="0" algn="l" rtl="0">
              <a:lnSpc>
                <a:spcPct val="8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7" name="Google Shape;77;p35"/>
          <p:cNvSpPr txBox="1">
            <a:spLocks noGrp="1"/>
          </p:cNvSpPr>
          <p:nvPr>
            <p:ph type="sldNum" idx="12"/>
          </p:nvPr>
        </p:nvSpPr>
        <p:spPr>
          <a:xfrm>
            <a:off x="6532284" y="6425175"/>
            <a:ext cx="2057400" cy="365125"/>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000" b="1" i="0">
                <a:solidFill>
                  <a:srgbClr val="828383"/>
                </a:solidFill>
                <a:latin typeface="Arial"/>
                <a:ea typeface="Arial"/>
                <a:cs typeface="Arial"/>
                <a:sym typeface="Arial"/>
              </a:defRPr>
            </a:lvl1pPr>
            <a:lvl2pPr marL="0" lvl="1" indent="0" algn="r">
              <a:spcBef>
                <a:spcPts val="0"/>
              </a:spcBef>
              <a:buNone/>
              <a:defRPr sz="1000" b="1" i="0">
                <a:solidFill>
                  <a:srgbClr val="828383"/>
                </a:solidFill>
                <a:latin typeface="Arial"/>
                <a:ea typeface="Arial"/>
                <a:cs typeface="Arial"/>
                <a:sym typeface="Arial"/>
              </a:defRPr>
            </a:lvl2pPr>
            <a:lvl3pPr marL="0" lvl="2" indent="0" algn="r">
              <a:spcBef>
                <a:spcPts val="0"/>
              </a:spcBef>
              <a:buNone/>
              <a:defRPr sz="1000" b="1" i="0">
                <a:solidFill>
                  <a:srgbClr val="828383"/>
                </a:solidFill>
                <a:latin typeface="Arial"/>
                <a:ea typeface="Arial"/>
                <a:cs typeface="Arial"/>
                <a:sym typeface="Arial"/>
              </a:defRPr>
            </a:lvl3pPr>
            <a:lvl4pPr marL="0" lvl="3" indent="0" algn="r">
              <a:spcBef>
                <a:spcPts val="0"/>
              </a:spcBef>
              <a:buNone/>
              <a:defRPr sz="1000" b="1" i="0">
                <a:solidFill>
                  <a:srgbClr val="828383"/>
                </a:solidFill>
                <a:latin typeface="Arial"/>
                <a:ea typeface="Arial"/>
                <a:cs typeface="Arial"/>
                <a:sym typeface="Arial"/>
              </a:defRPr>
            </a:lvl4pPr>
            <a:lvl5pPr marL="0" lvl="4" indent="0" algn="r">
              <a:spcBef>
                <a:spcPts val="0"/>
              </a:spcBef>
              <a:buNone/>
              <a:defRPr sz="1000" b="1" i="0">
                <a:solidFill>
                  <a:srgbClr val="828383"/>
                </a:solidFill>
                <a:latin typeface="Arial"/>
                <a:ea typeface="Arial"/>
                <a:cs typeface="Arial"/>
                <a:sym typeface="Arial"/>
              </a:defRPr>
            </a:lvl5pPr>
            <a:lvl6pPr marL="0" lvl="5" indent="0" algn="r">
              <a:spcBef>
                <a:spcPts val="0"/>
              </a:spcBef>
              <a:buNone/>
              <a:defRPr sz="1000" b="1" i="0">
                <a:solidFill>
                  <a:srgbClr val="828383"/>
                </a:solidFill>
                <a:latin typeface="Arial"/>
                <a:ea typeface="Arial"/>
                <a:cs typeface="Arial"/>
                <a:sym typeface="Arial"/>
              </a:defRPr>
            </a:lvl6pPr>
            <a:lvl7pPr marL="0" lvl="6" indent="0" algn="r">
              <a:spcBef>
                <a:spcPts val="0"/>
              </a:spcBef>
              <a:buNone/>
              <a:defRPr sz="1000" b="1" i="0">
                <a:solidFill>
                  <a:srgbClr val="828383"/>
                </a:solidFill>
                <a:latin typeface="Arial"/>
                <a:ea typeface="Arial"/>
                <a:cs typeface="Arial"/>
                <a:sym typeface="Arial"/>
              </a:defRPr>
            </a:lvl7pPr>
            <a:lvl8pPr marL="0" lvl="7" indent="0" algn="r">
              <a:spcBef>
                <a:spcPts val="0"/>
              </a:spcBef>
              <a:buNone/>
              <a:defRPr sz="1000" b="1" i="0">
                <a:solidFill>
                  <a:srgbClr val="828383"/>
                </a:solidFill>
                <a:latin typeface="Arial"/>
                <a:ea typeface="Arial"/>
                <a:cs typeface="Arial"/>
                <a:sym typeface="Arial"/>
              </a:defRPr>
            </a:lvl8pPr>
            <a:lvl9pPr marL="0" lvl="8" indent="0" algn="r">
              <a:spcBef>
                <a:spcPts val="0"/>
              </a:spcBef>
              <a:buNone/>
              <a:defRPr sz="1000" b="1" i="0">
                <a:solidFill>
                  <a:srgbClr val="828383"/>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78" name="Google Shape;78;p35"/>
          <p:cNvSpPr>
            <a:spLocks noGrp="1"/>
          </p:cNvSpPr>
          <p:nvPr>
            <p:ph type="pic" idx="2"/>
          </p:nvPr>
        </p:nvSpPr>
        <p:spPr>
          <a:xfrm>
            <a:off x="1233015" y="2385579"/>
            <a:ext cx="2095593" cy="3000278"/>
          </a:xfrm>
          <a:prstGeom prst="rect">
            <a:avLst/>
          </a:prstGeom>
          <a:solidFill>
            <a:srgbClr val="F2F2F2"/>
          </a:solidFill>
          <a:ln>
            <a:noFill/>
          </a:ln>
        </p:spPr>
      </p:sp>
      <p:sp>
        <p:nvSpPr>
          <p:cNvPr id="79" name="Google Shape;79;p35"/>
          <p:cNvSpPr>
            <a:spLocks noGrp="1"/>
          </p:cNvSpPr>
          <p:nvPr>
            <p:ph type="pic" idx="3"/>
          </p:nvPr>
        </p:nvSpPr>
        <p:spPr>
          <a:xfrm>
            <a:off x="5751058" y="2385579"/>
            <a:ext cx="2094919" cy="3000757"/>
          </a:xfrm>
          <a:prstGeom prst="rect">
            <a:avLst/>
          </a:prstGeom>
          <a:solidFill>
            <a:srgbClr val="F2F2F2"/>
          </a:solidFill>
          <a:ln>
            <a:noFill/>
          </a:ln>
        </p:spPr>
      </p:sp>
      <p:sp>
        <p:nvSpPr>
          <p:cNvPr id="80" name="Google Shape;80;p35"/>
          <p:cNvSpPr>
            <a:spLocks noGrp="1"/>
          </p:cNvSpPr>
          <p:nvPr>
            <p:ph type="pic" idx="4"/>
          </p:nvPr>
        </p:nvSpPr>
        <p:spPr>
          <a:xfrm>
            <a:off x="3484694" y="2385696"/>
            <a:ext cx="2095512" cy="3000161"/>
          </a:xfrm>
          <a:prstGeom prst="rect">
            <a:avLst/>
          </a:prstGeom>
          <a:solidFill>
            <a:srgbClr val="F2F2F2"/>
          </a:solidFill>
          <a:ln>
            <a:noFill/>
          </a:ln>
        </p:spPr>
      </p:sp>
      <p:sp>
        <p:nvSpPr>
          <p:cNvPr id="81" name="Google Shape;81;p35"/>
          <p:cNvSpPr txBox="1">
            <a:spLocks noGrp="1"/>
          </p:cNvSpPr>
          <p:nvPr>
            <p:ph type="body" idx="1"/>
          </p:nvPr>
        </p:nvSpPr>
        <p:spPr>
          <a:xfrm>
            <a:off x="1233015" y="5462319"/>
            <a:ext cx="2095593" cy="326585"/>
          </a:xfrm>
          <a:prstGeom prst="rect">
            <a:avLst/>
          </a:prstGeom>
          <a:noFill/>
          <a:ln>
            <a:noFill/>
          </a:ln>
        </p:spPr>
        <p:txBody>
          <a:bodyPr spcFirstLastPara="1" wrap="square" lIns="0" tIns="0" rIns="0" bIns="45700" anchor="t" anchorCtr="0">
            <a:normAutofit/>
          </a:bodyPr>
          <a:lstStyle>
            <a:lvl1pPr marL="457200" marR="0" lvl="0" indent="-228600" algn="l" rtl="0">
              <a:lnSpc>
                <a:spcPct val="90000"/>
              </a:lnSpc>
              <a:spcBef>
                <a:spcPts val="1000"/>
              </a:spcBef>
              <a:spcAft>
                <a:spcPts val="0"/>
              </a:spcAft>
              <a:buClr>
                <a:srgbClr val="828383"/>
              </a:buClr>
              <a:buSzPts val="800"/>
              <a:buFont typeface="Arial"/>
              <a:buNone/>
              <a:defRPr sz="800" b="0" i="0" u="none" strike="noStrike" cap="none">
                <a:solidFill>
                  <a:srgbClr val="828383"/>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82" name="Google Shape;82;p35"/>
          <p:cNvSpPr txBox="1">
            <a:spLocks noGrp="1"/>
          </p:cNvSpPr>
          <p:nvPr>
            <p:ph type="body" idx="5"/>
          </p:nvPr>
        </p:nvSpPr>
        <p:spPr>
          <a:xfrm>
            <a:off x="3484613" y="5462319"/>
            <a:ext cx="2095593" cy="326585"/>
          </a:xfrm>
          <a:prstGeom prst="rect">
            <a:avLst/>
          </a:prstGeom>
          <a:noFill/>
          <a:ln>
            <a:noFill/>
          </a:ln>
        </p:spPr>
        <p:txBody>
          <a:bodyPr spcFirstLastPara="1" wrap="square" lIns="0" tIns="0" rIns="0" bIns="45700" anchor="t" anchorCtr="0">
            <a:normAutofit/>
          </a:bodyPr>
          <a:lstStyle>
            <a:lvl1pPr marL="457200" marR="0" lvl="0" indent="-228600" algn="l" rtl="0">
              <a:lnSpc>
                <a:spcPct val="90000"/>
              </a:lnSpc>
              <a:spcBef>
                <a:spcPts val="1000"/>
              </a:spcBef>
              <a:spcAft>
                <a:spcPts val="0"/>
              </a:spcAft>
              <a:buClr>
                <a:srgbClr val="828383"/>
              </a:buClr>
              <a:buSzPts val="800"/>
              <a:buFont typeface="Arial"/>
              <a:buNone/>
              <a:defRPr sz="800" b="0" i="0" u="none" strike="noStrike" cap="none">
                <a:solidFill>
                  <a:srgbClr val="828383"/>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83" name="Google Shape;83;p35"/>
          <p:cNvSpPr txBox="1">
            <a:spLocks noGrp="1"/>
          </p:cNvSpPr>
          <p:nvPr>
            <p:ph type="body" idx="6"/>
          </p:nvPr>
        </p:nvSpPr>
        <p:spPr>
          <a:xfrm>
            <a:off x="5751058" y="5462319"/>
            <a:ext cx="2095593" cy="326585"/>
          </a:xfrm>
          <a:prstGeom prst="rect">
            <a:avLst/>
          </a:prstGeom>
          <a:noFill/>
          <a:ln>
            <a:noFill/>
          </a:ln>
        </p:spPr>
        <p:txBody>
          <a:bodyPr spcFirstLastPara="1" wrap="square" lIns="0" tIns="0" rIns="0" bIns="45700" anchor="t" anchorCtr="0">
            <a:normAutofit/>
          </a:bodyPr>
          <a:lstStyle>
            <a:lvl1pPr marL="457200" marR="0" lvl="0" indent="-228600" algn="l" rtl="0">
              <a:lnSpc>
                <a:spcPct val="90000"/>
              </a:lnSpc>
              <a:spcBef>
                <a:spcPts val="1000"/>
              </a:spcBef>
              <a:spcAft>
                <a:spcPts val="0"/>
              </a:spcAft>
              <a:buClr>
                <a:srgbClr val="828383"/>
              </a:buClr>
              <a:buSzPts val="800"/>
              <a:buFont typeface="Arial"/>
              <a:buNone/>
              <a:defRPr sz="800" b="0" i="0" u="none" strike="noStrike" cap="none">
                <a:solidFill>
                  <a:srgbClr val="828383"/>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BU Text 1 Chart">
  <p:cSld name="SBU Text 1 Chart">
    <p:spTree>
      <p:nvGrpSpPr>
        <p:cNvPr id="1" name="Shape 84"/>
        <p:cNvGrpSpPr/>
        <p:nvPr/>
      </p:nvGrpSpPr>
      <p:grpSpPr>
        <a:xfrm>
          <a:off x="0" y="0"/>
          <a:ext cx="0" cy="0"/>
          <a:chOff x="0" y="0"/>
          <a:chExt cx="0" cy="0"/>
        </a:xfrm>
      </p:grpSpPr>
      <p:sp>
        <p:nvSpPr>
          <p:cNvPr id="85" name="Google Shape;85;p36"/>
          <p:cNvSpPr txBox="1">
            <a:spLocks noGrp="1"/>
          </p:cNvSpPr>
          <p:nvPr>
            <p:ph type="title"/>
          </p:nvPr>
        </p:nvSpPr>
        <p:spPr>
          <a:xfrm>
            <a:off x="626115" y="897538"/>
            <a:ext cx="3335552" cy="972207"/>
          </a:xfrm>
          <a:prstGeom prst="rect">
            <a:avLst/>
          </a:prstGeom>
          <a:noFill/>
          <a:ln>
            <a:noFill/>
          </a:ln>
        </p:spPr>
        <p:txBody>
          <a:bodyPr spcFirstLastPara="1" wrap="square" lIns="91425" tIns="45700" rIns="91425" bIns="45700" anchor="t" anchorCtr="0">
            <a:normAutofit/>
          </a:bodyPr>
          <a:lstStyle>
            <a:lvl1pPr marR="0" lvl="0" algn="l" rtl="0">
              <a:lnSpc>
                <a:spcPct val="8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6" name="Google Shape;86;p36"/>
          <p:cNvSpPr txBox="1">
            <a:spLocks noGrp="1"/>
          </p:cNvSpPr>
          <p:nvPr>
            <p:ph type="body" idx="1"/>
          </p:nvPr>
        </p:nvSpPr>
        <p:spPr>
          <a:xfrm>
            <a:off x="626115" y="2039016"/>
            <a:ext cx="3335552" cy="3616244"/>
          </a:xfrm>
          <a:prstGeom prst="rect">
            <a:avLst/>
          </a:prstGeom>
          <a:noFill/>
          <a:ln>
            <a:noFill/>
          </a:ln>
        </p:spPr>
        <p:txBody>
          <a:bodyPr spcFirstLastPara="1" wrap="square" lIns="91425" tIns="45700" rIns="91425" bIns="45700" anchor="t" anchorCtr="0">
            <a:normAutofit/>
          </a:bodyPr>
          <a:lstStyle>
            <a:lvl1pPr marL="457200" marR="0" lvl="0" indent="-228600" algn="l" rtl="0">
              <a:lnSpc>
                <a:spcPct val="90000"/>
              </a:lnSpc>
              <a:spcBef>
                <a:spcPts val="1000"/>
              </a:spcBef>
              <a:spcAft>
                <a:spcPts val="0"/>
              </a:spcAft>
              <a:buClr>
                <a:srgbClr val="828383"/>
              </a:buClr>
              <a:buSzPts val="1200"/>
              <a:buFont typeface="Arial"/>
              <a:buNone/>
              <a:defRPr sz="1200" b="0" i="0" u="none" strike="noStrike" cap="none">
                <a:solidFill>
                  <a:srgbClr val="828383"/>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87" name="Google Shape;87;p36"/>
          <p:cNvSpPr txBox="1">
            <a:spLocks noGrp="1"/>
          </p:cNvSpPr>
          <p:nvPr>
            <p:ph type="sldNum" idx="12"/>
          </p:nvPr>
        </p:nvSpPr>
        <p:spPr>
          <a:xfrm>
            <a:off x="6532284" y="6425175"/>
            <a:ext cx="2057400" cy="365125"/>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000" b="1" i="0">
                <a:solidFill>
                  <a:srgbClr val="828383"/>
                </a:solidFill>
                <a:latin typeface="Arial"/>
                <a:ea typeface="Arial"/>
                <a:cs typeface="Arial"/>
                <a:sym typeface="Arial"/>
              </a:defRPr>
            </a:lvl1pPr>
            <a:lvl2pPr marL="0" lvl="1" indent="0" algn="r">
              <a:spcBef>
                <a:spcPts val="0"/>
              </a:spcBef>
              <a:buNone/>
              <a:defRPr sz="1000" b="1" i="0">
                <a:solidFill>
                  <a:srgbClr val="828383"/>
                </a:solidFill>
                <a:latin typeface="Arial"/>
                <a:ea typeface="Arial"/>
                <a:cs typeface="Arial"/>
                <a:sym typeface="Arial"/>
              </a:defRPr>
            </a:lvl2pPr>
            <a:lvl3pPr marL="0" lvl="2" indent="0" algn="r">
              <a:spcBef>
                <a:spcPts val="0"/>
              </a:spcBef>
              <a:buNone/>
              <a:defRPr sz="1000" b="1" i="0">
                <a:solidFill>
                  <a:srgbClr val="828383"/>
                </a:solidFill>
                <a:latin typeface="Arial"/>
                <a:ea typeface="Arial"/>
                <a:cs typeface="Arial"/>
                <a:sym typeface="Arial"/>
              </a:defRPr>
            </a:lvl3pPr>
            <a:lvl4pPr marL="0" lvl="3" indent="0" algn="r">
              <a:spcBef>
                <a:spcPts val="0"/>
              </a:spcBef>
              <a:buNone/>
              <a:defRPr sz="1000" b="1" i="0">
                <a:solidFill>
                  <a:srgbClr val="828383"/>
                </a:solidFill>
                <a:latin typeface="Arial"/>
                <a:ea typeface="Arial"/>
                <a:cs typeface="Arial"/>
                <a:sym typeface="Arial"/>
              </a:defRPr>
            </a:lvl4pPr>
            <a:lvl5pPr marL="0" lvl="4" indent="0" algn="r">
              <a:spcBef>
                <a:spcPts val="0"/>
              </a:spcBef>
              <a:buNone/>
              <a:defRPr sz="1000" b="1" i="0">
                <a:solidFill>
                  <a:srgbClr val="828383"/>
                </a:solidFill>
                <a:latin typeface="Arial"/>
                <a:ea typeface="Arial"/>
                <a:cs typeface="Arial"/>
                <a:sym typeface="Arial"/>
              </a:defRPr>
            </a:lvl5pPr>
            <a:lvl6pPr marL="0" lvl="5" indent="0" algn="r">
              <a:spcBef>
                <a:spcPts val="0"/>
              </a:spcBef>
              <a:buNone/>
              <a:defRPr sz="1000" b="1" i="0">
                <a:solidFill>
                  <a:srgbClr val="828383"/>
                </a:solidFill>
                <a:latin typeface="Arial"/>
                <a:ea typeface="Arial"/>
                <a:cs typeface="Arial"/>
                <a:sym typeface="Arial"/>
              </a:defRPr>
            </a:lvl6pPr>
            <a:lvl7pPr marL="0" lvl="6" indent="0" algn="r">
              <a:spcBef>
                <a:spcPts val="0"/>
              </a:spcBef>
              <a:buNone/>
              <a:defRPr sz="1000" b="1" i="0">
                <a:solidFill>
                  <a:srgbClr val="828383"/>
                </a:solidFill>
                <a:latin typeface="Arial"/>
                <a:ea typeface="Arial"/>
                <a:cs typeface="Arial"/>
                <a:sym typeface="Arial"/>
              </a:defRPr>
            </a:lvl7pPr>
            <a:lvl8pPr marL="0" lvl="7" indent="0" algn="r">
              <a:spcBef>
                <a:spcPts val="0"/>
              </a:spcBef>
              <a:buNone/>
              <a:defRPr sz="1000" b="1" i="0">
                <a:solidFill>
                  <a:srgbClr val="828383"/>
                </a:solidFill>
                <a:latin typeface="Arial"/>
                <a:ea typeface="Arial"/>
                <a:cs typeface="Arial"/>
                <a:sym typeface="Arial"/>
              </a:defRPr>
            </a:lvl8pPr>
            <a:lvl9pPr marL="0" lvl="8" indent="0" algn="r">
              <a:spcBef>
                <a:spcPts val="0"/>
              </a:spcBef>
              <a:buNone/>
              <a:defRPr sz="1000" b="1" i="0">
                <a:solidFill>
                  <a:srgbClr val="828383"/>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88" name="Google Shape;88;p36"/>
          <p:cNvSpPr>
            <a:spLocks noGrp="1"/>
          </p:cNvSpPr>
          <p:nvPr>
            <p:ph type="pic" idx="2"/>
          </p:nvPr>
        </p:nvSpPr>
        <p:spPr>
          <a:xfrm>
            <a:off x="4054287" y="961466"/>
            <a:ext cx="4457700" cy="4625787"/>
          </a:xfrm>
          <a:prstGeom prst="rect">
            <a:avLst/>
          </a:prstGeom>
          <a:solidFill>
            <a:srgbClr val="F2F2F2"/>
          </a:solidFill>
          <a:ln>
            <a:noFill/>
          </a:ln>
        </p:spPr>
      </p:sp>
      <p:sp>
        <p:nvSpPr>
          <p:cNvPr id="89" name="Google Shape;89;p36"/>
          <p:cNvSpPr txBox="1">
            <a:spLocks noGrp="1"/>
          </p:cNvSpPr>
          <p:nvPr>
            <p:ph type="body" idx="3"/>
          </p:nvPr>
        </p:nvSpPr>
        <p:spPr>
          <a:xfrm>
            <a:off x="4054287" y="5735335"/>
            <a:ext cx="4457700" cy="269811"/>
          </a:xfrm>
          <a:prstGeom prst="rect">
            <a:avLst/>
          </a:prstGeom>
          <a:noFill/>
          <a:ln>
            <a:noFill/>
          </a:ln>
        </p:spPr>
        <p:txBody>
          <a:bodyPr spcFirstLastPara="1" wrap="square" lIns="0" tIns="0" rIns="0" bIns="45700" anchor="t" anchorCtr="0">
            <a:normAutofit/>
          </a:bodyPr>
          <a:lstStyle>
            <a:lvl1pPr marL="457200" marR="0" lvl="0" indent="-228600" algn="l" rtl="0">
              <a:lnSpc>
                <a:spcPct val="90000"/>
              </a:lnSpc>
              <a:spcBef>
                <a:spcPts val="1000"/>
              </a:spcBef>
              <a:spcAft>
                <a:spcPts val="0"/>
              </a:spcAft>
              <a:buClr>
                <a:srgbClr val="828383"/>
              </a:buClr>
              <a:buSzPts val="800"/>
              <a:buFont typeface="Arial"/>
              <a:buNone/>
              <a:defRPr sz="800" b="0" i="0" u="none" strike="noStrike" cap="none">
                <a:solidFill>
                  <a:srgbClr val="828383"/>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BU Full Page Photo">
  <p:cSld name="SBU Full Page Photo">
    <p:spTree>
      <p:nvGrpSpPr>
        <p:cNvPr id="1" name="Shape 90"/>
        <p:cNvGrpSpPr/>
        <p:nvPr/>
      </p:nvGrpSpPr>
      <p:grpSpPr>
        <a:xfrm>
          <a:off x="0" y="0"/>
          <a:ext cx="0" cy="0"/>
          <a:chOff x="0" y="0"/>
          <a:chExt cx="0" cy="0"/>
        </a:xfrm>
      </p:grpSpPr>
      <p:pic>
        <p:nvPicPr>
          <p:cNvPr id="91" name="Google Shape;91;p37"/>
          <p:cNvPicPr preferRelativeResize="0"/>
          <p:nvPr/>
        </p:nvPicPr>
        <p:blipFill rotWithShape="1">
          <a:blip r:embed="rId2">
            <a:alphaModFix/>
          </a:blip>
          <a:srcRect/>
          <a:stretch/>
        </p:blipFill>
        <p:spPr>
          <a:xfrm>
            <a:off x="-19665" y="-5881"/>
            <a:ext cx="9163665" cy="6872211"/>
          </a:xfrm>
          <a:prstGeom prst="rect">
            <a:avLst/>
          </a:prstGeom>
          <a:noFill/>
          <a:ln>
            <a:noFill/>
          </a:ln>
        </p:spPr>
      </p:pic>
      <p:sp>
        <p:nvSpPr>
          <p:cNvPr id="92" name="Google Shape;92;p37"/>
          <p:cNvSpPr txBox="1"/>
          <p:nvPr/>
        </p:nvSpPr>
        <p:spPr>
          <a:xfrm>
            <a:off x="6532284" y="6425175"/>
            <a:ext cx="2057400" cy="365125"/>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US" sz="1000" b="1" i="0">
                <a:solidFill>
                  <a:schemeClr val="lt1"/>
                </a:solidFill>
                <a:latin typeface="Arial"/>
                <a:ea typeface="Arial"/>
                <a:cs typeface="Arial"/>
                <a:sym typeface="Arial"/>
              </a:rPr>
              <a:t>‹#›</a:t>
            </a:fld>
            <a:endParaRPr sz="1000" b="1" i="0">
              <a:solidFill>
                <a:schemeClr val="lt1"/>
              </a:solidFill>
              <a:latin typeface="Arial"/>
              <a:ea typeface="Arial"/>
              <a:cs typeface="Arial"/>
              <a:sym typeface="Arial"/>
            </a:endParaRPr>
          </a:p>
        </p:txBody>
      </p:sp>
      <p:pic>
        <p:nvPicPr>
          <p:cNvPr id="93" name="Google Shape;93;p37"/>
          <p:cNvPicPr preferRelativeResize="0"/>
          <p:nvPr/>
        </p:nvPicPr>
        <p:blipFill rotWithShape="1">
          <a:blip r:embed="rId3">
            <a:alphaModFix/>
          </a:blip>
          <a:srcRect/>
          <a:stretch/>
        </p:blipFill>
        <p:spPr>
          <a:xfrm>
            <a:off x="628650" y="6360394"/>
            <a:ext cx="780725" cy="292042"/>
          </a:xfrm>
          <a:prstGeom prst="rect">
            <a:avLst/>
          </a:prstGeom>
          <a:noFill/>
          <a:ln>
            <a:noFill/>
          </a:ln>
        </p:spPr>
      </p:pic>
      <p:pic>
        <p:nvPicPr>
          <p:cNvPr id="94" name="Google Shape;94;p37"/>
          <p:cNvPicPr preferRelativeResize="0"/>
          <p:nvPr/>
        </p:nvPicPr>
        <p:blipFill rotWithShape="1">
          <a:blip r:embed="rId4">
            <a:alphaModFix/>
          </a:blip>
          <a:srcRect/>
          <a:stretch/>
        </p:blipFill>
        <p:spPr>
          <a:xfrm>
            <a:off x="628650" y="197984"/>
            <a:ext cx="1867979" cy="319431"/>
          </a:xfrm>
          <a:prstGeom prst="rect">
            <a:avLst/>
          </a:prstGeom>
          <a:noFill/>
          <a:ln>
            <a:noFill/>
          </a:ln>
        </p:spPr>
      </p:pic>
      <p:cxnSp>
        <p:nvCxnSpPr>
          <p:cNvPr id="95" name="Google Shape;95;p37"/>
          <p:cNvCxnSpPr/>
          <p:nvPr/>
        </p:nvCxnSpPr>
        <p:spPr>
          <a:xfrm>
            <a:off x="628650" y="6241200"/>
            <a:ext cx="7890681" cy="0"/>
          </a:xfrm>
          <a:prstGeom prst="straightConnector1">
            <a:avLst/>
          </a:prstGeom>
          <a:noFill/>
          <a:ln w="19050" cap="flat" cmpd="sng">
            <a:solidFill>
              <a:schemeClr val="lt1"/>
            </a:solidFill>
            <a:prstDash val="dot"/>
            <a:miter lim="800000"/>
            <a:headEnd type="none" w="sm" len="sm"/>
            <a:tailEnd type="none" w="sm" len="sm"/>
          </a:ln>
        </p:spPr>
      </p:cxnSp>
      <p:sp>
        <p:nvSpPr>
          <p:cNvPr id="96" name="Google Shape;96;p37"/>
          <p:cNvSpPr>
            <a:spLocks noGrp="1"/>
          </p:cNvSpPr>
          <p:nvPr>
            <p:ph type="pic" idx="2"/>
          </p:nvPr>
        </p:nvSpPr>
        <p:spPr>
          <a:xfrm>
            <a:off x="628650" y="723918"/>
            <a:ext cx="7886700" cy="4846320"/>
          </a:xfrm>
          <a:prstGeom prst="rect">
            <a:avLst/>
          </a:prstGeom>
          <a:solidFill>
            <a:srgbClr val="F2F2F2"/>
          </a:solidFill>
          <a:ln>
            <a:noFill/>
          </a:ln>
        </p:spPr>
      </p:sp>
      <p:sp>
        <p:nvSpPr>
          <p:cNvPr id="97" name="Google Shape;97;p37"/>
          <p:cNvSpPr txBox="1">
            <a:spLocks noGrp="1"/>
          </p:cNvSpPr>
          <p:nvPr>
            <p:ph type="body" idx="1"/>
          </p:nvPr>
        </p:nvSpPr>
        <p:spPr>
          <a:xfrm>
            <a:off x="5583892" y="5694397"/>
            <a:ext cx="2931458" cy="256356"/>
          </a:xfrm>
          <a:prstGeom prst="rect">
            <a:avLst/>
          </a:prstGeom>
          <a:noFill/>
          <a:ln>
            <a:noFill/>
          </a:ln>
        </p:spPr>
        <p:txBody>
          <a:bodyPr spcFirstLastPara="1" wrap="square" lIns="0" tIns="0" rIns="0" bIns="45700" anchor="t" anchorCtr="0">
            <a:normAutofit/>
          </a:bodyPr>
          <a:lstStyle>
            <a:lvl1pPr marL="457200" marR="0" lvl="0" indent="-228600" algn="l" rtl="0">
              <a:lnSpc>
                <a:spcPct val="90000"/>
              </a:lnSpc>
              <a:spcBef>
                <a:spcPts val="1000"/>
              </a:spcBef>
              <a:spcAft>
                <a:spcPts val="0"/>
              </a:spcAft>
              <a:buClr>
                <a:schemeClr val="lt1"/>
              </a:buClr>
              <a:buSzPts val="800"/>
              <a:buFont typeface="Arial"/>
              <a:buNone/>
              <a:defRPr sz="800" b="0" i="0" u="none" strike="noStrike" cap="none">
                <a:solidFill>
                  <a:schemeClr val="lt1"/>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BU Centered Text" type="secHead">
  <p:cSld name="SECTION_HEADER">
    <p:spTree>
      <p:nvGrpSpPr>
        <p:cNvPr id="1" name="Shape 22"/>
        <p:cNvGrpSpPr/>
        <p:nvPr/>
      </p:nvGrpSpPr>
      <p:grpSpPr>
        <a:xfrm>
          <a:off x="0" y="0"/>
          <a:ext cx="0" cy="0"/>
          <a:chOff x="0" y="0"/>
          <a:chExt cx="0" cy="0"/>
        </a:xfrm>
      </p:grpSpPr>
      <p:sp>
        <p:nvSpPr>
          <p:cNvPr id="23" name="Google Shape;23;p26"/>
          <p:cNvSpPr txBox="1">
            <a:spLocks noGrp="1"/>
          </p:cNvSpPr>
          <p:nvPr>
            <p:ph type="title"/>
          </p:nvPr>
        </p:nvSpPr>
        <p:spPr>
          <a:xfrm>
            <a:off x="1238865" y="908553"/>
            <a:ext cx="6612962" cy="1131784"/>
          </a:xfrm>
          <a:prstGeom prst="rect">
            <a:avLst/>
          </a:prstGeom>
          <a:noFill/>
          <a:ln>
            <a:noFill/>
          </a:ln>
        </p:spPr>
        <p:txBody>
          <a:bodyPr spcFirstLastPara="1" wrap="square" lIns="91425" tIns="45700" rIns="91425" bIns="45700" anchor="t" anchorCtr="0">
            <a:normAutofit/>
          </a:bodyPr>
          <a:lstStyle>
            <a:lvl1pPr marR="0" lvl="0" algn="l" rtl="0">
              <a:lnSpc>
                <a:spcPct val="8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4" name="Google Shape;24;p26"/>
          <p:cNvSpPr txBox="1">
            <a:spLocks noGrp="1"/>
          </p:cNvSpPr>
          <p:nvPr>
            <p:ph type="body" idx="1"/>
          </p:nvPr>
        </p:nvSpPr>
        <p:spPr>
          <a:xfrm>
            <a:off x="1238865" y="2141908"/>
            <a:ext cx="6612962" cy="3633116"/>
          </a:xfrm>
          <a:prstGeom prst="rect">
            <a:avLst/>
          </a:prstGeom>
          <a:noFill/>
          <a:ln>
            <a:noFill/>
          </a:ln>
        </p:spPr>
        <p:txBody>
          <a:bodyPr spcFirstLastPara="1" wrap="square" lIns="91425" tIns="45700" rIns="91425" bIns="45700" anchor="t" anchorCtr="0">
            <a:normAutofit/>
          </a:bodyPr>
          <a:lstStyle>
            <a:lvl1pPr marL="457200" marR="0" lvl="0" indent="-228600" algn="l" rtl="0">
              <a:lnSpc>
                <a:spcPct val="100000"/>
              </a:lnSpc>
              <a:spcBef>
                <a:spcPts val="0"/>
              </a:spcBef>
              <a:spcAft>
                <a:spcPts val="0"/>
              </a:spcAft>
              <a:buClr>
                <a:srgbClr val="828383"/>
              </a:buClr>
              <a:buSzPts val="1200"/>
              <a:buFont typeface="Arial"/>
              <a:buNone/>
              <a:defRPr sz="1200" b="0" i="0" u="none" strike="noStrike" cap="none">
                <a:solidFill>
                  <a:srgbClr val="828383"/>
                </a:solidFill>
                <a:latin typeface="Arial"/>
                <a:ea typeface="Arial"/>
                <a:cs typeface="Arial"/>
                <a:sym typeface="Arial"/>
              </a:defRPr>
            </a:lvl1pPr>
            <a:lvl2pPr marL="914400" marR="0" lvl="1" indent="-228600" algn="l" rtl="0">
              <a:lnSpc>
                <a:spcPct val="90000"/>
              </a:lnSpc>
              <a:spcBef>
                <a:spcPts val="5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2pPr>
            <a:lvl3pPr marL="1371600" marR="0" lvl="2" indent="-228600" algn="l" rtl="0">
              <a:lnSpc>
                <a:spcPct val="90000"/>
              </a:lnSpc>
              <a:spcBef>
                <a:spcPts val="500"/>
              </a:spcBef>
              <a:spcAft>
                <a:spcPts val="0"/>
              </a:spcAft>
              <a:buClr>
                <a:srgbClr val="888888"/>
              </a:buClr>
              <a:buSzPts val="1800"/>
              <a:buFont typeface="Arial"/>
              <a:buNone/>
              <a:defRPr sz="1800" b="0" i="0" u="none" strike="noStrike" cap="none">
                <a:solidFill>
                  <a:srgbClr val="888888"/>
                </a:solidFill>
                <a:latin typeface="Calibri"/>
                <a:ea typeface="Calibri"/>
                <a:cs typeface="Calibri"/>
                <a:sym typeface="Calibri"/>
              </a:defRPr>
            </a:lvl3pPr>
            <a:lvl4pPr marL="1828800" marR="0" lvl="3"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4pPr>
            <a:lvl5pPr marL="2286000" marR="0" lvl="4"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5pPr>
            <a:lvl6pPr marL="2743200" marR="0" lvl="5"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6pPr>
            <a:lvl7pPr marL="3200400" marR="0" lvl="6"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7pPr>
            <a:lvl8pPr marL="3657600" marR="0" lvl="7"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8pPr>
            <a:lvl9pPr marL="4114800" marR="0" lvl="8"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9pPr>
          </a:lstStyle>
          <a:p>
            <a:endParaRPr/>
          </a:p>
        </p:txBody>
      </p:sp>
      <p:sp>
        <p:nvSpPr>
          <p:cNvPr id="25" name="Google Shape;25;p26"/>
          <p:cNvSpPr txBox="1">
            <a:spLocks noGrp="1"/>
          </p:cNvSpPr>
          <p:nvPr>
            <p:ph type="sldNum" idx="12"/>
          </p:nvPr>
        </p:nvSpPr>
        <p:spPr>
          <a:xfrm>
            <a:off x="6532284" y="6425175"/>
            <a:ext cx="2057400" cy="365125"/>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000" b="1" i="0" u="none" strike="noStrike" cap="none">
                <a:solidFill>
                  <a:srgbClr val="828383"/>
                </a:solidFill>
                <a:latin typeface="Arial"/>
                <a:ea typeface="Arial"/>
                <a:cs typeface="Arial"/>
                <a:sym typeface="Arial"/>
              </a:defRPr>
            </a:lvl1pPr>
            <a:lvl2pPr marL="0" lvl="1" indent="0" algn="r">
              <a:spcBef>
                <a:spcPts val="0"/>
              </a:spcBef>
              <a:buNone/>
              <a:defRPr sz="1000" b="1" i="0" u="none" strike="noStrike" cap="none">
                <a:solidFill>
                  <a:srgbClr val="828383"/>
                </a:solidFill>
                <a:latin typeface="Arial"/>
                <a:ea typeface="Arial"/>
                <a:cs typeface="Arial"/>
                <a:sym typeface="Arial"/>
              </a:defRPr>
            </a:lvl2pPr>
            <a:lvl3pPr marL="0" lvl="2" indent="0" algn="r">
              <a:spcBef>
                <a:spcPts val="0"/>
              </a:spcBef>
              <a:buNone/>
              <a:defRPr sz="1000" b="1" i="0" u="none" strike="noStrike" cap="none">
                <a:solidFill>
                  <a:srgbClr val="828383"/>
                </a:solidFill>
                <a:latin typeface="Arial"/>
                <a:ea typeface="Arial"/>
                <a:cs typeface="Arial"/>
                <a:sym typeface="Arial"/>
              </a:defRPr>
            </a:lvl3pPr>
            <a:lvl4pPr marL="0" lvl="3" indent="0" algn="r">
              <a:spcBef>
                <a:spcPts val="0"/>
              </a:spcBef>
              <a:buNone/>
              <a:defRPr sz="1000" b="1" i="0" u="none" strike="noStrike" cap="none">
                <a:solidFill>
                  <a:srgbClr val="828383"/>
                </a:solidFill>
                <a:latin typeface="Arial"/>
                <a:ea typeface="Arial"/>
                <a:cs typeface="Arial"/>
                <a:sym typeface="Arial"/>
              </a:defRPr>
            </a:lvl4pPr>
            <a:lvl5pPr marL="0" lvl="4" indent="0" algn="r">
              <a:spcBef>
                <a:spcPts val="0"/>
              </a:spcBef>
              <a:buNone/>
              <a:defRPr sz="1000" b="1" i="0" u="none" strike="noStrike" cap="none">
                <a:solidFill>
                  <a:srgbClr val="828383"/>
                </a:solidFill>
                <a:latin typeface="Arial"/>
                <a:ea typeface="Arial"/>
                <a:cs typeface="Arial"/>
                <a:sym typeface="Arial"/>
              </a:defRPr>
            </a:lvl5pPr>
            <a:lvl6pPr marL="0" lvl="5" indent="0" algn="r">
              <a:spcBef>
                <a:spcPts val="0"/>
              </a:spcBef>
              <a:buNone/>
              <a:defRPr sz="1000" b="1" i="0" u="none" strike="noStrike" cap="none">
                <a:solidFill>
                  <a:srgbClr val="828383"/>
                </a:solidFill>
                <a:latin typeface="Arial"/>
                <a:ea typeface="Arial"/>
                <a:cs typeface="Arial"/>
                <a:sym typeface="Arial"/>
              </a:defRPr>
            </a:lvl6pPr>
            <a:lvl7pPr marL="0" lvl="6" indent="0" algn="r">
              <a:spcBef>
                <a:spcPts val="0"/>
              </a:spcBef>
              <a:buNone/>
              <a:defRPr sz="1000" b="1" i="0" u="none" strike="noStrike" cap="none">
                <a:solidFill>
                  <a:srgbClr val="828383"/>
                </a:solidFill>
                <a:latin typeface="Arial"/>
                <a:ea typeface="Arial"/>
                <a:cs typeface="Arial"/>
                <a:sym typeface="Arial"/>
              </a:defRPr>
            </a:lvl7pPr>
            <a:lvl8pPr marL="0" lvl="7" indent="0" algn="r">
              <a:spcBef>
                <a:spcPts val="0"/>
              </a:spcBef>
              <a:buNone/>
              <a:defRPr sz="1000" b="1" i="0" u="none" strike="noStrike" cap="none">
                <a:solidFill>
                  <a:srgbClr val="828383"/>
                </a:solidFill>
                <a:latin typeface="Arial"/>
                <a:ea typeface="Arial"/>
                <a:cs typeface="Arial"/>
                <a:sym typeface="Arial"/>
              </a:defRPr>
            </a:lvl8pPr>
            <a:lvl9pPr marL="0" lvl="8" indent="0" algn="r">
              <a:spcBef>
                <a:spcPts val="0"/>
              </a:spcBef>
              <a:buNone/>
              <a:defRPr sz="1000" b="1" i="0" u="none" strike="noStrike" cap="none">
                <a:solidFill>
                  <a:srgbClr val="828383"/>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cxnSp>
        <p:nvCxnSpPr>
          <p:cNvPr id="26" name="Google Shape;26;p26"/>
          <p:cNvCxnSpPr/>
          <p:nvPr/>
        </p:nvCxnSpPr>
        <p:spPr>
          <a:xfrm>
            <a:off x="628650" y="6248472"/>
            <a:ext cx="7890681" cy="1"/>
          </a:xfrm>
          <a:prstGeom prst="straightConnector1">
            <a:avLst/>
          </a:prstGeom>
          <a:noFill/>
          <a:ln w="19050" cap="flat" cmpd="sng">
            <a:solidFill>
              <a:srgbClr val="C0C0C0"/>
            </a:solidFill>
            <a:prstDash val="dot"/>
            <a:miter lim="800000"/>
            <a:headEnd type="none" w="sm" len="sm"/>
            <a:tailEnd type="none" w="sm" len="sm"/>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BU Title Slide">
  <p:cSld name="SBU Title Slide">
    <p:spTree>
      <p:nvGrpSpPr>
        <p:cNvPr id="1" name="Shape 27"/>
        <p:cNvGrpSpPr/>
        <p:nvPr/>
      </p:nvGrpSpPr>
      <p:grpSpPr>
        <a:xfrm>
          <a:off x="0" y="0"/>
          <a:ext cx="0" cy="0"/>
          <a:chOff x="0" y="0"/>
          <a:chExt cx="0" cy="0"/>
        </a:xfrm>
      </p:grpSpPr>
      <p:pic>
        <p:nvPicPr>
          <p:cNvPr id="28" name="Google Shape;28;p27"/>
          <p:cNvPicPr preferRelativeResize="0"/>
          <p:nvPr/>
        </p:nvPicPr>
        <p:blipFill rotWithShape="1">
          <a:blip r:embed="rId2">
            <a:alphaModFix/>
          </a:blip>
          <a:srcRect/>
          <a:stretch/>
        </p:blipFill>
        <p:spPr>
          <a:xfrm>
            <a:off x="-19665" y="-5881"/>
            <a:ext cx="9163665" cy="6872211"/>
          </a:xfrm>
          <a:prstGeom prst="rect">
            <a:avLst/>
          </a:prstGeom>
          <a:noFill/>
          <a:ln>
            <a:noFill/>
          </a:ln>
        </p:spPr>
      </p:pic>
      <p:sp>
        <p:nvSpPr>
          <p:cNvPr id="29" name="Google Shape;29;p27"/>
          <p:cNvSpPr txBox="1">
            <a:spLocks noGrp="1"/>
          </p:cNvSpPr>
          <p:nvPr>
            <p:ph type="title"/>
          </p:nvPr>
        </p:nvSpPr>
        <p:spPr>
          <a:xfrm>
            <a:off x="530837" y="1904962"/>
            <a:ext cx="7886700" cy="3052788"/>
          </a:xfrm>
          <a:prstGeom prst="rect">
            <a:avLst/>
          </a:prstGeom>
          <a:noFill/>
          <a:ln>
            <a:noFill/>
          </a:ln>
        </p:spPr>
        <p:txBody>
          <a:bodyPr spcFirstLastPara="1" wrap="square" lIns="91425" tIns="45700" rIns="91425" bIns="45700" anchor="t" anchorCtr="0">
            <a:noAutofit/>
          </a:bodyPr>
          <a:lstStyle>
            <a:lvl1pPr marR="0" lvl="0" algn="l" rtl="0">
              <a:lnSpc>
                <a:spcPct val="70000"/>
              </a:lnSpc>
              <a:spcBef>
                <a:spcPts val="0"/>
              </a:spcBef>
              <a:spcAft>
                <a:spcPts val="0"/>
              </a:spcAft>
              <a:buClr>
                <a:schemeClr val="lt1"/>
              </a:buClr>
              <a:buSzPts val="6000"/>
              <a:buFont typeface="Arial"/>
              <a:buNone/>
              <a:defRPr sz="60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0" name="Google Shape;30;p27"/>
          <p:cNvSpPr txBox="1">
            <a:spLocks noGrp="1"/>
          </p:cNvSpPr>
          <p:nvPr>
            <p:ph type="sldNum" idx="12"/>
          </p:nvPr>
        </p:nvSpPr>
        <p:spPr>
          <a:xfrm>
            <a:off x="6526774" y="6429217"/>
            <a:ext cx="2057400" cy="365125"/>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000" b="1" i="0">
                <a:solidFill>
                  <a:schemeClr val="lt1"/>
                </a:solidFill>
                <a:latin typeface="Arial"/>
                <a:ea typeface="Arial"/>
                <a:cs typeface="Arial"/>
                <a:sym typeface="Arial"/>
              </a:defRPr>
            </a:lvl1pPr>
            <a:lvl2pPr marL="0" lvl="1" indent="0" algn="r">
              <a:spcBef>
                <a:spcPts val="0"/>
              </a:spcBef>
              <a:buNone/>
              <a:defRPr sz="1000" b="1" i="0">
                <a:solidFill>
                  <a:schemeClr val="lt1"/>
                </a:solidFill>
                <a:latin typeface="Arial"/>
                <a:ea typeface="Arial"/>
                <a:cs typeface="Arial"/>
                <a:sym typeface="Arial"/>
              </a:defRPr>
            </a:lvl2pPr>
            <a:lvl3pPr marL="0" lvl="2" indent="0" algn="r">
              <a:spcBef>
                <a:spcPts val="0"/>
              </a:spcBef>
              <a:buNone/>
              <a:defRPr sz="1000" b="1" i="0">
                <a:solidFill>
                  <a:schemeClr val="lt1"/>
                </a:solidFill>
                <a:latin typeface="Arial"/>
                <a:ea typeface="Arial"/>
                <a:cs typeface="Arial"/>
                <a:sym typeface="Arial"/>
              </a:defRPr>
            </a:lvl3pPr>
            <a:lvl4pPr marL="0" lvl="3" indent="0" algn="r">
              <a:spcBef>
                <a:spcPts val="0"/>
              </a:spcBef>
              <a:buNone/>
              <a:defRPr sz="1000" b="1" i="0">
                <a:solidFill>
                  <a:schemeClr val="lt1"/>
                </a:solidFill>
                <a:latin typeface="Arial"/>
                <a:ea typeface="Arial"/>
                <a:cs typeface="Arial"/>
                <a:sym typeface="Arial"/>
              </a:defRPr>
            </a:lvl4pPr>
            <a:lvl5pPr marL="0" lvl="4" indent="0" algn="r">
              <a:spcBef>
                <a:spcPts val="0"/>
              </a:spcBef>
              <a:buNone/>
              <a:defRPr sz="1000" b="1" i="0">
                <a:solidFill>
                  <a:schemeClr val="lt1"/>
                </a:solidFill>
                <a:latin typeface="Arial"/>
                <a:ea typeface="Arial"/>
                <a:cs typeface="Arial"/>
                <a:sym typeface="Arial"/>
              </a:defRPr>
            </a:lvl5pPr>
            <a:lvl6pPr marL="0" lvl="5" indent="0" algn="r">
              <a:spcBef>
                <a:spcPts val="0"/>
              </a:spcBef>
              <a:buNone/>
              <a:defRPr sz="1000" b="1" i="0">
                <a:solidFill>
                  <a:schemeClr val="lt1"/>
                </a:solidFill>
                <a:latin typeface="Arial"/>
                <a:ea typeface="Arial"/>
                <a:cs typeface="Arial"/>
                <a:sym typeface="Arial"/>
              </a:defRPr>
            </a:lvl6pPr>
            <a:lvl7pPr marL="0" lvl="6" indent="0" algn="r">
              <a:spcBef>
                <a:spcPts val="0"/>
              </a:spcBef>
              <a:buNone/>
              <a:defRPr sz="1000" b="1" i="0">
                <a:solidFill>
                  <a:schemeClr val="lt1"/>
                </a:solidFill>
                <a:latin typeface="Arial"/>
                <a:ea typeface="Arial"/>
                <a:cs typeface="Arial"/>
                <a:sym typeface="Arial"/>
              </a:defRPr>
            </a:lvl7pPr>
            <a:lvl8pPr marL="0" lvl="7" indent="0" algn="r">
              <a:spcBef>
                <a:spcPts val="0"/>
              </a:spcBef>
              <a:buNone/>
              <a:defRPr sz="1000" b="1" i="0">
                <a:solidFill>
                  <a:schemeClr val="lt1"/>
                </a:solidFill>
                <a:latin typeface="Arial"/>
                <a:ea typeface="Arial"/>
                <a:cs typeface="Arial"/>
                <a:sym typeface="Arial"/>
              </a:defRPr>
            </a:lvl8pPr>
            <a:lvl9pPr marL="0" lvl="8" indent="0" algn="r">
              <a:spcBef>
                <a:spcPts val="0"/>
              </a:spcBef>
              <a:buNone/>
              <a:defRPr sz="1000" b="1" i="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31" name="Google Shape;31;p27"/>
          <p:cNvPicPr preferRelativeResize="0"/>
          <p:nvPr/>
        </p:nvPicPr>
        <p:blipFill rotWithShape="1">
          <a:blip r:embed="rId3">
            <a:alphaModFix/>
          </a:blip>
          <a:srcRect/>
          <a:stretch/>
        </p:blipFill>
        <p:spPr>
          <a:xfrm>
            <a:off x="628650" y="6360394"/>
            <a:ext cx="780725" cy="292042"/>
          </a:xfrm>
          <a:prstGeom prst="rect">
            <a:avLst/>
          </a:prstGeom>
          <a:noFill/>
          <a:ln>
            <a:noFill/>
          </a:ln>
        </p:spPr>
      </p:pic>
      <p:pic>
        <p:nvPicPr>
          <p:cNvPr id="32" name="Google Shape;32;p27"/>
          <p:cNvPicPr preferRelativeResize="0"/>
          <p:nvPr/>
        </p:nvPicPr>
        <p:blipFill rotWithShape="1">
          <a:blip r:embed="rId4">
            <a:alphaModFix/>
          </a:blip>
          <a:srcRect/>
          <a:stretch/>
        </p:blipFill>
        <p:spPr>
          <a:xfrm>
            <a:off x="628650" y="197984"/>
            <a:ext cx="1867979" cy="319431"/>
          </a:xfrm>
          <a:prstGeom prst="rect">
            <a:avLst/>
          </a:prstGeom>
          <a:noFill/>
          <a:ln>
            <a:noFill/>
          </a:ln>
        </p:spPr>
      </p:pic>
      <p:cxnSp>
        <p:nvCxnSpPr>
          <p:cNvPr id="33" name="Google Shape;33;p27"/>
          <p:cNvCxnSpPr/>
          <p:nvPr/>
        </p:nvCxnSpPr>
        <p:spPr>
          <a:xfrm>
            <a:off x="628650" y="6241200"/>
            <a:ext cx="7890681" cy="0"/>
          </a:xfrm>
          <a:prstGeom prst="straightConnector1">
            <a:avLst/>
          </a:prstGeom>
          <a:noFill/>
          <a:ln w="19050" cap="flat" cmpd="sng">
            <a:solidFill>
              <a:schemeClr val="lt1"/>
            </a:solidFill>
            <a:prstDash val="dot"/>
            <a:miter lim="800000"/>
            <a:headEnd type="none" w="sm" len="sm"/>
            <a:tailEnd type="none" w="sm" len="sm"/>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BU Centered Text-2 Column">
  <p:cSld name="SBU Centered Text-2 Column">
    <p:spTree>
      <p:nvGrpSpPr>
        <p:cNvPr id="1" name="Shape 34"/>
        <p:cNvGrpSpPr/>
        <p:nvPr/>
      </p:nvGrpSpPr>
      <p:grpSpPr>
        <a:xfrm>
          <a:off x="0" y="0"/>
          <a:ext cx="0" cy="0"/>
          <a:chOff x="0" y="0"/>
          <a:chExt cx="0" cy="0"/>
        </a:xfrm>
      </p:grpSpPr>
      <p:sp>
        <p:nvSpPr>
          <p:cNvPr id="35" name="Google Shape;35;p28"/>
          <p:cNvSpPr txBox="1">
            <a:spLocks noGrp="1"/>
          </p:cNvSpPr>
          <p:nvPr>
            <p:ph type="title"/>
          </p:nvPr>
        </p:nvSpPr>
        <p:spPr>
          <a:xfrm>
            <a:off x="1233016" y="908553"/>
            <a:ext cx="6612962" cy="1134234"/>
          </a:xfrm>
          <a:prstGeom prst="rect">
            <a:avLst/>
          </a:prstGeom>
          <a:noFill/>
          <a:ln>
            <a:noFill/>
          </a:ln>
        </p:spPr>
        <p:txBody>
          <a:bodyPr spcFirstLastPara="1" wrap="square" lIns="91425" tIns="45700" rIns="91425" bIns="45700" anchor="t" anchorCtr="0">
            <a:normAutofit/>
          </a:bodyPr>
          <a:lstStyle>
            <a:lvl1pPr marR="0" lvl="0" algn="l" rtl="0">
              <a:lnSpc>
                <a:spcPct val="8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6" name="Google Shape;36;p28"/>
          <p:cNvSpPr txBox="1">
            <a:spLocks noGrp="1"/>
          </p:cNvSpPr>
          <p:nvPr>
            <p:ph type="sldNum" idx="12"/>
          </p:nvPr>
        </p:nvSpPr>
        <p:spPr>
          <a:xfrm>
            <a:off x="6532284" y="6425175"/>
            <a:ext cx="2057400" cy="365125"/>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000" b="1" i="0">
                <a:solidFill>
                  <a:srgbClr val="828383"/>
                </a:solidFill>
                <a:latin typeface="Arial"/>
                <a:ea typeface="Arial"/>
                <a:cs typeface="Arial"/>
                <a:sym typeface="Arial"/>
              </a:defRPr>
            </a:lvl1pPr>
            <a:lvl2pPr marL="0" lvl="1" indent="0" algn="r">
              <a:spcBef>
                <a:spcPts val="0"/>
              </a:spcBef>
              <a:buNone/>
              <a:defRPr sz="1000" b="1" i="0">
                <a:solidFill>
                  <a:srgbClr val="828383"/>
                </a:solidFill>
                <a:latin typeface="Arial"/>
                <a:ea typeface="Arial"/>
                <a:cs typeface="Arial"/>
                <a:sym typeface="Arial"/>
              </a:defRPr>
            </a:lvl2pPr>
            <a:lvl3pPr marL="0" lvl="2" indent="0" algn="r">
              <a:spcBef>
                <a:spcPts val="0"/>
              </a:spcBef>
              <a:buNone/>
              <a:defRPr sz="1000" b="1" i="0">
                <a:solidFill>
                  <a:srgbClr val="828383"/>
                </a:solidFill>
                <a:latin typeface="Arial"/>
                <a:ea typeface="Arial"/>
                <a:cs typeface="Arial"/>
                <a:sym typeface="Arial"/>
              </a:defRPr>
            </a:lvl3pPr>
            <a:lvl4pPr marL="0" lvl="3" indent="0" algn="r">
              <a:spcBef>
                <a:spcPts val="0"/>
              </a:spcBef>
              <a:buNone/>
              <a:defRPr sz="1000" b="1" i="0">
                <a:solidFill>
                  <a:srgbClr val="828383"/>
                </a:solidFill>
                <a:latin typeface="Arial"/>
                <a:ea typeface="Arial"/>
                <a:cs typeface="Arial"/>
                <a:sym typeface="Arial"/>
              </a:defRPr>
            </a:lvl4pPr>
            <a:lvl5pPr marL="0" lvl="4" indent="0" algn="r">
              <a:spcBef>
                <a:spcPts val="0"/>
              </a:spcBef>
              <a:buNone/>
              <a:defRPr sz="1000" b="1" i="0">
                <a:solidFill>
                  <a:srgbClr val="828383"/>
                </a:solidFill>
                <a:latin typeface="Arial"/>
                <a:ea typeface="Arial"/>
                <a:cs typeface="Arial"/>
                <a:sym typeface="Arial"/>
              </a:defRPr>
            </a:lvl5pPr>
            <a:lvl6pPr marL="0" lvl="5" indent="0" algn="r">
              <a:spcBef>
                <a:spcPts val="0"/>
              </a:spcBef>
              <a:buNone/>
              <a:defRPr sz="1000" b="1" i="0">
                <a:solidFill>
                  <a:srgbClr val="828383"/>
                </a:solidFill>
                <a:latin typeface="Arial"/>
                <a:ea typeface="Arial"/>
                <a:cs typeface="Arial"/>
                <a:sym typeface="Arial"/>
              </a:defRPr>
            </a:lvl6pPr>
            <a:lvl7pPr marL="0" lvl="6" indent="0" algn="r">
              <a:spcBef>
                <a:spcPts val="0"/>
              </a:spcBef>
              <a:buNone/>
              <a:defRPr sz="1000" b="1" i="0">
                <a:solidFill>
                  <a:srgbClr val="828383"/>
                </a:solidFill>
                <a:latin typeface="Arial"/>
                <a:ea typeface="Arial"/>
                <a:cs typeface="Arial"/>
                <a:sym typeface="Arial"/>
              </a:defRPr>
            </a:lvl7pPr>
            <a:lvl8pPr marL="0" lvl="7" indent="0" algn="r">
              <a:spcBef>
                <a:spcPts val="0"/>
              </a:spcBef>
              <a:buNone/>
              <a:defRPr sz="1000" b="1" i="0">
                <a:solidFill>
                  <a:srgbClr val="828383"/>
                </a:solidFill>
                <a:latin typeface="Arial"/>
                <a:ea typeface="Arial"/>
                <a:cs typeface="Arial"/>
                <a:sym typeface="Arial"/>
              </a:defRPr>
            </a:lvl8pPr>
            <a:lvl9pPr marL="0" lvl="8" indent="0" algn="r">
              <a:spcBef>
                <a:spcPts val="0"/>
              </a:spcBef>
              <a:buNone/>
              <a:defRPr sz="1000" b="1" i="0">
                <a:solidFill>
                  <a:srgbClr val="828383"/>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37" name="Google Shape;37;p28"/>
          <p:cNvSpPr txBox="1">
            <a:spLocks noGrp="1"/>
          </p:cNvSpPr>
          <p:nvPr>
            <p:ph type="body" idx="1"/>
          </p:nvPr>
        </p:nvSpPr>
        <p:spPr>
          <a:xfrm>
            <a:off x="1233016" y="2141908"/>
            <a:ext cx="3259317" cy="3633116"/>
          </a:xfrm>
          <a:prstGeom prst="rect">
            <a:avLst/>
          </a:prstGeom>
          <a:noFill/>
          <a:ln>
            <a:noFill/>
          </a:ln>
        </p:spPr>
        <p:txBody>
          <a:bodyPr spcFirstLastPara="1" wrap="square" lIns="91425" tIns="45700" rIns="91425" bIns="45700" anchor="t" anchorCtr="0">
            <a:normAutofit/>
          </a:bodyPr>
          <a:lstStyle>
            <a:lvl1pPr marL="457200" marR="0" lvl="0" indent="-228600" algn="l" rtl="0">
              <a:lnSpc>
                <a:spcPct val="100000"/>
              </a:lnSpc>
              <a:spcBef>
                <a:spcPts val="0"/>
              </a:spcBef>
              <a:spcAft>
                <a:spcPts val="0"/>
              </a:spcAft>
              <a:buClr>
                <a:srgbClr val="828383"/>
              </a:buClr>
              <a:buSzPts val="1200"/>
              <a:buFont typeface="Arial"/>
              <a:buNone/>
              <a:defRPr sz="1200" b="0" i="0" u="none" strike="noStrike" cap="none">
                <a:solidFill>
                  <a:srgbClr val="828383"/>
                </a:solidFill>
                <a:latin typeface="Arial"/>
                <a:ea typeface="Arial"/>
                <a:cs typeface="Arial"/>
                <a:sym typeface="Arial"/>
              </a:defRPr>
            </a:lvl1pPr>
            <a:lvl2pPr marL="914400" marR="0" lvl="1" indent="-228600" algn="l" rtl="0">
              <a:lnSpc>
                <a:spcPct val="90000"/>
              </a:lnSpc>
              <a:spcBef>
                <a:spcPts val="5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2pPr>
            <a:lvl3pPr marL="1371600" marR="0" lvl="2" indent="-228600" algn="l" rtl="0">
              <a:lnSpc>
                <a:spcPct val="90000"/>
              </a:lnSpc>
              <a:spcBef>
                <a:spcPts val="500"/>
              </a:spcBef>
              <a:spcAft>
                <a:spcPts val="0"/>
              </a:spcAft>
              <a:buClr>
                <a:srgbClr val="888888"/>
              </a:buClr>
              <a:buSzPts val="1800"/>
              <a:buFont typeface="Arial"/>
              <a:buNone/>
              <a:defRPr sz="1800" b="0" i="0" u="none" strike="noStrike" cap="none">
                <a:solidFill>
                  <a:srgbClr val="888888"/>
                </a:solidFill>
                <a:latin typeface="Calibri"/>
                <a:ea typeface="Calibri"/>
                <a:cs typeface="Calibri"/>
                <a:sym typeface="Calibri"/>
              </a:defRPr>
            </a:lvl3pPr>
            <a:lvl4pPr marL="1828800" marR="0" lvl="3"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4pPr>
            <a:lvl5pPr marL="2286000" marR="0" lvl="4"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5pPr>
            <a:lvl6pPr marL="2743200" marR="0" lvl="5"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6pPr>
            <a:lvl7pPr marL="3200400" marR="0" lvl="6"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7pPr>
            <a:lvl8pPr marL="3657600" marR="0" lvl="7"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8pPr>
            <a:lvl9pPr marL="4114800" marR="0" lvl="8"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9pPr>
          </a:lstStyle>
          <a:p>
            <a:endParaRPr/>
          </a:p>
        </p:txBody>
      </p:sp>
      <p:sp>
        <p:nvSpPr>
          <p:cNvPr id="38" name="Google Shape;38;p28"/>
          <p:cNvSpPr txBox="1">
            <a:spLocks noGrp="1"/>
          </p:cNvSpPr>
          <p:nvPr>
            <p:ph type="body" idx="2"/>
          </p:nvPr>
        </p:nvSpPr>
        <p:spPr>
          <a:xfrm>
            <a:off x="4586661" y="2141908"/>
            <a:ext cx="3259317" cy="3633116"/>
          </a:xfrm>
          <a:prstGeom prst="rect">
            <a:avLst/>
          </a:prstGeom>
          <a:noFill/>
          <a:ln>
            <a:noFill/>
          </a:ln>
        </p:spPr>
        <p:txBody>
          <a:bodyPr spcFirstLastPara="1" wrap="square" lIns="91425" tIns="45700" rIns="91425" bIns="45700" anchor="t" anchorCtr="0">
            <a:normAutofit/>
          </a:bodyPr>
          <a:lstStyle>
            <a:lvl1pPr marL="457200" marR="0" lvl="0" indent="-228600" algn="l" rtl="0">
              <a:lnSpc>
                <a:spcPct val="100000"/>
              </a:lnSpc>
              <a:spcBef>
                <a:spcPts val="0"/>
              </a:spcBef>
              <a:spcAft>
                <a:spcPts val="0"/>
              </a:spcAft>
              <a:buClr>
                <a:srgbClr val="828383"/>
              </a:buClr>
              <a:buSzPts val="1200"/>
              <a:buFont typeface="Arial"/>
              <a:buNone/>
              <a:defRPr sz="1200" b="0" i="0" u="none" strike="noStrike" cap="none">
                <a:solidFill>
                  <a:srgbClr val="828383"/>
                </a:solidFill>
                <a:latin typeface="Arial"/>
                <a:ea typeface="Arial"/>
                <a:cs typeface="Arial"/>
                <a:sym typeface="Arial"/>
              </a:defRPr>
            </a:lvl1pPr>
            <a:lvl2pPr marL="914400" marR="0" lvl="1" indent="-228600" algn="l" rtl="0">
              <a:lnSpc>
                <a:spcPct val="90000"/>
              </a:lnSpc>
              <a:spcBef>
                <a:spcPts val="5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2pPr>
            <a:lvl3pPr marL="1371600" marR="0" lvl="2" indent="-228600" algn="l" rtl="0">
              <a:lnSpc>
                <a:spcPct val="90000"/>
              </a:lnSpc>
              <a:spcBef>
                <a:spcPts val="500"/>
              </a:spcBef>
              <a:spcAft>
                <a:spcPts val="0"/>
              </a:spcAft>
              <a:buClr>
                <a:srgbClr val="888888"/>
              </a:buClr>
              <a:buSzPts val="1800"/>
              <a:buFont typeface="Arial"/>
              <a:buNone/>
              <a:defRPr sz="1800" b="0" i="0" u="none" strike="noStrike" cap="none">
                <a:solidFill>
                  <a:srgbClr val="888888"/>
                </a:solidFill>
                <a:latin typeface="Calibri"/>
                <a:ea typeface="Calibri"/>
                <a:cs typeface="Calibri"/>
                <a:sym typeface="Calibri"/>
              </a:defRPr>
            </a:lvl3pPr>
            <a:lvl4pPr marL="1828800" marR="0" lvl="3"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4pPr>
            <a:lvl5pPr marL="2286000" marR="0" lvl="4"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5pPr>
            <a:lvl6pPr marL="2743200" marR="0" lvl="5"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6pPr>
            <a:lvl7pPr marL="3200400" marR="0" lvl="6"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7pPr>
            <a:lvl8pPr marL="3657600" marR="0" lvl="7"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8pPr>
            <a:lvl9pPr marL="4114800" marR="0" lvl="8"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BU Left Bulleted Text">
  <p:cSld name="SBU Left Bulleted Text">
    <p:spTree>
      <p:nvGrpSpPr>
        <p:cNvPr id="1" name="Shape 39"/>
        <p:cNvGrpSpPr/>
        <p:nvPr/>
      </p:nvGrpSpPr>
      <p:grpSpPr>
        <a:xfrm>
          <a:off x="0" y="0"/>
          <a:ext cx="0" cy="0"/>
          <a:chOff x="0" y="0"/>
          <a:chExt cx="0" cy="0"/>
        </a:xfrm>
      </p:grpSpPr>
      <p:sp>
        <p:nvSpPr>
          <p:cNvPr id="40" name="Google Shape;40;p29"/>
          <p:cNvSpPr txBox="1">
            <a:spLocks noGrp="1"/>
          </p:cNvSpPr>
          <p:nvPr>
            <p:ph type="title"/>
          </p:nvPr>
        </p:nvSpPr>
        <p:spPr>
          <a:xfrm>
            <a:off x="628650" y="957790"/>
            <a:ext cx="2212142" cy="2457763"/>
          </a:xfrm>
          <a:prstGeom prst="rect">
            <a:avLst/>
          </a:prstGeom>
          <a:noFill/>
          <a:ln>
            <a:noFill/>
          </a:ln>
        </p:spPr>
        <p:txBody>
          <a:bodyPr spcFirstLastPara="1" wrap="square" lIns="91425" tIns="45700" rIns="91425" bIns="45700" anchor="t" anchorCtr="0">
            <a:noAutofit/>
          </a:bodyPr>
          <a:lstStyle>
            <a:lvl1pPr marR="0" lvl="0" algn="l" rtl="0">
              <a:lnSpc>
                <a:spcPct val="65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1" name="Google Shape;41;p29"/>
          <p:cNvSpPr txBox="1">
            <a:spLocks noGrp="1"/>
          </p:cNvSpPr>
          <p:nvPr>
            <p:ph type="sldNum" idx="12"/>
          </p:nvPr>
        </p:nvSpPr>
        <p:spPr>
          <a:xfrm>
            <a:off x="6532284" y="6425175"/>
            <a:ext cx="2057400" cy="365125"/>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000" b="1" i="0">
                <a:solidFill>
                  <a:srgbClr val="828383"/>
                </a:solidFill>
                <a:latin typeface="Arial"/>
                <a:ea typeface="Arial"/>
                <a:cs typeface="Arial"/>
                <a:sym typeface="Arial"/>
              </a:defRPr>
            </a:lvl1pPr>
            <a:lvl2pPr marL="0" lvl="1" indent="0" algn="r">
              <a:spcBef>
                <a:spcPts val="0"/>
              </a:spcBef>
              <a:buNone/>
              <a:defRPr sz="1000" b="1" i="0">
                <a:solidFill>
                  <a:srgbClr val="828383"/>
                </a:solidFill>
                <a:latin typeface="Arial"/>
                <a:ea typeface="Arial"/>
                <a:cs typeface="Arial"/>
                <a:sym typeface="Arial"/>
              </a:defRPr>
            </a:lvl2pPr>
            <a:lvl3pPr marL="0" lvl="2" indent="0" algn="r">
              <a:spcBef>
                <a:spcPts val="0"/>
              </a:spcBef>
              <a:buNone/>
              <a:defRPr sz="1000" b="1" i="0">
                <a:solidFill>
                  <a:srgbClr val="828383"/>
                </a:solidFill>
                <a:latin typeface="Arial"/>
                <a:ea typeface="Arial"/>
                <a:cs typeface="Arial"/>
                <a:sym typeface="Arial"/>
              </a:defRPr>
            </a:lvl3pPr>
            <a:lvl4pPr marL="0" lvl="3" indent="0" algn="r">
              <a:spcBef>
                <a:spcPts val="0"/>
              </a:spcBef>
              <a:buNone/>
              <a:defRPr sz="1000" b="1" i="0">
                <a:solidFill>
                  <a:srgbClr val="828383"/>
                </a:solidFill>
                <a:latin typeface="Arial"/>
                <a:ea typeface="Arial"/>
                <a:cs typeface="Arial"/>
                <a:sym typeface="Arial"/>
              </a:defRPr>
            </a:lvl4pPr>
            <a:lvl5pPr marL="0" lvl="4" indent="0" algn="r">
              <a:spcBef>
                <a:spcPts val="0"/>
              </a:spcBef>
              <a:buNone/>
              <a:defRPr sz="1000" b="1" i="0">
                <a:solidFill>
                  <a:srgbClr val="828383"/>
                </a:solidFill>
                <a:latin typeface="Arial"/>
                <a:ea typeface="Arial"/>
                <a:cs typeface="Arial"/>
                <a:sym typeface="Arial"/>
              </a:defRPr>
            </a:lvl5pPr>
            <a:lvl6pPr marL="0" lvl="5" indent="0" algn="r">
              <a:spcBef>
                <a:spcPts val="0"/>
              </a:spcBef>
              <a:buNone/>
              <a:defRPr sz="1000" b="1" i="0">
                <a:solidFill>
                  <a:srgbClr val="828383"/>
                </a:solidFill>
                <a:latin typeface="Arial"/>
                <a:ea typeface="Arial"/>
                <a:cs typeface="Arial"/>
                <a:sym typeface="Arial"/>
              </a:defRPr>
            </a:lvl6pPr>
            <a:lvl7pPr marL="0" lvl="6" indent="0" algn="r">
              <a:spcBef>
                <a:spcPts val="0"/>
              </a:spcBef>
              <a:buNone/>
              <a:defRPr sz="1000" b="1" i="0">
                <a:solidFill>
                  <a:srgbClr val="828383"/>
                </a:solidFill>
                <a:latin typeface="Arial"/>
                <a:ea typeface="Arial"/>
                <a:cs typeface="Arial"/>
                <a:sym typeface="Arial"/>
              </a:defRPr>
            </a:lvl7pPr>
            <a:lvl8pPr marL="0" lvl="7" indent="0" algn="r">
              <a:spcBef>
                <a:spcPts val="0"/>
              </a:spcBef>
              <a:buNone/>
              <a:defRPr sz="1000" b="1" i="0">
                <a:solidFill>
                  <a:srgbClr val="828383"/>
                </a:solidFill>
                <a:latin typeface="Arial"/>
                <a:ea typeface="Arial"/>
                <a:cs typeface="Arial"/>
                <a:sym typeface="Arial"/>
              </a:defRPr>
            </a:lvl8pPr>
            <a:lvl9pPr marL="0" lvl="8" indent="0" algn="r">
              <a:spcBef>
                <a:spcPts val="0"/>
              </a:spcBef>
              <a:buNone/>
              <a:defRPr sz="1000" b="1" i="0">
                <a:solidFill>
                  <a:srgbClr val="828383"/>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42" name="Google Shape;42;p29"/>
          <p:cNvSpPr txBox="1">
            <a:spLocks noGrp="1"/>
          </p:cNvSpPr>
          <p:nvPr>
            <p:ph type="body" idx="1"/>
          </p:nvPr>
        </p:nvSpPr>
        <p:spPr>
          <a:xfrm>
            <a:off x="2958353" y="957789"/>
            <a:ext cx="5556998" cy="4739625"/>
          </a:xfrm>
          <a:prstGeom prst="rect">
            <a:avLst/>
          </a:prstGeom>
          <a:noFill/>
          <a:ln>
            <a:noFill/>
          </a:ln>
        </p:spPr>
        <p:txBody>
          <a:bodyPr spcFirstLastPara="1" wrap="square" lIns="91425" tIns="45700" rIns="91425" bIns="45700" anchor="t" anchorCtr="0">
            <a:normAutofit/>
          </a:bodyPr>
          <a:lstStyle>
            <a:lvl1pPr marL="457200" marR="0" lvl="0" indent="-304800" algn="l" rtl="0">
              <a:lnSpc>
                <a:spcPct val="100000"/>
              </a:lnSpc>
              <a:spcBef>
                <a:spcPts val="750"/>
              </a:spcBef>
              <a:spcAft>
                <a:spcPts val="0"/>
              </a:spcAft>
              <a:buClr>
                <a:srgbClr val="828383"/>
              </a:buClr>
              <a:buSzPts val="1200"/>
              <a:buFont typeface="Arial"/>
              <a:buChar char="•"/>
              <a:defRPr sz="1200" b="0" i="0" u="none" strike="noStrike" cap="none">
                <a:solidFill>
                  <a:srgbClr val="828383"/>
                </a:solidFill>
                <a:latin typeface="Arial"/>
                <a:ea typeface="Arial"/>
                <a:cs typeface="Arial"/>
                <a:sym typeface="Arial"/>
              </a:defRPr>
            </a:lvl1pPr>
            <a:lvl2pPr marL="914400" marR="0" lvl="1" indent="-228600" algn="l" rtl="0">
              <a:lnSpc>
                <a:spcPct val="90000"/>
              </a:lnSpc>
              <a:spcBef>
                <a:spcPts val="5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2pPr>
            <a:lvl3pPr marL="1371600" marR="0" lvl="2" indent="-228600" algn="l" rtl="0">
              <a:lnSpc>
                <a:spcPct val="90000"/>
              </a:lnSpc>
              <a:spcBef>
                <a:spcPts val="500"/>
              </a:spcBef>
              <a:spcAft>
                <a:spcPts val="0"/>
              </a:spcAft>
              <a:buClr>
                <a:srgbClr val="888888"/>
              </a:buClr>
              <a:buSzPts val="1800"/>
              <a:buFont typeface="Arial"/>
              <a:buNone/>
              <a:defRPr sz="1800" b="0" i="0" u="none" strike="noStrike" cap="none">
                <a:solidFill>
                  <a:srgbClr val="888888"/>
                </a:solidFill>
                <a:latin typeface="Calibri"/>
                <a:ea typeface="Calibri"/>
                <a:cs typeface="Calibri"/>
                <a:sym typeface="Calibri"/>
              </a:defRPr>
            </a:lvl3pPr>
            <a:lvl4pPr marL="1828800" marR="0" lvl="3"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4pPr>
            <a:lvl5pPr marL="2286000" marR="0" lvl="4"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5pPr>
            <a:lvl6pPr marL="2743200" marR="0" lvl="5"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6pPr>
            <a:lvl7pPr marL="3200400" marR="0" lvl="6"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7pPr>
            <a:lvl8pPr marL="3657600" marR="0" lvl="7"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8pPr>
            <a:lvl9pPr marL="4114800" marR="0" lvl="8"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BU Centered Bulleted Text">
  <p:cSld name="SBU Centered Bulleted Text">
    <p:spTree>
      <p:nvGrpSpPr>
        <p:cNvPr id="1" name="Shape 43"/>
        <p:cNvGrpSpPr/>
        <p:nvPr/>
      </p:nvGrpSpPr>
      <p:grpSpPr>
        <a:xfrm>
          <a:off x="0" y="0"/>
          <a:ext cx="0" cy="0"/>
          <a:chOff x="0" y="0"/>
          <a:chExt cx="0" cy="0"/>
        </a:xfrm>
      </p:grpSpPr>
      <p:sp>
        <p:nvSpPr>
          <p:cNvPr id="44" name="Google Shape;44;p30"/>
          <p:cNvSpPr txBox="1">
            <a:spLocks noGrp="1"/>
          </p:cNvSpPr>
          <p:nvPr>
            <p:ph type="title"/>
          </p:nvPr>
        </p:nvSpPr>
        <p:spPr>
          <a:xfrm>
            <a:off x="1233016" y="908553"/>
            <a:ext cx="6612962" cy="1134234"/>
          </a:xfrm>
          <a:prstGeom prst="rect">
            <a:avLst/>
          </a:prstGeom>
          <a:noFill/>
          <a:ln>
            <a:noFill/>
          </a:ln>
        </p:spPr>
        <p:txBody>
          <a:bodyPr spcFirstLastPara="1" wrap="square" lIns="91425" tIns="45700" rIns="91425" bIns="45700" anchor="t" anchorCtr="0">
            <a:normAutofit/>
          </a:bodyPr>
          <a:lstStyle>
            <a:lvl1pPr marR="0" lvl="0" algn="l" rtl="0">
              <a:lnSpc>
                <a:spcPct val="8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5" name="Google Shape;45;p30"/>
          <p:cNvSpPr txBox="1">
            <a:spLocks noGrp="1"/>
          </p:cNvSpPr>
          <p:nvPr>
            <p:ph type="sldNum" idx="12"/>
          </p:nvPr>
        </p:nvSpPr>
        <p:spPr>
          <a:xfrm>
            <a:off x="6532284" y="6425175"/>
            <a:ext cx="2057400" cy="365125"/>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000" b="1" i="0">
                <a:solidFill>
                  <a:srgbClr val="828383"/>
                </a:solidFill>
                <a:latin typeface="Arial"/>
                <a:ea typeface="Arial"/>
                <a:cs typeface="Arial"/>
                <a:sym typeface="Arial"/>
              </a:defRPr>
            </a:lvl1pPr>
            <a:lvl2pPr marL="0" lvl="1" indent="0" algn="r">
              <a:spcBef>
                <a:spcPts val="0"/>
              </a:spcBef>
              <a:buNone/>
              <a:defRPr sz="1000" b="1" i="0">
                <a:solidFill>
                  <a:srgbClr val="828383"/>
                </a:solidFill>
                <a:latin typeface="Arial"/>
                <a:ea typeface="Arial"/>
                <a:cs typeface="Arial"/>
                <a:sym typeface="Arial"/>
              </a:defRPr>
            </a:lvl2pPr>
            <a:lvl3pPr marL="0" lvl="2" indent="0" algn="r">
              <a:spcBef>
                <a:spcPts val="0"/>
              </a:spcBef>
              <a:buNone/>
              <a:defRPr sz="1000" b="1" i="0">
                <a:solidFill>
                  <a:srgbClr val="828383"/>
                </a:solidFill>
                <a:latin typeface="Arial"/>
                <a:ea typeface="Arial"/>
                <a:cs typeface="Arial"/>
                <a:sym typeface="Arial"/>
              </a:defRPr>
            </a:lvl3pPr>
            <a:lvl4pPr marL="0" lvl="3" indent="0" algn="r">
              <a:spcBef>
                <a:spcPts val="0"/>
              </a:spcBef>
              <a:buNone/>
              <a:defRPr sz="1000" b="1" i="0">
                <a:solidFill>
                  <a:srgbClr val="828383"/>
                </a:solidFill>
                <a:latin typeface="Arial"/>
                <a:ea typeface="Arial"/>
                <a:cs typeface="Arial"/>
                <a:sym typeface="Arial"/>
              </a:defRPr>
            </a:lvl4pPr>
            <a:lvl5pPr marL="0" lvl="4" indent="0" algn="r">
              <a:spcBef>
                <a:spcPts val="0"/>
              </a:spcBef>
              <a:buNone/>
              <a:defRPr sz="1000" b="1" i="0">
                <a:solidFill>
                  <a:srgbClr val="828383"/>
                </a:solidFill>
                <a:latin typeface="Arial"/>
                <a:ea typeface="Arial"/>
                <a:cs typeface="Arial"/>
                <a:sym typeface="Arial"/>
              </a:defRPr>
            </a:lvl5pPr>
            <a:lvl6pPr marL="0" lvl="5" indent="0" algn="r">
              <a:spcBef>
                <a:spcPts val="0"/>
              </a:spcBef>
              <a:buNone/>
              <a:defRPr sz="1000" b="1" i="0">
                <a:solidFill>
                  <a:srgbClr val="828383"/>
                </a:solidFill>
                <a:latin typeface="Arial"/>
                <a:ea typeface="Arial"/>
                <a:cs typeface="Arial"/>
                <a:sym typeface="Arial"/>
              </a:defRPr>
            </a:lvl6pPr>
            <a:lvl7pPr marL="0" lvl="6" indent="0" algn="r">
              <a:spcBef>
                <a:spcPts val="0"/>
              </a:spcBef>
              <a:buNone/>
              <a:defRPr sz="1000" b="1" i="0">
                <a:solidFill>
                  <a:srgbClr val="828383"/>
                </a:solidFill>
                <a:latin typeface="Arial"/>
                <a:ea typeface="Arial"/>
                <a:cs typeface="Arial"/>
                <a:sym typeface="Arial"/>
              </a:defRPr>
            </a:lvl7pPr>
            <a:lvl8pPr marL="0" lvl="7" indent="0" algn="r">
              <a:spcBef>
                <a:spcPts val="0"/>
              </a:spcBef>
              <a:buNone/>
              <a:defRPr sz="1000" b="1" i="0">
                <a:solidFill>
                  <a:srgbClr val="828383"/>
                </a:solidFill>
                <a:latin typeface="Arial"/>
                <a:ea typeface="Arial"/>
                <a:cs typeface="Arial"/>
                <a:sym typeface="Arial"/>
              </a:defRPr>
            </a:lvl8pPr>
            <a:lvl9pPr marL="0" lvl="8" indent="0" algn="r">
              <a:spcBef>
                <a:spcPts val="0"/>
              </a:spcBef>
              <a:buNone/>
              <a:defRPr sz="1000" b="1" i="0">
                <a:solidFill>
                  <a:srgbClr val="828383"/>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46" name="Google Shape;46;p30"/>
          <p:cNvSpPr txBox="1">
            <a:spLocks noGrp="1"/>
          </p:cNvSpPr>
          <p:nvPr>
            <p:ph type="body" idx="1"/>
          </p:nvPr>
        </p:nvSpPr>
        <p:spPr>
          <a:xfrm>
            <a:off x="1233017" y="2141907"/>
            <a:ext cx="6612962" cy="3493961"/>
          </a:xfrm>
          <a:prstGeom prst="rect">
            <a:avLst/>
          </a:prstGeom>
          <a:noFill/>
          <a:ln>
            <a:noFill/>
          </a:ln>
        </p:spPr>
        <p:txBody>
          <a:bodyPr spcFirstLastPara="1" wrap="square" lIns="91425" tIns="45700" rIns="91425" bIns="45700" anchor="t" anchorCtr="0">
            <a:normAutofit/>
          </a:bodyPr>
          <a:lstStyle>
            <a:lvl1pPr marL="457200" marR="0" lvl="0" indent="-304800" algn="l" rtl="0">
              <a:lnSpc>
                <a:spcPct val="100000"/>
              </a:lnSpc>
              <a:spcBef>
                <a:spcPts val="750"/>
              </a:spcBef>
              <a:spcAft>
                <a:spcPts val="0"/>
              </a:spcAft>
              <a:buClr>
                <a:srgbClr val="828383"/>
              </a:buClr>
              <a:buSzPts val="1200"/>
              <a:buFont typeface="Arial"/>
              <a:buChar char="•"/>
              <a:defRPr sz="1200" b="0" i="0" u="none" strike="noStrike" cap="none">
                <a:solidFill>
                  <a:srgbClr val="828383"/>
                </a:solidFill>
                <a:latin typeface="Arial"/>
                <a:ea typeface="Arial"/>
                <a:cs typeface="Arial"/>
                <a:sym typeface="Arial"/>
              </a:defRPr>
            </a:lvl1pPr>
            <a:lvl2pPr marL="914400" marR="0" lvl="1" indent="-228600" algn="l" rtl="0">
              <a:lnSpc>
                <a:spcPct val="90000"/>
              </a:lnSpc>
              <a:spcBef>
                <a:spcPts val="5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2pPr>
            <a:lvl3pPr marL="1371600" marR="0" lvl="2" indent="-228600" algn="l" rtl="0">
              <a:lnSpc>
                <a:spcPct val="90000"/>
              </a:lnSpc>
              <a:spcBef>
                <a:spcPts val="500"/>
              </a:spcBef>
              <a:spcAft>
                <a:spcPts val="0"/>
              </a:spcAft>
              <a:buClr>
                <a:srgbClr val="888888"/>
              </a:buClr>
              <a:buSzPts val="1800"/>
              <a:buFont typeface="Arial"/>
              <a:buNone/>
              <a:defRPr sz="1800" b="0" i="0" u="none" strike="noStrike" cap="none">
                <a:solidFill>
                  <a:srgbClr val="888888"/>
                </a:solidFill>
                <a:latin typeface="Calibri"/>
                <a:ea typeface="Calibri"/>
                <a:cs typeface="Calibri"/>
                <a:sym typeface="Calibri"/>
              </a:defRPr>
            </a:lvl3pPr>
            <a:lvl4pPr marL="1828800" marR="0" lvl="3"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4pPr>
            <a:lvl5pPr marL="2286000" marR="0" lvl="4"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5pPr>
            <a:lvl6pPr marL="2743200" marR="0" lvl="5"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6pPr>
            <a:lvl7pPr marL="3200400" marR="0" lvl="6"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7pPr>
            <a:lvl8pPr marL="3657600" marR="0" lvl="7"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8pPr>
            <a:lvl9pPr marL="4114800" marR="0" lvl="8"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BU Text 1 Photo">
  <p:cSld name="SBU Text 1 Photo">
    <p:spTree>
      <p:nvGrpSpPr>
        <p:cNvPr id="1" name="Shape 47"/>
        <p:cNvGrpSpPr/>
        <p:nvPr/>
      </p:nvGrpSpPr>
      <p:grpSpPr>
        <a:xfrm>
          <a:off x="0" y="0"/>
          <a:ext cx="0" cy="0"/>
          <a:chOff x="0" y="0"/>
          <a:chExt cx="0" cy="0"/>
        </a:xfrm>
      </p:grpSpPr>
      <p:sp>
        <p:nvSpPr>
          <p:cNvPr id="48" name="Google Shape;48;p31"/>
          <p:cNvSpPr txBox="1">
            <a:spLocks noGrp="1"/>
          </p:cNvSpPr>
          <p:nvPr>
            <p:ph type="title"/>
          </p:nvPr>
        </p:nvSpPr>
        <p:spPr>
          <a:xfrm>
            <a:off x="626115" y="897538"/>
            <a:ext cx="3335552" cy="972207"/>
          </a:xfrm>
          <a:prstGeom prst="rect">
            <a:avLst/>
          </a:prstGeom>
          <a:noFill/>
          <a:ln>
            <a:noFill/>
          </a:ln>
        </p:spPr>
        <p:txBody>
          <a:bodyPr spcFirstLastPara="1" wrap="square" lIns="91425" tIns="45700" rIns="91425" bIns="45700" anchor="t" anchorCtr="0">
            <a:normAutofit/>
          </a:bodyPr>
          <a:lstStyle>
            <a:lvl1pPr marR="0" lvl="0" algn="l" rtl="0">
              <a:lnSpc>
                <a:spcPct val="8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9" name="Google Shape;49;p31"/>
          <p:cNvSpPr txBox="1">
            <a:spLocks noGrp="1"/>
          </p:cNvSpPr>
          <p:nvPr>
            <p:ph type="body" idx="1"/>
          </p:nvPr>
        </p:nvSpPr>
        <p:spPr>
          <a:xfrm>
            <a:off x="626115" y="2039016"/>
            <a:ext cx="3335552" cy="3616244"/>
          </a:xfrm>
          <a:prstGeom prst="rect">
            <a:avLst/>
          </a:prstGeom>
          <a:noFill/>
          <a:ln>
            <a:noFill/>
          </a:ln>
        </p:spPr>
        <p:txBody>
          <a:bodyPr spcFirstLastPara="1" wrap="square" lIns="91425" tIns="45700" rIns="91425" bIns="45700" anchor="t" anchorCtr="0">
            <a:normAutofit/>
          </a:bodyPr>
          <a:lstStyle>
            <a:lvl1pPr marL="457200" marR="0" lvl="0" indent="-228600" algn="l" rtl="0">
              <a:lnSpc>
                <a:spcPct val="90000"/>
              </a:lnSpc>
              <a:spcBef>
                <a:spcPts val="1000"/>
              </a:spcBef>
              <a:spcAft>
                <a:spcPts val="0"/>
              </a:spcAft>
              <a:buClr>
                <a:srgbClr val="828383"/>
              </a:buClr>
              <a:buSzPts val="1200"/>
              <a:buFont typeface="Arial"/>
              <a:buNone/>
              <a:defRPr sz="1200" b="0" i="0" u="none" strike="noStrike" cap="none">
                <a:solidFill>
                  <a:srgbClr val="828383"/>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50" name="Google Shape;50;p31"/>
          <p:cNvSpPr txBox="1">
            <a:spLocks noGrp="1"/>
          </p:cNvSpPr>
          <p:nvPr>
            <p:ph type="sldNum" idx="12"/>
          </p:nvPr>
        </p:nvSpPr>
        <p:spPr>
          <a:xfrm>
            <a:off x="6532284" y="6425175"/>
            <a:ext cx="2057400" cy="365125"/>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000" b="1" i="0">
                <a:solidFill>
                  <a:srgbClr val="828383"/>
                </a:solidFill>
                <a:latin typeface="Arial"/>
                <a:ea typeface="Arial"/>
                <a:cs typeface="Arial"/>
                <a:sym typeface="Arial"/>
              </a:defRPr>
            </a:lvl1pPr>
            <a:lvl2pPr marL="0" lvl="1" indent="0" algn="r">
              <a:spcBef>
                <a:spcPts val="0"/>
              </a:spcBef>
              <a:buNone/>
              <a:defRPr sz="1000" b="1" i="0">
                <a:solidFill>
                  <a:srgbClr val="828383"/>
                </a:solidFill>
                <a:latin typeface="Arial"/>
                <a:ea typeface="Arial"/>
                <a:cs typeface="Arial"/>
                <a:sym typeface="Arial"/>
              </a:defRPr>
            </a:lvl2pPr>
            <a:lvl3pPr marL="0" lvl="2" indent="0" algn="r">
              <a:spcBef>
                <a:spcPts val="0"/>
              </a:spcBef>
              <a:buNone/>
              <a:defRPr sz="1000" b="1" i="0">
                <a:solidFill>
                  <a:srgbClr val="828383"/>
                </a:solidFill>
                <a:latin typeface="Arial"/>
                <a:ea typeface="Arial"/>
                <a:cs typeface="Arial"/>
                <a:sym typeface="Arial"/>
              </a:defRPr>
            </a:lvl3pPr>
            <a:lvl4pPr marL="0" lvl="3" indent="0" algn="r">
              <a:spcBef>
                <a:spcPts val="0"/>
              </a:spcBef>
              <a:buNone/>
              <a:defRPr sz="1000" b="1" i="0">
                <a:solidFill>
                  <a:srgbClr val="828383"/>
                </a:solidFill>
                <a:latin typeface="Arial"/>
                <a:ea typeface="Arial"/>
                <a:cs typeface="Arial"/>
                <a:sym typeface="Arial"/>
              </a:defRPr>
            </a:lvl4pPr>
            <a:lvl5pPr marL="0" lvl="4" indent="0" algn="r">
              <a:spcBef>
                <a:spcPts val="0"/>
              </a:spcBef>
              <a:buNone/>
              <a:defRPr sz="1000" b="1" i="0">
                <a:solidFill>
                  <a:srgbClr val="828383"/>
                </a:solidFill>
                <a:latin typeface="Arial"/>
                <a:ea typeface="Arial"/>
                <a:cs typeface="Arial"/>
                <a:sym typeface="Arial"/>
              </a:defRPr>
            </a:lvl5pPr>
            <a:lvl6pPr marL="0" lvl="5" indent="0" algn="r">
              <a:spcBef>
                <a:spcPts val="0"/>
              </a:spcBef>
              <a:buNone/>
              <a:defRPr sz="1000" b="1" i="0">
                <a:solidFill>
                  <a:srgbClr val="828383"/>
                </a:solidFill>
                <a:latin typeface="Arial"/>
                <a:ea typeface="Arial"/>
                <a:cs typeface="Arial"/>
                <a:sym typeface="Arial"/>
              </a:defRPr>
            </a:lvl6pPr>
            <a:lvl7pPr marL="0" lvl="6" indent="0" algn="r">
              <a:spcBef>
                <a:spcPts val="0"/>
              </a:spcBef>
              <a:buNone/>
              <a:defRPr sz="1000" b="1" i="0">
                <a:solidFill>
                  <a:srgbClr val="828383"/>
                </a:solidFill>
                <a:latin typeface="Arial"/>
                <a:ea typeface="Arial"/>
                <a:cs typeface="Arial"/>
                <a:sym typeface="Arial"/>
              </a:defRPr>
            </a:lvl7pPr>
            <a:lvl8pPr marL="0" lvl="7" indent="0" algn="r">
              <a:spcBef>
                <a:spcPts val="0"/>
              </a:spcBef>
              <a:buNone/>
              <a:defRPr sz="1000" b="1" i="0">
                <a:solidFill>
                  <a:srgbClr val="828383"/>
                </a:solidFill>
                <a:latin typeface="Arial"/>
                <a:ea typeface="Arial"/>
                <a:cs typeface="Arial"/>
                <a:sym typeface="Arial"/>
              </a:defRPr>
            </a:lvl8pPr>
            <a:lvl9pPr marL="0" lvl="8" indent="0" algn="r">
              <a:spcBef>
                <a:spcPts val="0"/>
              </a:spcBef>
              <a:buNone/>
              <a:defRPr sz="1000" b="1" i="0">
                <a:solidFill>
                  <a:srgbClr val="828383"/>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51" name="Google Shape;51;p31"/>
          <p:cNvSpPr>
            <a:spLocks noGrp="1"/>
          </p:cNvSpPr>
          <p:nvPr>
            <p:ph type="pic" idx="2"/>
          </p:nvPr>
        </p:nvSpPr>
        <p:spPr>
          <a:xfrm>
            <a:off x="4054287" y="962913"/>
            <a:ext cx="4457700" cy="4624340"/>
          </a:xfrm>
          <a:prstGeom prst="rect">
            <a:avLst/>
          </a:prstGeom>
          <a:solidFill>
            <a:srgbClr val="F2F2F2"/>
          </a:solidFill>
          <a:ln>
            <a:noFill/>
          </a:ln>
        </p:spPr>
      </p:sp>
      <p:sp>
        <p:nvSpPr>
          <p:cNvPr id="52" name="Google Shape;52;p31"/>
          <p:cNvSpPr txBox="1">
            <a:spLocks noGrp="1"/>
          </p:cNvSpPr>
          <p:nvPr>
            <p:ph type="body" idx="3"/>
          </p:nvPr>
        </p:nvSpPr>
        <p:spPr>
          <a:xfrm>
            <a:off x="4054287" y="5735335"/>
            <a:ext cx="4457700" cy="269811"/>
          </a:xfrm>
          <a:prstGeom prst="rect">
            <a:avLst/>
          </a:prstGeom>
          <a:noFill/>
          <a:ln>
            <a:noFill/>
          </a:ln>
        </p:spPr>
        <p:txBody>
          <a:bodyPr spcFirstLastPara="1" wrap="square" lIns="0" tIns="0" rIns="0" bIns="45700" anchor="t" anchorCtr="0">
            <a:normAutofit/>
          </a:bodyPr>
          <a:lstStyle>
            <a:lvl1pPr marL="457200" marR="0" lvl="0" indent="-228600" algn="l" rtl="0">
              <a:lnSpc>
                <a:spcPct val="90000"/>
              </a:lnSpc>
              <a:spcBef>
                <a:spcPts val="1000"/>
              </a:spcBef>
              <a:spcAft>
                <a:spcPts val="0"/>
              </a:spcAft>
              <a:buClr>
                <a:srgbClr val="828383"/>
              </a:buClr>
              <a:buSzPts val="800"/>
              <a:buFont typeface="Arial"/>
              <a:buNone/>
              <a:defRPr sz="800" b="0" i="0" u="none" strike="noStrike" cap="none">
                <a:solidFill>
                  <a:srgbClr val="828383"/>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BU Bulleted Text 1 Photo">
  <p:cSld name="SBU Bulleted Text 1 Photo">
    <p:spTree>
      <p:nvGrpSpPr>
        <p:cNvPr id="1" name="Shape 53"/>
        <p:cNvGrpSpPr/>
        <p:nvPr/>
      </p:nvGrpSpPr>
      <p:grpSpPr>
        <a:xfrm>
          <a:off x="0" y="0"/>
          <a:ext cx="0" cy="0"/>
          <a:chOff x="0" y="0"/>
          <a:chExt cx="0" cy="0"/>
        </a:xfrm>
      </p:grpSpPr>
      <p:sp>
        <p:nvSpPr>
          <p:cNvPr id="54" name="Google Shape;54;p32"/>
          <p:cNvSpPr txBox="1">
            <a:spLocks noGrp="1"/>
          </p:cNvSpPr>
          <p:nvPr>
            <p:ph type="title"/>
          </p:nvPr>
        </p:nvSpPr>
        <p:spPr>
          <a:xfrm>
            <a:off x="626114" y="897538"/>
            <a:ext cx="3335552" cy="972207"/>
          </a:xfrm>
          <a:prstGeom prst="rect">
            <a:avLst/>
          </a:prstGeom>
          <a:noFill/>
          <a:ln>
            <a:noFill/>
          </a:ln>
        </p:spPr>
        <p:txBody>
          <a:bodyPr spcFirstLastPara="1" wrap="square" lIns="91425" tIns="45700" rIns="91425" bIns="45700" anchor="t" anchorCtr="0">
            <a:normAutofit/>
          </a:bodyPr>
          <a:lstStyle>
            <a:lvl1pPr marR="0" lvl="0" algn="l" rtl="0">
              <a:lnSpc>
                <a:spcPct val="8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5" name="Google Shape;55;p32"/>
          <p:cNvSpPr txBox="1">
            <a:spLocks noGrp="1"/>
          </p:cNvSpPr>
          <p:nvPr>
            <p:ph type="sldNum" idx="12"/>
          </p:nvPr>
        </p:nvSpPr>
        <p:spPr>
          <a:xfrm>
            <a:off x="6532284" y="6425175"/>
            <a:ext cx="2057400" cy="365125"/>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000" b="1" i="0">
                <a:solidFill>
                  <a:srgbClr val="828383"/>
                </a:solidFill>
                <a:latin typeface="Arial"/>
                <a:ea typeface="Arial"/>
                <a:cs typeface="Arial"/>
                <a:sym typeface="Arial"/>
              </a:defRPr>
            </a:lvl1pPr>
            <a:lvl2pPr marL="0" lvl="1" indent="0" algn="r">
              <a:spcBef>
                <a:spcPts val="0"/>
              </a:spcBef>
              <a:buNone/>
              <a:defRPr sz="1000" b="1" i="0">
                <a:solidFill>
                  <a:srgbClr val="828383"/>
                </a:solidFill>
                <a:latin typeface="Arial"/>
                <a:ea typeface="Arial"/>
                <a:cs typeface="Arial"/>
                <a:sym typeface="Arial"/>
              </a:defRPr>
            </a:lvl2pPr>
            <a:lvl3pPr marL="0" lvl="2" indent="0" algn="r">
              <a:spcBef>
                <a:spcPts val="0"/>
              </a:spcBef>
              <a:buNone/>
              <a:defRPr sz="1000" b="1" i="0">
                <a:solidFill>
                  <a:srgbClr val="828383"/>
                </a:solidFill>
                <a:latin typeface="Arial"/>
                <a:ea typeface="Arial"/>
                <a:cs typeface="Arial"/>
                <a:sym typeface="Arial"/>
              </a:defRPr>
            </a:lvl3pPr>
            <a:lvl4pPr marL="0" lvl="3" indent="0" algn="r">
              <a:spcBef>
                <a:spcPts val="0"/>
              </a:spcBef>
              <a:buNone/>
              <a:defRPr sz="1000" b="1" i="0">
                <a:solidFill>
                  <a:srgbClr val="828383"/>
                </a:solidFill>
                <a:latin typeface="Arial"/>
                <a:ea typeface="Arial"/>
                <a:cs typeface="Arial"/>
                <a:sym typeface="Arial"/>
              </a:defRPr>
            </a:lvl4pPr>
            <a:lvl5pPr marL="0" lvl="4" indent="0" algn="r">
              <a:spcBef>
                <a:spcPts val="0"/>
              </a:spcBef>
              <a:buNone/>
              <a:defRPr sz="1000" b="1" i="0">
                <a:solidFill>
                  <a:srgbClr val="828383"/>
                </a:solidFill>
                <a:latin typeface="Arial"/>
                <a:ea typeface="Arial"/>
                <a:cs typeface="Arial"/>
                <a:sym typeface="Arial"/>
              </a:defRPr>
            </a:lvl5pPr>
            <a:lvl6pPr marL="0" lvl="5" indent="0" algn="r">
              <a:spcBef>
                <a:spcPts val="0"/>
              </a:spcBef>
              <a:buNone/>
              <a:defRPr sz="1000" b="1" i="0">
                <a:solidFill>
                  <a:srgbClr val="828383"/>
                </a:solidFill>
                <a:latin typeface="Arial"/>
                <a:ea typeface="Arial"/>
                <a:cs typeface="Arial"/>
                <a:sym typeface="Arial"/>
              </a:defRPr>
            </a:lvl6pPr>
            <a:lvl7pPr marL="0" lvl="6" indent="0" algn="r">
              <a:spcBef>
                <a:spcPts val="0"/>
              </a:spcBef>
              <a:buNone/>
              <a:defRPr sz="1000" b="1" i="0">
                <a:solidFill>
                  <a:srgbClr val="828383"/>
                </a:solidFill>
                <a:latin typeface="Arial"/>
                <a:ea typeface="Arial"/>
                <a:cs typeface="Arial"/>
                <a:sym typeface="Arial"/>
              </a:defRPr>
            </a:lvl7pPr>
            <a:lvl8pPr marL="0" lvl="7" indent="0" algn="r">
              <a:spcBef>
                <a:spcPts val="0"/>
              </a:spcBef>
              <a:buNone/>
              <a:defRPr sz="1000" b="1" i="0">
                <a:solidFill>
                  <a:srgbClr val="828383"/>
                </a:solidFill>
                <a:latin typeface="Arial"/>
                <a:ea typeface="Arial"/>
                <a:cs typeface="Arial"/>
                <a:sym typeface="Arial"/>
              </a:defRPr>
            </a:lvl8pPr>
            <a:lvl9pPr marL="0" lvl="8" indent="0" algn="r">
              <a:spcBef>
                <a:spcPts val="0"/>
              </a:spcBef>
              <a:buNone/>
              <a:defRPr sz="1000" b="1" i="0">
                <a:solidFill>
                  <a:srgbClr val="828383"/>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56" name="Google Shape;56;p32"/>
          <p:cNvSpPr txBox="1">
            <a:spLocks noGrp="1"/>
          </p:cNvSpPr>
          <p:nvPr>
            <p:ph type="body" idx="1"/>
          </p:nvPr>
        </p:nvSpPr>
        <p:spPr>
          <a:xfrm>
            <a:off x="626114" y="2141908"/>
            <a:ext cx="3335552" cy="3616244"/>
          </a:xfrm>
          <a:prstGeom prst="rect">
            <a:avLst/>
          </a:prstGeom>
          <a:noFill/>
          <a:ln>
            <a:noFill/>
          </a:ln>
        </p:spPr>
        <p:txBody>
          <a:bodyPr spcFirstLastPara="1" wrap="square" lIns="91425" tIns="45700" rIns="91425" bIns="45700" anchor="t" anchorCtr="0">
            <a:normAutofit/>
          </a:bodyPr>
          <a:lstStyle>
            <a:lvl1pPr marL="457200" marR="0" lvl="0" indent="-304800" algn="l" rtl="0">
              <a:lnSpc>
                <a:spcPct val="90000"/>
              </a:lnSpc>
              <a:spcBef>
                <a:spcPts val="1000"/>
              </a:spcBef>
              <a:spcAft>
                <a:spcPts val="0"/>
              </a:spcAft>
              <a:buClr>
                <a:srgbClr val="828383"/>
              </a:buClr>
              <a:buSzPts val="1200"/>
              <a:buFont typeface="Arial"/>
              <a:buChar char="•"/>
              <a:defRPr sz="1200" b="0" i="0" u="none" strike="noStrike" cap="none">
                <a:solidFill>
                  <a:srgbClr val="828383"/>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57" name="Google Shape;57;p32"/>
          <p:cNvSpPr>
            <a:spLocks noGrp="1"/>
          </p:cNvSpPr>
          <p:nvPr>
            <p:ph type="pic" idx="2"/>
          </p:nvPr>
        </p:nvSpPr>
        <p:spPr>
          <a:xfrm>
            <a:off x="4054287" y="962913"/>
            <a:ext cx="4457700" cy="4624340"/>
          </a:xfrm>
          <a:prstGeom prst="rect">
            <a:avLst/>
          </a:prstGeom>
          <a:solidFill>
            <a:srgbClr val="F2F2F2"/>
          </a:solidFill>
          <a:ln>
            <a:noFill/>
          </a:ln>
        </p:spPr>
      </p:sp>
      <p:sp>
        <p:nvSpPr>
          <p:cNvPr id="58" name="Google Shape;58;p32"/>
          <p:cNvSpPr txBox="1">
            <a:spLocks noGrp="1"/>
          </p:cNvSpPr>
          <p:nvPr>
            <p:ph type="body" idx="3"/>
          </p:nvPr>
        </p:nvSpPr>
        <p:spPr>
          <a:xfrm>
            <a:off x="4054287" y="5735335"/>
            <a:ext cx="4457700" cy="269811"/>
          </a:xfrm>
          <a:prstGeom prst="rect">
            <a:avLst/>
          </a:prstGeom>
          <a:noFill/>
          <a:ln>
            <a:noFill/>
          </a:ln>
        </p:spPr>
        <p:txBody>
          <a:bodyPr spcFirstLastPara="1" wrap="square" lIns="0" tIns="0" rIns="0" bIns="45700" anchor="t" anchorCtr="0">
            <a:normAutofit/>
          </a:bodyPr>
          <a:lstStyle>
            <a:lvl1pPr marL="457200" marR="0" lvl="0" indent="-228600" algn="l" rtl="0">
              <a:lnSpc>
                <a:spcPct val="90000"/>
              </a:lnSpc>
              <a:spcBef>
                <a:spcPts val="1000"/>
              </a:spcBef>
              <a:spcAft>
                <a:spcPts val="0"/>
              </a:spcAft>
              <a:buClr>
                <a:srgbClr val="828383"/>
              </a:buClr>
              <a:buSzPts val="800"/>
              <a:buFont typeface="Arial"/>
              <a:buNone/>
              <a:defRPr sz="800" b="0" i="0" u="none" strike="noStrike" cap="none">
                <a:solidFill>
                  <a:srgbClr val="828383"/>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BU Text-2 Photos">
  <p:cSld name="SBU Text-2 Photos">
    <p:spTree>
      <p:nvGrpSpPr>
        <p:cNvPr id="1" name="Shape 59"/>
        <p:cNvGrpSpPr/>
        <p:nvPr/>
      </p:nvGrpSpPr>
      <p:grpSpPr>
        <a:xfrm>
          <a:off x="0" y="0"/>
          <a:ext cx="0" cy="0"/>
          <a:chOff x="0" y="0"/>
          <a:chExt cx="0" cy="0"/>
        </a:xfrm>
      </p:grpSpPr>
      <p:sp>
        <p:nvSpPr>
          <p:cNvPr id="60" name="Google Shape;60;p33"/>
          <p:cNvSpPr txBox="1">
            <a:spLocks noGrp="1"/>
          </p:cNvSpPr>
          <p:nvPr>
            <p:ph type="title"/>
          </p:nvPr>
        </p:nvSpPr>
        <p:spPr>
          <a:xfrm>
            <a:off x="624199" y="897538"/>
            <a:ext cx="3335552" cy="972207"/>
          </a:xfrm>
          <a:prstGeom prst="rect">
            <a:avLst/>
          </a:prstGeom>
          <a:noFill/>
          <a:ln>
            <a:noFill/>
          </a:ln>
        </p:spPr>
        <p:txBody>
          <a:bodyPr spcFirstLastPara="1" wrap="square" lIns="91425" tIns="45700" rIns="91425" bIns="45700" anchor="t" anchorCtr="0">
            <a:normAutofit/>
          </a:bodyPr>
          <a:lstStyle>
            <a:lvl1pPr marR="0" lvl="0" algn="l" rtl="0">
              <a:lnSpc>
                <a:spcPct val="80000"/>
              </a:lnSpc>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1" name="Google Shape;61;p33"/>
          <p:cNvSpPr txBox="1">
            <a:spLocks noGrp="1"/>
          </p:cNvSpPr>
          <p:nvPr>
            <p:ph type="body" idx="1"/>
          </p:nvPr>
        </p:nvSpPr>
        <p:spPr>
          <a:xfrm>
            <a:off x="624199" y="2039016"/>
            <a:ext cx="3335552" cy="3616244"/>
          </a:xfrm>
          <a:prstGeom prst="rect">
            <a:avLst/>
          </a:prstGeom>
          <a:noFill/>
          <a:ln>
            <a:noFill/>
          </a:ln>
        </p:spPr>
        <p:txBody>
          <a:bodyPr spcFirstLastPara="1" wrap="square" lIns="91425" tIns="45700" rIns="91425" bIns="45700" anchor="t" anchorCtr="0">
            <a:normAutofit/>
          </a:bodyPr>
          <a:lstStyle>
            <a:lvl1pPr marL="457200" marR="0" lvl="0" indent="-228600" algn="l" rtl="0">
              <a:lnSpc>
                <a:spcPct val="90000"/>
              </a:lnSpc>
              <a:spcBef>
                <a:spcPts val="1000"/>
              </a:spcBef>
              <a:spcAft>
                <a:spcPts val="0"/>
              </a:spcAft>
              <a:buClr>
                <a:srgbClr val="828383"/>
              </a:buClr>
              <a:buSzPts val="1200"/>
              <a:buFont typeface="Arial"/>
              <a:buNone/>
              <a:defRPr sz="1200" b="0" i="0" u="none" strike="noStrike" cap="none">
                <a:solidFill>
                  <a:srgbClr val="828383"/>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62" name="Google Shape;62;p33"/>
          <p:cNvSpPr txBox="1">
            <a:spLocks noGrp="1"/>
          </p:cNvSpPr>
          <p:nvPr>
            <p:ph type="sldNum" idx="12"/>
          </p:nvPr>
        </p:nvSpPr>
        <p:spPr>
          <a:xfrm>
            <a:off x="6532284" y="6425175"/>
            <a:ext cx="2057400" cy="365125"/>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000" b="1" i="0">
                <a:solidFill>
                  <a:srgbClr val="828383"/>
                </a:solidFill>
                <a:latin typeface="Arial"/>
                <a:ea typeface="Arial"/>
                <a:cs typeface="Arial"/>
                <a:sym typeface="Arial"/>
              </a:defRPr>
            </a:lvl1pPr>
            <a:lvl2pPr marL="0" lvl="1" indent="0" algn="r">
              <a:spcBef>
                <a:spcPts val="0"/>
              </a:spcBef>
              <a:buNone/>
              <a:defRPr sz="1000" b="1" i="0">
                <a:solidFill>
                  <a:srgbClr val="828383"/>
                </a:solidFill>
                <a:latin typeface="Arial"/>
                <a:ea typeface="Arial"/>
                <a:cs typeface="Arial"/>
                <a:sym typeface="Arial"/>
              </a:defRPr>
            </a:lvl2pPr>
            <a:lvl3pPr marL="0" lvl="2" indent="0" algn="r">
              <a:spcBef>
                <a:spcPts val="0"/>
              </a:spcBef>
              <a:buNone/>
              <a:defRPr sz="1000" b="1" i="0">
                <a:solidFill>
                  <a:srgbClr val="828383"/>
                </a:solidFill>
                <a:latin typeface="Arial"/>
                <a:ea typeface="Arial"/>
                <a:cs typeface="Arial"/>
                <a:sym typeface="Arial"/>
              </a:defRPr>
            </a:lvl3pPr>
            <a:lvl4pPr marL="0" lvl="3" indent="0" algn="r">
              <a:spcBef>
                <a:spcPts val="0"/>
              </a:spcBef>
              <a:buNone/>
              <a:defRPr sz="1000" b="1" i="0">
                <a:solidFill>
                  <a:srgbClr val="828383"/>
                </a:solidFill>
                <a:latin typeface="Arial"/>
                <a:ea typeface="Arial"/>
                <a:cs typeface="Arial"/>
                <a:sym typeface="Arial"/>
              </a:defRPr>
            </a:lvl4pPr>
            <a:lvl5pPr marL="0" lvl="4" indent="0" algn="r">
              <a:spcBef>
                <a:spcPts val="0"/>
              </a:spcBef>
              <a:buNone/>
              <a:defRPr sz="1000" b="1" i="0">
                <a:solidFill>
                  <a:srgbClr val="828383"/>
                </a:solidFill>
                <a:latin typeface="Arial"/>
                <a:ea typeface="Arial"/>
                <a:cs typeface="Arial"/>
                <a:sym typeface="Arial"/>
              </a:defRPr>
            </a:lvl5pPr>
            <a:lvl6pPr marL="0" lvl="5" indent="0" algn="r">
              <a:spcBef>
                <a:spcPts val="0"/>
              </a:spcBef>
              <a:buNone/>
              <a:defRPr sz="1000" b="1" i="0">
                <a:solidFill>
                  <a:srgbClr val="828383"/>
                </a:solidFill>
                <a:latin typeface="Arial"/>
                <a:ea typeface="Arial"/>
                <a:cs typeface="Arial"/>
                <a:sym typeface="Arial"/>
              </a:defRPr>
            </a:lvl6pPr>
            <a:lvl7pPr marL="0" lvl="6" indent="0" algn="r">
              <a:spcBef>
                <a:spcPts val="0"/>
              </a:spcBef>
              <a:buNone/>
              <a:defRPr sz="1000" b="1" i="0">
                <a:solidFill>
                  <a:srgbClr val="828383"/>
                </a:solidFill>
                <a:latin typeface="Arial"/>
                <a:ea typeface="Arial"/>
                <a:cs typeface="Arial"/>
                <a:sym typeface="Arial"/>
              </a:defRPr>
            </a:lvl7pPr>
            <a:lvl8pPr marL="0" lvl="7" indent="0" algn="r">
              <a:spcBef>
                <a:spcPts val="0"/>
              </a:spcBef>
              <a:buNone/>
              <a:defRPr sz="1000" b="1" i="0">
                <a:solidFill>
                  <a:srgbClr val="828383"/>
                </a:solidFill>
                <a:latin typeface="Arial"/>
                <a:ea typeface="Arial"/>
                <a:cs typeface="Arial"/>
                <a:sym typeface="Arial"/>
              </a:defRPr>
            </a:lvl8pPr>
            <a:lvl9pPr marL="0" lvl="8" indent="0" algn="r">
              <a:spcBef>
                <a:spcPts val="0"/>
              </a:spcBef>
              <a:buNone/>
              <a:defRPr sz="1000" b="1" i="0">
                <a:solidFill>
                  <a:srgbClr val="828383"/>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63" name="Google Shape;63;p33"/>
          <p:cNvSpPr>
            <a:spLocks noGrp="1"/>
          </p:cNvSpPr>
          <p:nvPr>
            <p:ph type="pic" idx="2"/>
          </p:nvPr>
        </p:nvSpPr>
        <p:spPr>
          <a:xfrm>
            <a:off x="4056777" y="961466"/>
            <a:ext cx="2155249" cy="4624073"/>
          </a:xfrm>
          <a:prstGeom prst="rect">
            <a:avLst/>
          </a:prstGeom>
          <a:solidFill>
            <a:srgbClr val="F2F2F2"/>
          </a:solidFill>
          <a:ln>
            <a:noFill/>
          </a:ln>
        </p:spPr>
      </p:sp>
      <p:sp>
        <p:nvSpPr>
          <p:cNvPr id="64" name="Google Shape;64;p33"/>
          <p:cNvSpPr>
            <a:spLocks noGrp="1"/>
          </p:cNvSpPr>
          <p:nvPr>
            <p:ph type="pic" idx="3"/>
          </p:nvPr>
        </p:nvSpPr>
        <p:spPr>
          <a:xfrm>
            <a:off x="6322596" y="962912"/>
            <a:ext cx="2189391" cy="4622627"/>
          </a:xfrm>
          <a:prstGeom prst="rect">
            <a:avLst/>
          </a:prstGeom>
          <a:solidFill>
            <a:srgbClr val="F2F2F2"/>
          </a:solidFill>
          <a:ln>
            <a:noFill/>
          </a:ln>
        </p:spPr>
      </p:sp>
      <p:sp>
        <p:nvSpPr>
          <p:cNvPr id="65" name="Google Shape;65;p33"/>
          <p:cNvSpPr txBox="1">
            <a:spLocks noGrp="1"/>
          </p:cNvSpPr>
          <p:nvPr>
            <p:ph type="body" idx="4"/>
          </p:nvPr>
        </p:nvSpPr>
        <p:spPr>
          <a:xfrm>
            <a:off x="4056777" y="5735335"/>
            <a:ext cx="2155249" cy="269811"/>
          </a:xfrm>
          <a:prstGeom prst="rect">
            <a:avLst/>
          </a:prstGeom>
          <a:noFill/>
          <a:ln>
            <a:noFill/>
          </a:ln>
        </p:spPr>
        <p:txBody>
          <a:bodyPr spcFirstLastPara="1" wrap="square" lIns="0" tIns="0" rIns="0" bIns="45700" anchor="t" anchorCtr="0">
            <a:normAutofit/>
          </a:bodyPr>
          <a:lstStyle>
            <a:lvl1pPr marL="457200" marR="0" lvl="0" indent="-228600" algn="l" rtl="0">
              <a:lnSpc>
                <a:spcPct val="90000"/>
              </a:lnSpc>
              <a:spcBef>
                <a:spcPts val="1000"/>
              </a:spcBef>
              <a:spcAft>
                <a:spcPts val="0"/>
              </a:spcAft>
              <a:buClr>
                <a:srgbClr val="828383"/>
              </a:buClr>
              <a:buSzPts val="800"/>
              <a:buFont typeface="Arial"/>
              <a:buNone/>
              <a:defRPr sz="800" b="0" i="0" u="none" strike="noStrike" cap="none">
                <a:solidFill>
                  <a:srgbClr val="828383"/>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66" name="Google Shape;66;p33"/>
          <p:cNvSpPr txBox="1">
            <a:spLocks noGrp="1"/>
          </p:cNvSpPr>
          <p:nvPr>
            <p:ph type="body" idx="5"/>
          </p:nvPr>
        </p:nvSpPr>
        <p:spPr>
          <a:xfrm>
            <a:off x="6322597" y="5735335"/>
            <a:ext cx="2189389" cy="269811"/>
          </a:xfrm>
          <a:prstGeom prst="rect">
            <a:avLst/>
          </a:prstGeom>
          <a:noFill/>
          <a:ln>
            <a:noFill/>
          </a:ln>
        </p:spPr>
        <p:txBody>
          <a:bodyPr spcFirstLastPara="1" wrap="square" lIns="0" tIns="0" rIns="0" bIns="45700" anchor="t" anchorCtr="0">
            <a:normAutofit/>
          </a:bodyPr>
          <a:lstStyle>
            <a:lvl1pPr marL="457200" marR="0" lvl="0" indent="-228600" algn="l" rtl="0">
              <a:lnSpc>
                <a:spcPct val="90000"/>
              </a:lnSpc>
              <a:spcBef>
                <a:spcPts val="1000"/>
              </a:spcBef>
              <a:spcAft>
                <a:spcPts val="0"/>
              </a:spcAft>
              <a:buClr>
                <a:srgbClr val="828383"/>
              </a:buClr>
              <a:buSzPts val="800"/>
              <a:buFont typeface="Arial"/>
              <a:buNone/>
              <a:defRPr sz="800" b="0" i="0" u="none" strike="noStrike" cap="none">
                <a:solidFill>
                  <a:srgbClr val="828383"/>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pic>
        <p:nvPicPr>
          <p:cNvPr id="10" name="Google Shape;10;p24"/>
          <p:cNvPicPr preferRelativeResize="0"/>
          <p:nvPr/>
        </p:nvPicPr>
        <p:blipFill rotWithShape="1">
          <a:blip r:embed="rId15">
            <a:alphaModFix/>
          </a:blip>
          <a:srcRect/>
          <a:stretch/>
        </p:blipFill>
        <p:spPr>
          <a:xfrm>
            <a:off x="-19665" y="-5881"/>
            <a:ext cx="9163665" cy="6872211"/>
          </a:xfrm>
          <a:prstGeom prst="rect">
            <a:avLst/>
          </a:prstGeom>
          <a:noFill/>
          <a:ln>
            <a:noFill/>
          </a:ln>
        </p:spPr>
      </p:pic>
      <p:sp>
        <p:nvSpPr>
          <p:cNvPr id="11" name="Google Shape;11;p24"/>
          <p:cNvSpPr/>
          <p:nvPr/>
        </p:nvSpPr>
        <p:spPr>
          <a:xfrm>
            <a:off x="201478" y="-6148"/>
            <a:ext cx="8772041" cy="6872748"/>
          </a:xfrm>
          <a:prstGeom prst="rect">
            <a:avLst/>
          </a:prstGeom>
          <a:solidFill>
            <a:schemeClr val="lt1"/>
          </a:solidFill>
          <a:ln>
            <a:noFill/>
          </a:ln>
        </p:spPr>
        <p:txBody>
          <a:bodyPr spcFirstLastPara="1" wrap="square" lIns="91425" tIns="45700" rIns="91425" bIns="45700" anchor="ctr" anchorCtr="0">
            <a:noAutofit/>
          </a:bodyPr>
          <a:lstStyle/>
          <a:p>
            <a:pPr marL="2743200" marR="0" lvl="6" indent="0" algn="ctr" rtl="0">
              <a:spcBef>
                <a:spcPts val="0"/>
              </a:spcBef>
              <a:spcAft>
                <a:spcPts val="0"/>
              </a:spcAft>
              <a:buNone/>
            </a:pPr>
            <a:r>
              <a:rPr lang="en-US" sz="1800" b="0" i="0" u="none" strike="noStrike" cap="none">
                <a:solidFill>
                  <a:schemeClr val="lt1"/>
                </a:solidFill>
                <a:latin typeface="Calibri"/>
                <a:ea typeface="Calibri"/>
                <a:cs typeface="Calibri"/>
                <a:sym typeface="Calibri"/>
              </a:rPr>
              <a:t>‘</a:t>
            </a:r>
            <a:endParaRPr/>
          </a:p>
        </p:txBody>
      </p:sp>
      <p:pic>
        <p:nvPicPr>
          <p:cNvPr id="12" name="Google Shape;12;p24"/>
          <p:cNvPicPr preferRelativeResize="0"/>
          <p:nvPr/>
        </p:nvPicPr>
        <p:blipFill rotWithShape="1">
          <a:blip r:embed="rId16">
            <a:alphaModFix/>
          </a:blip>
          <a:srcRect/>
          <a:stretch/>
        </p:blipFill>
        <p:spPr>
          <a:xfrm>
            <a:off x="628650" y="204428"/>
            <a:ext cx="1865601" cy="315398"/>
          </a:xfrm>
          <a:prstGeom prst="rect">
            <a:avLst/>
          </a:prstGeom>
          <a:noFill/>
          <a:ln>
            <a:noFill/>
          </a:ln>
        </p:spPr>
      </p:pic>
      <p:cxnSp>
        <p:nvCxnSpPr>
          <p:cNvPr id="13" name="Google Shape;13;p24"/>
          <p:cNvCxnSpPr/>
          <p:nvPr/>
        </p:nvCxnSpPr>
        <p:spPr>
          <a:xfrm>
            <a:off x="628650" y="6248472"/>
            <a:ext cx="7890681" cy="1"/>
          </a:xfrm>
          <a:prstGeom prst="straightConnector1">
            <a:avLst/>
          </a:prstGeom>
          <a:noFill/>
          <a:ln w="19050" cap="flat" cmpd="sng">
            <a:solidFill>
              <a:srgbClr val="C0C0C0"/>
            </a:solidFill>
            <a:prstDash val="dot"/>
            <a:miter lim="800000"/>
            <a:headEnd type="none" w="sm" len="sm"/>
            <a:tailEnd type="none" w="sm" len="sm"/>
          </a:ln>
        </p:spPr>
      </p:cxnSp>
      <p:pic>
        <p:nvPicPr>
          <p:cNvPr id="14" name="Google Shape;14;p24"/>
          <p:cNvPicPr preferRelativeResize="0"/>
          <p:nvPr/>
        </p:nvPicPr>
        <p:blipFill rotWithShape="1">
          <a:blip r:embed="rId17">
            <a:alphaModFix/>
          </a:blip>
          <a:srcRect/>
          <a:stretch/>
        </p:blipFill>
        <p:spPr>
          <a:xfrm>
            <a:off x="628650" y="6359092"/>
            <a:ext cx="780724" cy="288807"/>
          </a:xfrm>
          <a:prstGeom prst="rect">
            <a:avLst/>
          </a:prstGeom>
          <a:noFill/>
          <a:ln>
            <a:noFill/>
          </a:ln>
        </p:spPr>
      </p:pic>
      <p:sp>
        <p:nvSpPr>
          <p:cNvPr id="15" name="Google Shape;15;p24"/>
          <p:cNvSpPr txBox="1">
            <a:spLocks noGrp="1"/>
          </p:cNvSpPr>
          <p:nvPr>
            <p:ph type="sldNum" idx="12"/>
          </p:nvPr>
        </p:nvSpPr>
        <p:spPr>
          <a:xfrm>
            <a:off x="6532284" y="6425175"/>
            <a:ext cx="2057400" cy="365125"/>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buNone/>
              <a:defRPr sz="1000" b="1" i="0" u="none" strike="noStrike" cap="none">
                <a:solidFill>
                  <a:srgbClr val="828383"/>
                </a:solidFill>
                <a:latin typeface="Arial"/>
                <a:ea typeface="Arial"/>
                <a:cs typeface="Arial"/>
                <a:sym typeface="Arial"/>
              </a:defRPr>
            </a:lvl1pPr>
            <a:lvl2pPr marL="0" marR="0" lvl="1" indent="0" algn="r" rtl="0">
              <a:spcBef>
                <a:spcPts val="0"/>
              </a:spcBef>
              <a:buNone/>
              <a:defRPr sz="1000" b="1" i="0" u="none" strike="noStrike" cap="none">
                <a:solidFill>
                  <a:srgbClr val="828383"/>
                </a:solidFill>
                <a:latin typeface="Arial"/>
                <a:ea typeface="Arial"/>
                <a:cs typeface="Arial"/>
                <a:sym typeface="Arial"/>
              </a:defRPr>
            </a:lvl2pPr>
            <a:lvl3pPr marL="0" marR="0" lvl="2" indent="0" algn="r" rtl="0">
              <a:spcBef>
                <a:spcPts val="0"/>
              </a:spcBef>
              <a:buNone/>
              <a:defRPr sz="1000" b="1" i="0" u="none" strike="noStrike" cap="none">
                <a:solidFill>
                  <a:srgbClr val="828383"/>
                </a:solidFill>
                <a:latin typeface="Arial"/>
                <a:ea typeface="Arial"/>
                <a:cs typeface="Arial"/>
                <a:sym typeface="Arial"/>
              </a:defRPr>
            </a:lvl3pPr>
            <a:lvl4pPr marL="0" marR="0" lvl="3" indent="0" algn="r" rtl="0">
              <a:spcBef>
                <a:spcPts val="0"/>
              </a:spcBef>
              <a:buNone/>
              <a:defRPr sz="1000" b="1" i="0" u="none" strike="noStrike" cap="none">
                <a:solidFill>
                  <a:srgbClr val="828383"/>
                </a:solidFill>
                <a:latin typeface="Arial"/>
                <a:ea typeface="Arial"/>
                <a:cs typeface="Arial"/>
                <a:sym typeface="Arial"/>
              </a:defRPr>
            </a:lvl4pPr>
            <a:lvl5pPr marL="0" marR="0" lvl="4" indent="0" algn="r" rtl="0">
              <a:spcBef>
                <a:spcPts val="0"/>
              </a:spcBef>
              <a:buNone/>
              <a:defRPr sz="1000" b="1" i="0" u="none" strike="noStrike" cap="none">
                <a:solidFill>
                  <a:srgbClr val="828383"/>
                </a:solidFill>
                <a:latin typeface="Arial"/>
                <a:ea typeface="Arial"/>
                <a:cs typeface="Arial"/>
                <a:sym typeface="Arial"/>
              </a:defRPr>
            </a:lvl5pPr>
            <a:lvl6pPr marL="0" marR="0" lvl="5" indent="0" algn="r" rtl="0">
              <a:spcBef>
                <a:spcPts val="0"/>
              </a:spcBef>
              <a:buNone/>
              <a:defRPr sz="1000" b="1" i="0" u="none" strike="noStrike" cap="none">
                <a:solidFill>
                  <a:srgbClr val="828383"/>
                </a:solidFill>
                <a:latin typeface="Arial"/>
                <a:ea typeface="Arial"/>
                <a:cs typeface="Arial"/>
                <a:sym typeface="Arial"/>
              </a:defRPr>
            </a:lvl6pPr>
            <a:lvl7pPr marL="0" marR="0" lvl="6" indent="0" algn="r" rtl="0">
              <a:spcBef>
                <a:spcPts val="0"/>
              </a:spcBef>
              <a:buNone/>
              <a:defRPr sz="1000" b="1" i="0" u="none" strike="noStrike" cap="none">
                <a:solidFill>
                  <a:srgbClr val="828383"/>
                </a:solidFill>
                <a:latin typeface="Arial"/>
                <a:ea typeface="Arial"/>
                <a:cs typeface="Arial"/>
                <a:sym typeface="Arial"/>
              </a:defRPr>
            </a:lvl7pPr>
            <a:lvl8pPr marL="0" marR="0" lvl="7" indent="0" algn="r" rtl="0">
              <a:spcBef>
                <a:spcPts val="0"/>
              </a:spcBef>
              <a:buNone/>
              <a:defRPr sz="1000" b="1" i="0" u="none" strike="noStrike" cap="none">
                <a:solidFill>
                  <a:srgbClr val="828383"/>
                </a:solidFill>
                <a:latin typeface="Arial"/>
                <a:ea typeface="Arial"/>
                <a:cs typeface="Arial"/>
                <a:sym typeface="Arial"/>
              </a:defRPr>
            </a:lvl8pPr>
            <a:lvl9pPr marL="0" marR="0" lvl="8" indent="0" algn="r" rtl="0">
              <a:spcBef>
                <a:spcPts val="0"/>
              </a:spcBef>
              <a:buNone/>
              <a:defRPr sz="1000" b="1" i="0" u="none" strike="noStrike" cap="none">
                <a:solidFill>
                  <a:srgbClr val="828383"/>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ori.hhs.gov/content/chapter-2-research-misconduct-introductio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ori.hhs.gov/case-four-accusations-"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ori.hhs.gov/case-four-accusations-"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ori.hhs.gov/case-four-accusations-"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ori.hhs.gov/role-play-"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s://ori.hhs.gov/case-four-accusation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ori.hhs.gov/role-play-"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ori.hhs.gov/case-four-accusations-" TargetMode="Externa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3.xml"/><Relationship Id="rId1" Type="http://schemas.openxmlformats.org/officeDocument/2006/relationships/video" Target="https://www.youtube.com/embed/5yAk4M9-hL8?feature=oembed" TargetMode="External"/><Relationship Id="rId4" Type="http://schemas.openxmlformats.org/officeDocument/2006/relationships/image" Target="../media/image7.jpe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3.xml"/><Relationship Id="rId1" Type="http://schemas.openxmlformats.org/officeDocument/2006/relationships/video" Target="https://www.youtube.com/embed/ar6T4Uop_1w?feature=oembed" TargetMode="External"/><Relationship Id="rId4" Type="http://schemas.openxmlformats.org/officeDocument/2006/relationships/image" Target="../media/image8.jpeg"/></Relationships>
</file>

<file path=ppt/slides/_rels/slide23.xml.rels><?xml version="1.0" encoding="UTF-8" standalone="yes"?>
<Relationships xmlns="http://schemas.openxmlformats.org/package/2006/relationships"><Relationship Id="rId3" Type="http://schemas.openxmlformats.org/officeDocument/2006/relationships/hyperlink" Target="https://ori.hhs.gov/case-four-accusations-"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
          <p:cNvSpPr txBox="1">
            <a:spLocks noGrp="1"/>
          </p:cNvSpPr>
          <p:nvPr>
            <p:ph type="body" idx="1"/>
          </p:nvPr>
        </p:nvSpPr>
        <p:spPr>
          <a:xfrm>
            <a:off x="1686846" y="4860048"/>
            <a:ext cx="6612962" cy="1817477"/>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lt1"/>
              </a:buClr>
              <a:buSzPts val="3200"/>
              <a:buNone/>
            </a:pPr>
            <a:r>
              <a:rPr lang="en-US" sz="3200"/>
              <a:t>Research Misconduct</a:t>
            </a:r>
            <a:endParaRPr/>
          </a:p>
          <a:p>
            <a:pPr marL="0" lvl="0" indent="0" algn="l" rtl="0">
              <a:lnSpc>
                <a:spcPct val="100000"/>
              </a:lnSpc>
              <a:spcBef>
                <a:spcPts val="0"/>
              </a:spcBef>
              <a:spcAft>
                <a:spcPts val="0"/>
              </a:spcAft>
              <a:buClr>
                <a:schemeClr val="lt1"/>
              </a:buClr>
              <a:buSzPts val="1400"/>
              <a:buNone/>
            </a:pPr>
            <a:endParaRPr/>
          </a:p>
          <a:p>
            <a:pPr marL="0" lvl="0" indent="0" algn="r" rtl="0">
              <a:lnSpc>
                <a:spcPct val="100000"/>
              </a:lnSpc>
              <a:spcBef>
                <a:spcPts val="0"/>
              </a:spcBef>
              <a:spcAft>
                <a:spcPts val="0"/>
              </a:spcAft>
              <a:buClr>
                <a:schemeClr val="lt1"/>
              </a:buClr>
              <a:buSzPts val="1400"/>
              <a:buNone/>
            </a:pPr>
            <a:r>
              <a:rPr lang="en-US"/>
              <a:t>Information for this module came from the </a:t>
            </a:r>
            <a:endParaRPr/>
          </a:p>
          <a:p>
            <a:pPr marL="0" lvl="0" indent="0" algn="r" rtl="0">
              <a:lnSpc>
                <a:spcPct val="100000"/>
              </a:lnSpc>
              <a:spcBef>
                <a:spcPts val="0"/>
              </a:spcBef>
              <a:spcAft>
                <a:spcPts val="0"/>
              </a:spcAft>
              <a:buClr>
                <a:schemeClr val="lt1"/>
              </a:buClr>
              <a:buSzPts val="1400"/>
              <a:buNone/>
            </a:pPr>
            <a:r>
              <a:rPr lang="en-US"/>
              <a:t>Office of Research Integrity (ORI) website: </a:t>
            </a:r>
            <a:endParaRPr/>
          </a:p>
          <a:p>
            <a:pPr marL="0" lvl="0" indent="0" algn="r" rtl="0">
              <a:lnSpc>
                <a:spcPct val="100000"/>
              </a:lnSpc>
              <a:spcBef>
                <a:spcPts val="0"/>
              </a:spcBef>
              <a:spcAft>
                <a:spcPts val="0"/>
              </a:spcAft>
              <a:buClr>
                <a:schemeClr val="lt1"/>
              </a:buClr>
              <a:buSzPts val="1400"/>
              <a:buNone/>
            </a:pPr>
            <a:r>
              <a:rPr lang="en-US" u="sng">
                <a:solidFill>
                  <a:schemeClr val="hlink"/>
                </a:solidFill>
                <a:hlinkClick r:id="rId3"/>
              </a:rPr>
              <a:t>https://ori.hhs.gov/content/chapter-2-</a:t>
            </a:r>
            <a:endParaRPr/>
          </a:p>
          <a:p>
            <a:pPr marL="0" lvl="0" indent="0" algn="r" rtl="0">
              <a:lnSpc>
                <a:spcPct val="100000"/>
              </a:lnSpc>
              <a:spcBef>
                <a:spcPts val="0"/>
              </a:spcBef>
              <a:spcAft>
                <a:spcPts val="0"/>
              </a:spcAft>
              <a:buClr>
                <a:schemeClr val="lt1"/>
              </a:buClr>
              <a:buSzPts val="1400"/>
              <a:buNone/>
            </a:pPr>
            <a:r>
              <a:rPr lang="en-US" u="sng">
                <a:solidFill>
                  <a:schemeClr val="hlink"/>
                </a:solidFill>
                <a:hlinkClick r:id="rId3"/>
              </a:rPr>
              <a:t>research-misconduct-introduction</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10"/>
          <p:cNvSpPr txBox="1">
            <a:spLocks noGrp="1"/>
          </p:cNvSpPr>
          <p:nvPr>
            <p:ph type="sldNum" idx="12"/>
          </p:nvPr>
        </p:nvSpPr>
        <p:spPr>
          <a:xfrm>
            <a:off x="6532284" y="6425175"/>
            <a:ext cx="2057400" cy="365125"/>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10</a:t>
            </a:fld>
            <a:endParaRPr/>
          </a:p>
        </p:txBody>
      </p:sp>
      <p:sp>
        <p:nvSpPr>
          <p:cNvPr id="156" name="Google Shape;156;p10"/>
          <p:cNvSpPr txBox="1"/>
          <p:nvPr/>
        </p:nvSpPr>
        <p:spPr>
          <a:xfrm>
            <a:off x="1383632" y="1095878"/>
            <a:ext cx="7016664" cy="384720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a:solidFill>
                  <a:srgbClr val="C00000"/>
                </a:solidFill>
                <a:latin typeface="Arial"/>
                <a:ea typeface="Arial"/>
                <a:cs typeface="Arial"/>
                <a:sym typeface="Arial"/>
              </a:rPr>
              <a:t>When research misconduct occurs in </a:t>
            </a:r>
            <a:endParaRPr/>
          </a:p>
          <a:p>
            <a:pPr marL="0" marR="0" lvl="0" indent="0" algn="l" rtl="0">
              <a:spcBef>
                <a:spcPts val="0"/>
              </a:spcBef>
              <a:spcAft>
                <a:spcPts val="0"/>
              </a:spcAft>
              <a:buNone/>
            </a:pPr>
            <a:r>
              <a:rPr lang="en-US" sz="3200">
                <a:solidFill>
                  <a:srgbClr val="C00000"/>
                </a:solidFill>
                <a:latin typeface="Arial"/>
                <a:ea typeface="Arial"/>
                <a:cs typeface="Arial"/>
                <a:sym typeface="Arial"/>
              </a:rPr>
              <a:t>federally funded research (including </a:t>
            </a:r>
            <a:endParaRPr/>
          </a:p>
          <a:p>
            <a:pPr marL="0" marR="0" lvl="0" indent="0" algn="l" rtl="0">
              <a:spcBef>
                <a:spcPts val="0"/>
              </a:spcBef>
              <a:spcAft>
                <a:spcPts val="0"/>
              </a:spcAft>
              <a:buNone/>
            </a:pPr>
            <a:r>
              <a:rPr lang="en-US" sz="3200">
                <a:solidFill>
                  <a:srgbClr val="C00000"/>
                </a:solidFill>
                <a:latin typeface="Arial"/>
                <a:ea typeface="Arial"/>
                <a:cs typeface="Arial"/>
                <a:sym typeface="Arial"/>
              </a:rPr>
              <a:t>proposals), it is a federal crime that </a:t>
            </a:r>
            <a:endParaRPr/>
          </a:p>
          <a:p>
            <a:pPr marL="0" marR="0" lvl="0" indent="0" algn="l" rtl="0">
              <a:spcBef>
                <a:spcPts val="0"/>
              </a:spcBef>
              <a:spcAft>
                <a:spcPts val="0"/>
              </a:spcAft>
              <a:buNone/>
            </a:pPr>
            <a:r>
              <a:rPr lang="en-US" sz="3200">
                <a:solidFill>
                  <a:srgbClr val="C00000"/>
                </a:solidFill>
                <a:latin typeface="Arial"/>
                <a:ea typeface="Arial"/>
                <a:cs typeface="Arial"/>
                <a:sym typeface="Arial"/>
              </a:rPr>
              <a:t>can be punished severely resulting in:</a:t>
            </a:r>
            <a:endParaRPr/>
          </a:p>
          <a:p>
            <a:pPr marL="285750" marR="0" lvl="0" indent="-285750" algn="l" rtl="0">
              <a:spcBef>
                <a:spcPts val="0"/>
              </a:spcBef>
              <a:spcAft>
                <a:spcPts val="0"/>
              </a:spcAft>
              <a:buClr>
                <a:schemeClr val="dk1"/>
              </a:buClr>
              <a:buSzPts val="2800"/>
              <a:buFont typeface="Arial"/>
              <a:buChar char="•"/>
            </a:pPr>
            <a:r>
              <a:rPr lang="en-US" sz="2800">
                <a:solidFill>
                  <a:schemeClr val="dk1"/>
                </a:solidFill>
                <a:latin typeface="Arial"/>
                <a:ea typeface="Arial"/>
                <a:cs typeface="Arial"/>
                <a:sym typeface="Arial"/>
              </a:rPr>
              <a:t>Fines</a:t>
            </a:r>
            <a:endParaRPr/>
          </a:p>
          <a:p>
            <a:pPr marL="285750" marR="0" lvl="0" indent="-285750" algn="l" rtl="0">
              <a:spcBef>
                <a:spcPts val="0"/>
              </a:spcBef>
              <a:spcAft>
                <a:spcPts val="0"/>
              </a:spcAft>
              <a:buClr>
                <a:schemeClr val="dk1"/>
              </a:buClr>
              <a:buSzPts val="2800"/>
              <a:buFont typeface="Arial"/>
              <a:buChar char="•"/>
            </a:pPr>
            <a:r>
              <a:rPr lang="en-US" sz="2800">
                <a:solidFill>
                  <a:schemeClr val="dk1"/>
                </a:solidFill>
                <a:latin typeface="Arial"/>
                <a:ea typeface="Arial"/>
                <a:cs typeface="Arial"/>
                <a:sym typeface="Arial"/>
              </a:rPr>
              <a:t>Loss of funding eligibility</a:t>
            </a:r>
            <a:endParaRPr/>
          </a:p>
          <a:p>
            <a:pPr marL="285750" marR="0" lvl="0" indent="-285750" algn="l" rtl="0">
              <a:spcBef>
                <a:spcPts val="0"/>
              </a:spcBef>
              <a:spcAft>
                <a:spcPts val="0"/>
              </a:spcAft>
              <a:buClr>
                <a:schemeClr val="dk1"/>
              </a:buClr>
              <a:buSzPts val="2800"/>
              <a:buFont typeface="Arial"/>
              <a:buChar char="•"/>
            </a:pPr>
            <a:r>
              <a:rPr lang="en-US" sz="2800">
                <a:solidFill>
                  <a:schemeClr val="dk1"/>
                </a:solidFill>
                <a:latin typeface="Arial"/>
                <a:ea typeface="Arial"/>
                <a:cs typeface="Arial"/>
                <a:sym typeface="Arial"/>
              </a:rPr>
              <a:t>Imprisonment</a:t>
            </a:r>
            <a:endParaRPr/>
          </a:p>
          <a:p>
            <a:pPr marL="0" marR="0" lvl="0" indent="0" algn="l" rtl="0">
              <a:spcBef>
                <a:spcPts val="0"/>
              </a:spcBef>
              <a:spcAft>
                <a:spcPts val="0"/>
              </a:spcAft>
              <a:buNone/>
            </a:pPr>
            <a:endParaRPr sz="1400">
              <a:solidFill>
                <a:schemeClr val="dk1"/>
              </a:solidFill>
              <a:latin typeface="Arial"/>
              <a:ea typeface="Arial"/>
              <a:cs typeface="Arial"/>
              <a:sym typeface="Arial"/>
            </a:endParaRPr>
          </a:p>
          <a:p>
            <a:pPr marL="0" marR="0" lvl="0" indent="0" algn="r" rtl="0">
              <a:spcBef>
                <a:spcPts val="0"/>
              </a:spcBef>
              <a:spcAft>
                <a:spcPts val="0"/>
              </a:spcAft>
              <a:buNone/>
            </a:pPr>
            <a:r>
              <a:rPr lang="en-US" sz="1800">
                <a:solidFill>
                  <a:schemeClr val="dk1"/>
                </a:solidFill>
                <a:latin typeface="Calibri"/>
                <a:ea typeface="Calibri"/>
                <a:cs typeface="Calibri"/>
                <a:sym typeface="Calibri"/>
              </a:rPr>
              <a:t>https://ori.hhs.gov/rcr-casebook-research-misconduct</a:t>
            </a:r>
            <a:endParaRPr sz="1400">
              <a:solidFill>
                <a:schemeClr val="dk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11"/>
          <p:cNvSpPr txBox="1">
            <a:spLocks noGrp="1"/>
          </p:cNvSpPr>
          <p:nvPr>
            <p:ph type="body" idx="1"/>
          </p:nvPr>
        </p:nvSpPr>
        <p:spPr>
          <a:xfrm>
            <a:off x="1234463" y="1114185"/>
            <a:ext cx="6599639" cy="4760147"/>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C00000"/>
              </a:buClr>
              <a:buSzPts val="2800"/>
              <a:buNone/>
            </a:pPr>
            <a:r>
              <a:rPr lang="en-US" sz="2800">
                <a:solidFill>
                  <a:srgbClr val="C00000"/>
                </a:solidFill>
              </a:rPr>
              <a:t>Case Example (1)</a:t>
            </a:r>
            <a:endParaRPr/>
          </a:p>
          <a:p>
            <a:pPr marL="0" lvl="0" indent="0" algn="l" rtl="0">
              <a:lnSpc>
                <a:spcPct val="100000"/>
              </a:lnSpc>
              <a:spcBef>
                <a:spcPts val="0"/>
              </a:spcBef>
              <a:spcAft>
                <a:spcPts val="0"/>
              </a:spcAft>
              <a:buClr>
                <a:schemeClr val="dk1"/>
              </a:buClr>
              <a:buSzPts val="2600"/>
              <a:buNone/>
            </a:pPr>
            <a:r>
              <a:rPr lang="en-US" sz="2600">
                <a:solidFill>
                  <a:schemeClr val="dk1"/>
                </a:solidFill>
              </a:rPr>
              <a:t>Dr. Edwards lab had always prided itself on its extraordinary research. During a weekly lab meeting one of the technicians presented data from two experiments. The data presented from experiment 1 appeared to be identical to the data from experiment 2. Dr. Edwards spoke with the lab technician who claimed that she had performed two experiments and that the data just happened to look the same.</a:t>
            </a:r>
            <a:endParaRPr/>
          </a:p>
        </p:txBody>
      </p:sp>
      <p:sp>
        <p:nvSpPr>
          <p:cNvPr id="162" name="Google Shape;162;p11"/>
          <p:cNvSpPr txBox="1">
            <a:spLocks noGrp="1"/>
          </p:cNvSpPr>
          <p:nvPr>
            <p:ph type="sldNum" idx="12"/>
          </p:nvPr>
        </p:nvSpPr>
        <p:spPr>
          <a:xfrm>
            <a:off x="6532284" y="6425175"/>
            <a:ext cx="2057400" cy="365125"/>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12"/>
          <p:cNvSpPr txBox="1">
            <a:spLocks noGrp="1"/>
          </p:cNvSpPr>
          <p:nvPr>
            <p:ph type="body" idx="1"/>
          </p:nvPr>
        </p:nvSpPr>
        <p:spPr>
          <a:xfrm>
            <a:off x="1311581" y="1672390"/>
            <a:ext cx="6599639" cy="4511842"/>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C00000"/>
              </a:buClr>
              <a:buSzPts val="3200"/>
              <a:buNone/>
            </a:pPr>
            <a:r>
              <a:rPr lang="en-US" sz="3200">
                <a:solidFill>
                  <a:srgbClr val="C00000"/>
                </a:solidFill>
              </a:rPr>
              <a:t>Case Example Questions (1)</a:t>
            </a:r>
            <a:endParaRPr/>
          </a:p>
          <a:p>
            <a:pPr marL="457200" lvl="0" indent="-457200" algn="l" rtl="0">
              <a:lnSpc>
                <a:spcPct val="100000"/>
              </a:lnSpc>
              <a:spcBef>
                <a:spcPts val="0"/>
              </a:spcBef>
              <a:spcAft>
                <a:spcPts val="0"/>
              </a:spcAft>
              <a:buClr>
                <a:schemeClr val="dk1"/>
              </a:buClr>
              <a:buSzPts val="2800"/>
              <a:buFont typeface="Arial"/>
              <a:buChar char="•"/>
            </a:pPr>
            <a:r>
              <a:rPr lang="en-US" sz="2800">
                <a:solidFill>
                  <a:schemeClr val="dk1"/>
                </a:solidFill>
              </a:rPr>
              <a:t>What should Dr. Edwards do now?</a:t>
            </a:r>
            <a:endParaRPr/>
          </a:p>
          <a:p>
            <a:pPr marL="457200" lvl="0" indent="-457200" algn="l" rtl="0">
              <a:lnSpc>
                <a:spcPct val="100000"/>
              </a:lnSpc>
              <a:spcBef>
                <a:spcPts val="0"/>
              </a:spcBef>
              <a:spcAft>
                <a:spcPts val="0"/>
              </a:spcAft>
              <a:buClr>
                <a:schemeClr val="dk1"/>
              </a:buClr>
              <a:buSzPts val="2800"/>
              <a:buFont typeface="Arial"/>
              <a:buChar char="•"/>
            </a:pPr>
            <a:r>
              <a:rPr lang="en-US" sz="2800">
                <a:solidFill>
                  <a:schemeClr val="dk1"/>
                </a:solidFill>
              </a:rPr>
              <a:t>Do you think that the lab technician is telling the truth?</a:t>
            </a:r>
            <a:endParaRPr/>
          </a:p>
          <a:p>
            <a:pPr marL="0" lvl="0" indent="0" algn="l" rtl="0">
              <a:lnSpc>
                <a:spcPct val="100000"/>
              </a:lnSpc>
              <a:spcBef>
                <a:spcPts val="0"/>
              </a:spcBef>
              <a:spcAft>
                <a:spcPts val="0"/>
              </a:spcAft>
              <a:buClr>
                <a:srgbClr val="828383"/>
              </a:buClr>
              <a:buSzPts val="2800"/>
              <a:buNone/>
            </a:pPr>
            <a:endParaRPr sz="2800">
              <a:solidFill>
                <a:srgbClr val="C00000"/>
              </a:solidFill>
            </a:endParaRPr>
          </a:p>
        </p:txBody>
      </p:sp>
      <p:sp>
        <p:nvSpPr>
          <p:cNvPr id="168" name="Google Shape;168;p12"/>
          <p:cNvSpPr txBox="1">
            <a:spLocks noGrp="1"/>
          </p:cNvSpPr>
          <p:nvPr>
            <p:ph type="sldNum" idx="12"/>
          </p:nvPr>
        </p:nvSpPr>
        <p:spPr>
          <a:xfrm>
            <a:off x="6532284" y="6425175"/>
            <a:ext cx="2057400" cy="365125"/>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13"/>
          <p:cNvSpPr txBox="1">
            <a:spLocks noGrp="1"/>
          </p:cNvSpPr>
          <p:nvPr>
            <p:ph type="body" idx="1"/>
          </p:nvPr>
        </p:nvSpPr>
        <p:spPr>
          <a:xfrm>
            <a:off x="1393101" y="1113428"/>
            <a:ext cx="6599639" cy="4944979"/>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C00000"/>
              </a:buClr>
              <a:buSzPts val="3200"/>
              <a:buNone/>
            </a:pPr>
            <a:r>
              <a:rPr lang="en-US" sz="3200">
                <a:solidFill>
                  <a:srgbClr val="C00000"/>
                </a:solidFill>
              </a:rPr>
              <a:t>Case Example (2)</a:t>
            </a:r>
            <a:endParaRPr/>
          </a:p>
          <a:p>
            <a:pPr marL="0" lvl="0" indent="0" algn="l" rtl="0">
              <a:lnSpc>
                <a:spcPct val="100000"/>
              </a:lnSpc>
              <a:spcBef>
                <a:spcPts val="0"/>
              </a:spcBef>
              <a:spcAft>
                <a:spcPts val="0"/>
              </a:spcAft>
              <a:buClr>
                <a:schemeClr val="dk1"/>
              </a:buClr>
              <a:buSzPts val="2800"/>
              <a:buNone/>
            </a:pPr>
            <a:r>
              <a:rPr lang="en-US" sz="2800">
                <a:solidFill>
                  <a:schemeClr val="dk1"/>
                </a:solidFill>
              </a:rPr>
              <a:t>Dr. Frank conducts medical research in the area of sleep disorders. After careful thought and review of the literature he writes a protocol around a novel use of a sleep therapy. He asks his colleagues to review the protocol. A short time later he finds that one of his colleagues has submitted his protocol as his own to a federal funding agency.</a:t>
            </a:r>
            <a:endParaRPr/>
          </a:p>
        </p:txBody>
      </p:sp>
      <p:sp>
        <p:nvSpPr>
          <p:cNvPr id="174" name="Google Shape;174;p13"/>
          <p:cNvSpPr txBox="1">
            <a:spLocks noGrp="1"/>
          </p:cNvSpPr>
          <p:nvPr>
            <p:ph type="sldNum" idx="12"/>
          </p:nvPr>
        </p:nvSpPr>
        <p:spPr>
          <a:xfrm>
            <a:off x="6532284" y="6425175"/>
            <a:ext cx="2057400" cy="365125"/>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14"/>
          <p:cNvSpPr txBox="1">
            <a:spLocks noGrp="1"/>
          </p:cNvSpPr>
          <p:nvPr>
            <p:ph type="body" idx="1"/>
          </p:nvPr>
        </p:nvSpPr>
        <p:spPr>
          <a:xfrm>
            <a:off x="1238864" y="1176631"/>
            <a:ext cx="6599639" cy="3970422"/>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C00000"/>
              </a:buClr>
              <a:buSzPts val="3200"/>
              <a:buNone/>
            </a:pPr>
            <a:r>
              <a:rPr lang="en-US" sz="3200">
                <a:solidFill>
                  <a:srgbClr val="C00000"/>
                </a:solidFill>
              </a:rPr>
              <a:t>Case Example Questions</a:t>
            </a:r>
            <a:endParaRPr/>
          </a:p>
          <a:p>
            <a:pPr marL="457200" lvl="0" indent="-457200" algn="l" rtl="0">
              <a:lnSpc>
                <a:spcPct val="100000"/>
              </a:lnSpc>
              <a:spcBef>
                <a:spcPts val="0"/>
              </a:spcBef>
              <a:spcAft>
                <a:spcPts val="0"/>
              </a:spcAft>
              <a:buClr>
                <a:schemeClr val="dk1"/>
              </a:buClr>
              <a:buSzPts val="2800"/>
              <a:buFont typeface="Arial"/>
              <a:buChar char="•"/>
            </a:pPr>
            <a:r>
              <a:rPr lang="en-US" sz="2800">
                <a:solidFill>
                  <a:schemeClr val="dk1"/>
                </a:solidFill>
              </a:rPr>
              <a:t>What should Dr. Frank do?</a:t>
            </a:r>
            <a:endParaRPr/>
          </a:p>
          <a:p>
            <a:pPr marL="457200" lvl="0" indent="-457200" algn="l" rtl="0">
              <a:lnSpc>
                <a:spcPct val="100000"/>
              </a:lnSpc>
              <a:spcBef>
                <a:spcPts val="0"/>
              </a:spcBef>
              <a:spcAft>
                <a:spcPts val="0"/>
              </a:spcAft>
              <a:buClr>
                <a:schemeClr val="dk1"/>
              </a:buClr>
              <a:buSzPts val="2800"/>
              <a:buFont typeface="Arial"/>
              <a:buChar char="•"/>
            </a:pPr>
            <a:r>
              <a:rPr lang="en-US" sz="2800">
                <a:solidFill>
                  <a:schemeClr val="dk1"/>
                </a:solidFill>
              </a:rPr>
              <a:t>Do you think that what his colleague did was dishonest?</a:t>
            </a:r>
            <a:endParaRPr/>
          </a:p>
          <a:p>
            <a:pPr marL="0" lvl="0" indent="0" algn="l" rtl="0">
              <a:lnSpc>
                <a:spcPct val="100000"/>
              </a:lnSpc>
              <a:spcBef>
                <a:spcPts val="0"/>
              </a:spcBef>
              <a:spcAft>
                <a:spcPts val="0"/>
              </a:spcAft>
              <a:buClr>
                <a:srgbClr val="828383"/>
              </a:buClr>
              <a:buSzPts val="2600"/>
              <a:buNone/>
            </a:pPr>
            <a:endParaRPr sz="2600">
              <a:solidFill>
                <a:schemeClr val="dk1"/>
              </a:solidFill>
            </a:endParaRPr>
          </a:p>
          <a:p>
            <a:pPr marL="0" lvl="0" indent="0" algn="l" rtl="0">
              <a:lnSpc>
                <a:spcPct val="100000"/>
              </a:lnSpc>
              <a:spcBef>
                <a:spcPts val="0"/>
              </a:spcBef>
              <a:spcAft>
                <a:spcPts val="0"/>
              </a:spcAft>
              <a:buClr>
                <a:srgbClr val="828383"/>
              </a:buClr>
              <a:buSzPts val="2400"/>
              <a:buNone/>
            </a:pPr>
            <a:endParaRPr sz="2400">
              <a:solidFill>
                <a:schemeClr val="dk1"/>
              </a:solidFill>
            </a:endParaRPr>
          </a:p>
        </p:txBody>
      </p:sp>
      <p:sp>
        <p:nvSpPr>
          <p:cNvPr id="180" name="Google Shape;180;p14"/>
          <p:cNvSpPr txBox="1">
            <a:spLocks noGrp="1"/>
          </p:cNvSpPr>
          <p:nvPr>
            <p:ph type="sldNum" idx="12"/>
          </p:nvPr>
        </p:nvSpPr>
        <p:spPr>
          <a:xfrm>
            <a:off x="6532284" y="6425175"/>
            <a:ext cx="2057400" cy="365125"/>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15"/>
          <p:cNvSpPr txBox="1">
            <a:spLocks noGrp="1"/>
          </p:cNvSpPr>
          <p:nvPr>
            <p:ph type="body" idx="1"/>
          </p:nvPr>
        </p:nvSpPr>
        <p:spPr>
          <a:xfrm>
            <a:off x="1238864" y="1132564"/>
            <a:ext cx="6599639" cy="4752785"/>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C00000"/>
              </a:buClr>
              <a:buSzPts val="2800"/>
              <a:buNone/>
            </a:pPr>
            <a:r>
              <a:rPr lang="en-US" sz="2800">
                <a:solidFill>
                  <a:srgbClr val="C00000"/>
                </a:solidFill>
              </a:rPr>
              <a:t>Role Play:</a:t>
            </a:r>
            <a:endParaRPr/>
          </a:p>
          <a:p>
            <a:pPr marL="0" lvl="0" indent="0" algn="l" rtl="0">
              <a:lnSpc>
                <a:spcPct val="100000"/>
              </a:lnSpc>
              <a:spcBef>
                <a:spcPts val="0"/>
              </a:spcBef>
              <a:spcAft>
                <a:spcPts val="0"/>
              </a:spcAft>
              <a:buClr>
                <a:schemeClr val="dk1"/>
              </a:buClr>
              <a:buSzPts val="2600"/>
              <a:buNone/>
            </a:pPr>
            <a:r>
              <a:rPr lang="en-US" sz="2600">
                <a:solidFill>
                  <a:schemeClr val="dk1"/>
                </a:solidFill>
              </a:rPr>
              <a:t>This is a 2-person role play involving an associate professor and a former PhD student</a:t>
            </a:r>
            <a:endParaRPr sz="2600" b="1">
              <a:solidFill>
                <a:schemeClr val="dk1"/>
              </a:solidFill>
            </a:endParaRPr>
          </a:p>
          <a:p>
            <a:pPr marL="0" lvl="0" indent="0" algn="l" rtl="0">
              <a:lnSpc>
                <a:spcPct val="100000"/>
              </a:lnSpc>
              <a:spcBef>
                <a:spcPts val="0"/>
              </a:spcBef>
              <a:spcAft>
                <a:spcPts val="0"/>
              </a:spcAft>
              <a:buClr>
                <a:srgbClr val="828383"/>
              </a:buClr>
              <a:buSzPts val="1600"/>
              <a:buNone/>
            </a:pPr>
            <a:endParaRPr sz="1600" b="1">
              <a:solidFill>
                <a:schemeClr val="dk1"/>
              </a:solidFill>
            </a:endParaRPr>
          </a:p>
          <a:p>
            <a:pPr marL="0" lvl="0" indent="0" algn="l" rtl="0">
              <a:lnSpc>
                <a:spcPct val="100000"/>
              </a:lnSpc>
              <a:spcBef>
                <a:spcPts val="0"/>
              </a:spcBef>
              <a:spcAft>
                <a:spcPts val="0"/>
              </a:spcAft>
              <a:buClr>
                <a:srgbClr val="C00000"/>
              </a:buClr>
              <a:buSzPts val="2800"/>
              <a:buNone/>
            </a:pPr>
            <a:r>
              <a:rPr lang="en-US" sz="2800">
                <a:solidFill>
                  <a:srgbClr val="C00000"/>
                </a:solidFill>
              </a:rPr>
              <a:t>Roles:</a:t>
            </a:r>
            <a:endParaRPr/>
          </a:p>
          <a:p>
            <a:pPr marL="0" lvl="0" indent="0" algn="l" rtl="0">
              <a:lnSpc>
                <a:spcPct val="100000"/>
              </a:lnSpc>
              <a:spcBef>
                <a:spcPts val="0"/>
              </a:spcBef>
              <a:spcAft>
                <a:spcPts val="0"/>
              </a:spcAft>
              <a:buClr>
                <a:schemeClr val="dk1"/>
              </a:buClr>
              <a:buSzPts val="2600"/>
              <a:buNone/>
            </a:pPr>
            <a:r>
              <a:rPr lang="en-US" sz="2600">
                <a:solidFill>
                  <a:schemeClr val="dk1"/>
                </a:solidFill>
              </a:rPr>
              <a:t>Professor</a:t>
            </a:r>
            <a:endParaRPr/>
          </a:p>
          <a:p>
            <a:pPr marL="0" lvl="0" indent="0" algn="l" rtl="0">
              <a:lnSpc>
                <a:spcPct val="100000"/>
              </a:lnSpc>
              <a:spcBef>
                <a:spcPts val="0"/>
              </a:spcBef>
              <a:spcAft>
                <a:spcPts val="0"/>
              </a:spcAft>
              <a:buClr>
                <a:schemeClr val="dk1"/>
              </a:buClr>
              <a:buSzPts val="2600"/>
              <a:buNone/>
            </a:pPr>
            <a:r>
              <a:rPr lang="en-US" sz="2600">
                <a:solidFill>
                  <a:schemeClr val="dk1"/>
                </a:solidFill>
              </a:rPr>
              <a:t>Former PhD student</a:t>
            </a:r>
            <a:endParaRPr sz="2600" b="1">
              <a:solidFill>
                <a:schemeClr val="dk1"/>
              </a:solidFill>
            </a:endParaRPr>
          </a:p>
          <a:p>
            <a:pPr marL="0" lvl="0" indent="0" algn="r" rtl="0">
              <a:lnSpc>
                <a:spcPct val="100000"/>
              </a:lnSpc>
              <a:spcBef>
                <a:spcPts val="0"/>
              </a:spcBef>
              <a:spcAft>
                <a:spcPts val="0"/>
              </a:spcAft>
              <a:buClr>
                <a:srgbClr val="828383"/>
              </a:buClr>
              <a:buSzPts val="1800"/>
              <a:buNone/>
            </a:pPr>
            <a:endParaRPr sz="1800">
              <a:solidFill>
                <a:srgbClr val="C00000"/>
              </a:solidFill>
            </a:endParaRPr>
          </a:p>
          <a:p>
            <a:pPr marL="0" lvl="0" indent="0" algn="r" rtl="0">
              <a:lnSpc>
                <a:spcPct val="100000"/>
              </a:lnSpc>
              <a:spcBef>
                <a:spcPts val="0"/>
              </a:spcBef>
              <a:spcAft>
                <a:spcPts val="0"/>
              </a:spcAft>
              <a:buClr>
                <a:srgbClr val="C00000"/>
              </a:buClr>
              <a:buSzPts val="1800"/>
              <a:buNone/>
            </a:pPr>
            <a:r>
              <a:rPr lang="en-US" sz="1800" u="sng">
                <a:solidFill>
                  <a:srgbClr val="C00000"/>
                </a:solidFill>
                <a:hlinkClick r:id="rId3">
                  <a:extLst>
                    <a:ext uri="{A12FA001-AC4F-418D-AE19-62706E023703}">
                      <ahyp:hlinkClr xmlns:ahyp="http://schemas.microsoft.com/office/drawing/2018/hyperlinkcolor" val="tx"/>
                    </a:ext>
                  </a:extLst>
                </a:hlinkClick>
              </a:rPr>
              <a:t>https://ori.hhs.gov/case-four-accusations-</a:t>
            </a:r>
            <a:endParaRPr sz="1800">
              <a:solidFill>
                <a:srgbClr val="C00000"/>
              </a:solidFill>
            </a:endParaRPr>
          </a:p>
          <a:p>
            <a:pPr marL="0" lvl="0" indent="0" algn="r" rtl="0">
              <a:lnSpc>
                <a:spcPct val="100000"/>
              </a:lnSpc>
              <a:spcBef>
                <a:spcPts val="0"/>
              </a:spcBef>
              <a:spcAft>
                <a:spcPts val="0"/>
              </a:spcAft>
              <a:buClr>
                <a:srgbClr val="C00000"/>
              </a:buClr>
              <a:buSzPts val="1800"/>
              <a:buNone/>
            </a:pPr>
            <a:r>
              <a:rPr lang="en-US" sz="1800">
                <a:solidFill>
                  <a:srgbClr val="C00000"/>
                </a:solidFill>
              </a:rPr>
              <a:t>falsifying-data</a:t>
            </a:r>
            <a:endParaRPr sz="2800">
              <a:solidFill>
                <a:schemeClr val="dk1"/>
              </a:solidFill>
            </a:endParaRPr>
          </a:p>
          <a:p>
            <a:pPr marL="0" lvl="0" indent="0" algn="l" rtl="0">
              <a:lnSpc>
                <a:spcPct val="100000"/>
              </a:lnSpc>
              <a:spcBef>
                <a:spcPts val="0"/>
              </a:spcBef>
              <a:spcAft>
                <a:spcPts val="0"/>
              </a:spcAft>
              <a:buClr>
                <a:srgbClr val="828383"/>
              </a:buClr>
              <a:buSzPts val="2800"/>
              <a:buNone/>
            </a:pPr>
            <a:endParaRPr sz="2800">
              <a:solidFill>
                <a:schemeClr val="dk1"/>
              </a:solidFill>
            </a:endParaRPr>
          </a:p>
        </p:txBody>
      </p:sp>
      <p:sp>
        <p:nvSpPr>
          <p:cNvPr id="187" name="Google Shape;187;p15"/>
          <p:cNvSpPr txBox="1">
            <a:spLocks noGrp="1"/>
          </p:cNvSpPr>
          <p:nvPr>
            <p:ph type="sldNum" idx="12"/>
          </p:nvPr>
        </p:nvSpPr>
        <p:spPr>
          <a:xfrm>
            <a:off x="6532284" y="6425175"/>
            <a:ext cx="2057400" cy="365125"/>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16"/>
          <p:cNvSpPr txBox="1">
            <a:spLocks noGrp="1"/>
          </p:cNvSpPr>
          <p:nvPr>
            <p:ph type="body" idx="1"/>
          </p:nvPr>
        </p:nvSpPr>
        <p:spPr>
          <a:xfrm>
            <a:off x="1238865" y="1173352"/>
            <a:ext cx="6612962" cy="4734029"/>
          </a:xfrm>
          <a:prstGeom prst="rect">
            <a:avLst/>
          </a:prstGeom>
          <a:noFill/>
          <a:ln>
            <a:noFill/>
          </a:ln>
        </p:spPr>
        <p:txBody>
          <a:bodyPr spcFirstLastPara="1" wrap="square" lIns="91425" tIns="45700" rIns="91425" bIns="45700" anchor="t" anchorCtr="0">
            <a:normAutofit fontScale="92500"/>
          </a:bodyPr>
          <a:lstStyle/>
          <a:p>
            <a:pPr marL="0" lvl="0" indent="0" algn="l" rtl="0">
              <a:lnSpc>
                <a:spcPct val="100000"/>
              </a:lnSpc>
              <a:spcBef>
                <a:spcPts val="0"/>
              </a:spcBef>
              <a:spcAft>
                <a:spcPts val="0"/>
              </a:spcAft>
              <a:buClr>
                <a:schemeClr val="dk1"/>
              </a:buClr>
              <a:buSzPts val="2200"/>
              <a:buNone/>
            </a:pPr>
            <a:r>
              <a:rPr lang="en-US" sz="2200">
                <a:solidFill>
                  <a:schemeClr val="dk1"/>
                </a:solidFill>
              </a:rPr>
              <a:t>This role play involves a young Associate Professor of biochemistry at a major research university.  He devotes all his time to establishing his scientific career. He has developed his lab into a highly successful scientific enterprise that is turning out world class publications. He has remained in close touch with his former PhD advisor and thinks of their relationship as a warm mutual friendship.</a:t>
            </a:r>
            <a:endParaRPr/>
          </a:p>
          <a:p>
            <a:pPr marL="0" lvl="0" indent="0" algn="l" rtl="0">
              <a:lnSpc>
                <a:spcPct val="100000"/>
              </a:lnSpc>
              <a:spcBef>
                <a:spcPts val="0"/>
              </a:spcBef>
              <a:spcAft>
                <a:spcPts val="0"/>
              </a:spcAft>
              <a:buClr>
                <a:srgbClr val="828383"/>
              </a:buClr>
              <a:buSzPts val="2200"/>
              <a:buNone/>
            </a:pPr>
            <a:endParaRPr sz="2200">
              <a:solidFill>
                <a:schemeClr val="dk1"/>
              </a:solidFill>
            </a:endParaRPr>
          </a:p>
          <a:p>
            <a:pPr marL="0" lvl="0" indent="0" algn="l" rtl="0">
              <a:lnSpc>
                <a:spcPct val="100000"/>
              </a:lnSpc>
              <a:spcBef>
                <a:spcPts val="0"/>
              </a:spcBef>
              <a:spcAft>
                <a:spcPts val="0"/>
              </a:spcAft>
              <a:buClr>
                <a:schemeClr val="dk1"/>
              </a:buClr>
              <a:buSzPts val="2200"/>
              <a:buNone/>
            </a:pPr>
            <a:r>
              <a:rPr lang="en-US" sz="2200">
                <a:solidFill>
                  <a:schemeClr val="dk1"/>
                </a:solidFill>
              </a:rPr>
              <a:t>His former advisor tells the professor that one of his former PhD students, has fallen on hard times. He’d lost his first academic appointment and is now driving a cab in the city where the professor lives. The former advisor suggests that the professor hire the down-and-out guy who is 15 years his senior and practically homeless. </a:t>
            </a:r>
            <a:endParaRPr/>
          </a:p>
          <a:p>
            <a:pPr marL="0" lvl="0" indent="0" algn="l" rtl="0">
              <a:lnSpc>
                <a:spcPct val="100000"/>
              </a:lnSpc>
              <a:spcBef>
                <a:spcPts val="0"/>
              </a:spcBef>
              <a:spcAft>
                <a:spcPts val="0"/>
              </a:spcAft>
              <a:buClr>
                <a:srgbClr val="828383"/>
              </a:buClr>
              <a:buSzPts val="2800"/>
              <a:buNone/>
            </a:pPr>
            <a:endParaRPr sz="2800">
              <a:solidFill>
                <a:schemeClr val="dk1"/>
              </a:solidFill>
            </a:endParaRPr>
          </a:p>
          <a:p>
            <a:pPr marL="0" lvl="0" indent="0" algn="l" rtl="0">
              <a:lnSpc>
                <a:spcPct val="100000"/>
              </a:lnSpc>
              <a:spcBef>
                <a:spcPts val="0"/>
              </a:spcBef>
              <a:spcAft>
                <a:spcPts val="0"/>
              </a:spcAft>
              <a:buClr>
                <a:srgbClr val="828383"/>
              </a:buClr>
              <a:buSzPts val="1200"/>
              <a:buNone/>
            </a:pPr>
            <a:endParaRPr/>
          </a:p>
        </p:txBody>
      </p:sp>
      <p:sp>
        <p:nvSpPr>
          <p:cNvPr id="193" name="Google Shape;193;p16"/>
          <p:cNvSpPr txBox="1">
            <a:spLocks noGrp="1"/>
          </p:cNvSpPr>
          <p:nvPr>
            <p:ph type="sldNum" idx="12"/>
          </p:nvPr>
        </p:nvSpPr>
        <p:spPr>
          <a:xfrm>
            <a:off x="6532284" y="6425175"/>
            <a:ext cx="2057400" cy="365125"/>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17"/>
          <p:cNvSpPr txBox="1">
            <a:spLocks noGrp="1"/>
          </p:cNvSpPr>
          <p:nvPr>
            <p:ph type="body" idx="1"/>
          </p:nvPr>
        </p:nvSpPr>
        <p:spPr>
          <a:xfrm>
            <a:off x="1225985" y="972642"/>
            <a:ext cx="6745075" cy="5209832"/>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dk1"/>
              </a:buClr>
              <a:buSzPts val="2800"/>
              <a:buNone/>
            </a:pPr>
            <a:r>
              <a:rPr lang="en-US" sz="2800">
                <a:solidFill>
                  <a:schemeClr val="dk1"/>
                </a:solidFill>
              </a:rPr>
              <a:t>Character Description: Professor</a:t>
            </a:r>
            <a:endParaRPr/>
          </a:p>
          <a:p>
            <a:pPr marL="0" lvl="0" indent="0" algn="l" rtl="0">
              <a:lnSpc>
                <a:spcPct val="100000"/>
              </a:lnSpc>
              <a:spcBef>
                <a:spcPts val="0"/>
              </a:spcBef>
              <a:spcAft>
                <a:spcPts val="0"/>
              </a:spcAft>
              <a:buClr>
                <a:schemeClr val="dk1"/>
              </a:buClr>
              <a:buSzPts val="2400"/>
              <a:buNone/>
            </a:pPr>
            <a:r>
              <a:rPr lang="en-US" sz="2400">
                <a:solidFill>
                  <a:schemeClr val="dk1"/>
                </a:solidFill>
              </a:rPr>
              <a:t>You are well known in your research field and provide excellent research. You decide to take your former mentor’s advice and hire your PhD student. Your student’s performance is poor and after stating his expectations, the student produces data that fits “a little too well with the hypothesis.	</a:t>
            </a:r>
            <a:endParaRPr/>
          </a:p>
          <a:p>
            <a:pPr marL="0" lvl="0" indent="0" algn="l" rtl="0">
              <a:lnSpc>
                <a:spcPct val="100000"/>
              </a:lnSpc>
              <a:spcBef>
                <a:spcPts val="0"/>
              </a:spcBef>
              <a:spcAft>
                <a:spcPts val="0"/>
              </a:spcAft>
              <a:buClr>
                <a:srgbClr val="828383"/>
              </a:buClr>
              <a:buSzPts val="1800"/>
              <a:buNone/>
            </a:pPr>
            <a:endParaRPr sz="1800" u="sng">
              <a:solidFill>
                <a:srgbClr val="0563C1"/>
              </a:solidFill>
              <a:hlinkClick r:id="rId3">
                <a:extLst>
                  <a:ext uri="{A12FA001-AC4F-418D-AE19-62706E023703}">
                    <ahyp:hlinkClr xmlns:ahyp="http://schemas.microsoft.com/office/drawing/2018/hyperlinkcolor" val="tx"/>
                  </a:ext>
                </a:extLst>
              </a:hlinkClick>
            </a:endParaRPr>
          </a:p>
          <a:p>
            <a:pPr marL="0" lvl="0" indent="0" algn="r" rtl="0">
              <a:lnSpc>
                <a:spcPct val="100000"/>
              </a:lnSpc>
              <a:spcBef>
                <a:spcPts val="0"/>
              </a:spcBef>
              <a:spcAft>
                <a:spcPts val="0"/>
              </a:spcAft>
              <a:buClr>
                <a:schemeClr val="accent1"/>
              </a:buClr>
              <a:buSzPts val="1800"/>
              <a:buNone/>
            </a:pPr>
            <a:r>
              <a:rPr lang="en-US" sz="1800" u="sng">
                <a:solidFill>
                  <a:schemeClr val="accent1"/>
                </a:solidFill>
                <a:hlinkClick r:id="rId3">
                  <a:extLst>
                    <a:ext uri="{A12FA001-AC4F-418D-AE19-62706E023703}">
                      <ahyp:hlinkClr xmlns:ahyp="http://schemas.microsoft.com/office/drawing/2018/hyperlinkcolor" val="tx"/>
                    </a:ext>
                  </a:extLst>
                </a:hlinkClick>
              </a:rPr>
              <a:t>https://ori.hhs.gov/case-four-accusations-</a:t>
            </a:r>
            <a:endParaRPr sz="1800">
              <a:solidFill>
                <a:schemeClr val="accent1"/>
              </a:solidFill>
            </a:endParaRPr>
          </a:p>
          <a:p>
            <a:pPr marL="0" lvl="0" indent="0" algn="r" rtl="0">
              <a:lnSpc>
                <a:spcPct val="100000"/>
              </a:lnSpc>
              <a:spcBef>
                <a:spcPts val="0"/>
              </a:spcBef>
              <a:spcAft>
                <a:spcPts val="0"/>
              </a:spcAft>
              <a:buClr>
                <a:schemeClr val="accent1"/>
              </a:buClr>
              <a:buSzPts val="1800"/>
              <a:buNone/>
            </a:pPr>
            <a:r>
              <a:rPr lang="en-US" sz="1800" u="sng">
                <a:solidFill>
                  <a:schemeClr val="accent1"/>
                </a:solidFill>
              </a:rPr>
              <a:t>falsifying-data</a:t>
            </a:r>
            <a:endParaRPr/>
          </a:p>
          <a:p>
            <a:pPr marL="0" lvl="0" indent="0" algn="r" rtl="0">
              <a:lnSpc>
                <a:spcPct val="100000"/>
              </a:lnSpc>
              <a:spcBef>
                <a:spcPts val="0"/>
              </a:spcBef>
              <a:spcAft>
                <a:spcPts val="0"/>
              </a:spcAft>
              <a:buClr>
                <a:srgbClr val="828383"/>
              </a:buClr>
              <a:buSzPts val="4300"/>
              <a:buNone/>
            </a:pPr>
            <a:endParaRPr sz="4300">
              <a:solidFill>
                <a:srgbClr val="C00000"/>
              </a:solidFill>
            </a:endParaRPr>
          </a:p>
          <a:p>
            <a:pPr marL="0" lvl="0" indent="0" algn="l" rtl="0">
              <a:lnSpc>
                <a:spcPct val="100000"/>
              </a:lnSpc>
              <a:spcBef>
                <a:spcPts val="0"/>
              </a:spcBef>
              <a:spcAft>
                <a:spcPts val="0"/>
              </a:spcAft>
              <a:buClr>
                <a:srgbClr val="828383"/>
              </a:buClr>
              <a:buSzPts val="2600"/>
              <a:buNone/>
            </a:pPr>
            <a:endParaRPr sz="2600">
              <a:solidFill>
                <a:schemeClr val="dk1"/>
              </a:solidFill>
            </a:endParaRPr>
          </a:p>
          <a:p>
            <a:pPr marL="0" lvl="0" indent="0" algn="l" rtl="0">
              <a:lnSpc>
                <a:spcPct val="100000"/>
              </a:lnSpc>
              <a:spcBef>
                <a:spcPts val="0"/>
              </a:spcBef>
              <a:spcAft>
                <a:spcPts val="0"/>
              </a:spcAft>
              <a:buClr>
                <a:srgbClr val="828383"/>
              </a:buClr>
              <a:buSzPts val="2400"/>
              <a:buNone/>
            </a:pPr>
            <a:endParaRPr sz="2400">
              <a:solidFill>
                <a:schemeClr val="dk1"/>
              </a:solidFill>
            </a:endParaRPr>
          </a:p>
        </p:txBody>
      </p:sp>
      <p:sp>
        <p:nvSpPr>
          <p:cNvPr id="199" name="Google Shape;199;p17"/>
          <p:cNvSpPr txBox="1">
            <a:spLocks noGrp="1"/>
          </p:cNvSpPr>
          <p:nvPr>
            <p:ph type="sldNum" idx="12"/>
          </p:nvPr>
        </p:nvSpPr>
        <p:spPr>
          <a:xfrm>
            <a:off x="6532284" y="6425175"/>
            <a:ext cx="2057400" cy="365125"/>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17</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18"/>
          <p:cNvSpPr txBox="1">
            <a:spLocks noGrp="1"/>
          </p:cNvSpPr>
          <p:nvPr>
            <p:ph type="body" idx="1"/>
          </p:nvPr>
        </p:nvSpPr>
        <p:spPr>
          <a:xfrm>
            <a:off x="1225985" y="1115861"/>
            <a:ext cx="6745075" cy="5209832"/>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dk1"/>
              </a:buClr>
              <a:buSzPts val="2800"/>
              <a:buNone/>
            </a:pPr>
            <a:r>
              <a:rPr lang="en-US" sz="2800">
                <a:solidFill>
                  <a:schemeClr val="dk1"/>
                </a:solidFill>
              </a:rPr>
              <a:t>Character Description: Former PhD Student</a:t>
            </a:r>
            <a:endParaRPr/>
          </a:p>
          <a:p>
            <a:pPr marL="0" lvl="0" indent="0" algn="l" rtl="0">
              <a:lnSpc>
                <a:spcPct val="100000"/>
              </a:lnSpc>
              <a:spcBef>
                <a:spcPts val="0"/>
              </a:spcBef>
              <a:spcAft>
                <a:spcPts val="0"/>
              </a:spcAft>
              <a:buClr>
                <a:schemeClr val="dk1"/>
              </a:buClr>
              <a:buSzPts val="2400"/>
              <a:buNone/>
            </a:pPr>
            <a:r>
              <a:rPr lang="en-US" sz="2400">
                <a:solidFill>
                  <a:schemeClr val="dk1"/>
                </a:solidFill>
              </a:rPr>
              <a:t>Allen is hired by is former mentor. He has been in the lab for approximately 6 months. His work is poor and he resents any input or supervision. The former student insists that his work is superior to the work of others and makes remarks about the work of the other students.</a:t>
            </a:r>
            <a:r>
              <a:rPr lang="en-US" sz="2300">
                <a:solidFill>
                  <a:schemeClr val="dk1"/>
                </a:solidFill>
              </a:rPr>
              <a:t>	</a:t>
            </a:r>
            <a:endParaRPr sz="7400">
              <a:solidFill>
                <a:schemeClr val="dk1"/>
              </a:solidFill>
            </a:endParaRPr>
          </a:p>
          <a:p>
            <a:pPr marL="0" lvl="0" indent="0" algn="l" rtl="0">
              <a:lnSpc>
                <a:spcPct val="100000"/>
              </a:lnSpc>
              <a:spcBef>
                <a:spcPts val="0"/>
              </a:spcBef>
              <a:spcAft>
                <a:spcPts val="0"/>
              </a:spcAft>
              <a:buClr>
                <a:srgbClr val="828383"/>
              </a:buClr>
              <a:buSzPts val="1600"/>
              <a:buNone/>
            </a:pPr>
            <a:endParaRPr sz="1600" u="sng">
              <a:solidFill>
                <a:schemeClr val="dk1"/>
              </a:solidFill>
              <a:hlinkClick r:id="rId3">
                <a:extLst>
                  <a:ext uri="{A12FA001-AC4F-418D-AE19-62706E023703}">
                    <ahyp:hlinkClr xmlns:ahyp="http://schemas.microsoft.com/office/drawing/2018/hyperlinkcolor" val="tx"/>
                  </a:ext>
                </a:extLst>
              </a:hlinkClick>
            </a:endParaRPr>
          </a:p>
          <a:p>
            <a:pPr marL="0" lvl="0" indent="0" algn="r" rtl="0">
              <a:lnSpc>
                <a:spcPct val="100000"/>
              </a:lnSpc>
              <a:spcBef>
                <a:spcPts val="0"/>
              </a:spcBef>
              <a:spcAft>
                <a:spcPts val="0"/>
              </a:spcAft>
              <a:buClr>
                <a:srgbClr val="C00000"/>
              </a:buClr>
              <a:buSzPts val="1900"/>
              <a:buNone/>
            </a:pPr>
            <a:r>
              <a:rPr lang="en-US" sz="1900" u="sng">
                <a:solidFill>
                  <a:srgbClr val="C00000"/>
                </a:solidFill>
                <a:hlinkClick r:id="rId3">
                  <a:extLst>
                    <a:ext uri="{A12FA001-AC4F-418D-AE19-62706E023703}">
                      <ahyp:hlinkClr xmlns:ahyp="http://schemas.microsoft.com/office/drawing/2018/hyperlinkcolor" val="tx"/>
                    </a:ext>
                  </a:extLst>
                </a:hlinkClick>
              </a:rPr>
              <a:t>https://ori.hhs.gov/case-four-accusations-</a:t>
            </a:r>
            <a:endParaRPr sz="1900">
              <a:solidFill>
                <a:srgbClr val="C00000"/>
              </a:solidFill>
            </a:endParaRPr>
          </a:p>
          <a:p>
            <a:pPr marL="0" lvl="0" indent="0" algn="r" rtl="0">
              <a:lnSpc>
                <a:spcPct val="100000"/>
              </a:lnSpc>
              <a:spcBef>
                <a:spcPts val="0"/>
              </a:spcBef>
              <a:spcAft>
                <a:spcPts val="0"/>
              </a:spcAft>
              <a:buClr>
                <a:srgbClr val="C00000"/>
              </a:buClr>
              <a:buSzPts val="1900"/>
              <a:buNone/>
            </a:pPr>
            <a:r>
              <a:rPr lang="en-US" sz="1900">
                <a:solidFill>
                  <a:srgbClr val="C00000"/>
                </a:solidFill>
              </a:rPr>
              <a:t>falsifying-data</a:t>
            </a:r>
            <a:endParaRPr sz="1900">
              <a:solidFill>
                <a:schemeClr val="dk1"/>
              </a:solidFill>
            </a:endParaRPr>
          </a:p>
          <a:p>
            <a:pPr marL="0" lvl="0" indent="0" algn="r" rtl="0">
              <a:lnSpc>
                <a:spcPct val="100000"/>
              </a:lnSpc>
              <a:spcBef>
                <a:spcPts val="0"/>
              </a:spcBef>
              <a:spcAft>
                <a:spcPts val="0"/>
              </a:spcAft>
              <a:buClr>
                <a:srgbClr val="828383"/>
              </a:buClr>
              <a:buSzPts val="4300"/>
              <a:buNone/>
            </a:pPr>
            <a:endParaRPr sz="4300">
              <a:solidFill>
                <a:srgbClr val="C00000"/>
              </a:solidFill>
            </a:endParaRPr>
          </a:p>
          <a:p>
            <a:pPr marL="0" lvl="0" indent="0" algn="l" rtl="0">
              <a:lnSpc>
                <a:spcPct val="100000"/>
              </a:lnSpc>
              <a:spcBef>
                <a:spcPts val="0"/>
              </a:spcBef>
              <a:spcAft>
                <a:spcPts val="0"/>
              </a:spcAft>
              <a:buClr>
                <a:srgbClr val="828383"/>
              </a:buClr>
              <a:buSzPts val="2600"/>
              <a:buNone/>
            </a:pPr>
            <a:endParaRPr sz="2600">
              <a:solidFill>
                <a:schemeClr val="dk1"/>
              </a:solidFill>
            </a:endParaRPr>
          </a:p>
          <a:p>
            <a:pPr marL="0" lvl="0" indent="0" algn="l" rtl="0">
              <a:lnSpc>
                <a:spcPct val="100000"/>
              </a:lnSpc>
              <a:spcBef>
                <a:spcPts val="0"/>
              </a:spcBef>
              <a:spcAft>
                <a:spcPts val="0"/>
              </a:spcAft>
              <a:buClr>
                <a:srgbClr val="828383"/>
              </a:buClr>
              <a:buSzPts val="2400"/>
              <a:buNone/>
            </a:pPr>
            <a:endParaRPr sz="2400">
              <a:solidFill>
                <a:schemeClr val="dk1"/>
              </a:solidFill>
            </a:endParaRPr>
          </a:p>
        </p:txBody>
      </p:sp>
      <p:sp>
        <p:nvSpPr>
          <p:cNvPr id="205" name="Google Shape;205;p18"/>
          <p:cNvSpPr txBox="1">
            <a:spLocks noGrp="1"/>
          </p:cNvSpPr>
          <p:nvPr>
            <p:ph type="sldNum" idx="12"/>
          </p:nvPr>
        </p:nvSpPr>
        <p:spPr>
          <a:xfrm>
            <a:off x="6532284" y="6425175"/>
            <a:ext cx="2057400" cy="365125"/>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18</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19"/>
          <p:cNvSpPr txBox="1">
            <a:spLocks noGrp="1"/>
          </p:cNvSpPr>
          <p:nvPr>
            <p:ph type="body" idx="1"/>
          </p:nvPr>
        </p:nvSpPr>
        <p:spPr>
          <a:xfrm>
            <a:off x="1238864" y="1215343"/>
            <a:ext cx="6745075" cy="5209832"/>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C00000"/>
              </a:buClr>
              <a:buSzPts val="3200"/>
              <a:buNone/>
            </a:pPr>
            <a:r>
              <a:rPr lang="en-US" sz="3200" i="1">
                <a:solidFill>
                  <a:srgbClr val="C00000"/>
                </a:solidFill>
              </a:rPr>
              <a:t>Scenario One</a:t>
            </a:r>
            <a:endParaRPr/>
          </a:p>
          <a:p>
            <a:pPr marL="0" lvl="0" indent="0" algn="l" rtl="0">
              <a:lnSpc>
                <a:spcPct val="100000"/>
              </a:lnSpc>
              <a:spcBef>
                <a:spcPts val="0"/>
              </a:spcBef>
              <a:spcAft>
                <a:spcPts val="0"/>
              </a:spcAft>
              <a:buClr>
                <a:schemeClr val="dk1"/>
              </a:buClr>
              <a:buSzPts val="2800"/>
              <a:buNone/>
            </a:pPr>
            <a:r>
              <a:rPr lang="en-US" sz="2800" i="1">
                <a:solidFill>
                  <a:schemeClr val="dk1"/>
                </a:solidFill>
              </a:rPr>
              <a:t>Professor</a:t>
            </a:r>
            <a:r>
              <a:rPr lang="en-US" sz="2800">
                <a:solidFill>
                  <a:schemeClr val="dk1"/>
                </a:solidFill>
              </a:rPr>
              <a:t>: “I was just looking at the recent data you produced. I asked another student to gather more data. The other student’s data does not resemble your data at all”</a:t>
            </a:r>
            <a:endParaRPr sz="2800" i="1">
              <a:solidFill>
                <a:schemeClr val="dk1"/>
              </a:solidFill>
            </a:endParaRPr>
          </a:p>
          <a:p>
            <a:pPr marL="0" lvl="0" indent="0" algn="l" rtl="0">
              <a:lnSpc>
                <a:spcPct val="100000"/>
              </a:lnSpc>
              <a:spcBef>
                <a:spcPts val="0"/>
              </a:spcBef>
              <a:spcAft>
                <a:spcPts val="0"/>
              </a:spcAft>
              <a:buClr>
                <a:srgbClr val="828383"/>
              </a:buClr>
              <a:buSzPts val="2800"/>
              <a:buNone/>
            </a:pPr>
            <a:endParaRPr sz="2800" i="1">
              <a:solidFill>
                <a:schemeClr val="dk1"/>
              </a:solidFill>
            </a:endParaRPr>
          </a:p>
          <a:p>
            <a:pPr marL="0" lvl="0" indent="0" algn="l" rtl="0">
              <a:lnSpc>
                <a:spcPct val="100000"/>
              </a:lnSpc>
              <a:spcBef>
                <a:spcPts val="0"/>
              </a:spcBef>
              <a:spcAft>
                <a:spcPts val="0"/>
              </a:spcAft>
              <a:buClr>
                <a:schemeClr val="dk1"/>
              </a:buClr>
              <a:buSzPts val="2800"/>
              <a:buNone/>
            </a:pPr>
            <a:r>
              <a:rPr lang="en-US" sz="2800" i="1">
                <a:solidFill>
                  <a:schemeClr val="dk1"/>
                </a:solidFill>
              </a:rPr>
              <a:t>Former PhD student</a:t>
            </a:r>
            <a:r>
              <a:rPr lang="en-US" sz="2800">
                <a:solidFill>
                  <a:schemeClr val="dk1"/>
                </a:solidFill>
              </a:rPr>
              <a:t>: </a:t>
            </a:r>
            <a:r>
              <a:rPr lang="en-US" sz="2800">
                <a:solidFill>
                  <a:srgbClr val="C00000"/>
                </a:solidFill>
              </a:rPr>
              <a:t>How do you respond?</a:t>
            </a:r>
            <a:endParaRPr sz="2800" u="sng">
              <a:solidFill>
                <a:srgbClr val="C00000"/>
              </a:solidFill>
              <a:hlinkClick r:id="rId3">
                <a:extLst>
                  <a:ext uri="{A12FA001-AC4F-418D-AE19-62706E023703}">
                    <ahyp:hlinkClr xmlns:ahyp="http://schemas.microsoft.com/office/drawing/2018/hyperlinkcolor" val="tx"/>
                  </a:ext>
                </a:extLst>
              </a:hlinkClick>
            </a:endParaRPr>
          </a:p>
          <a:p>
            <a:pPr marL="0" lvl="0" indent="0" algn="r" rtl="0">
              <a:lnSpc>
                <a:spcPct val="100000"/>
              </a:lnSpc>
              <a:spcBef>
                <a:spcPts val="0"/>
              </a:spcBef>
              <a:spcAft>
                <a:spcPts val="0"/>
              </a:spcAft>
              <a:buClr>
                <a:srgbClr val="828383"/>
              </a:buClr>
              <a:buSzPts val="1800"/>
              <a:buNone/>
            </a:pPr>
            <a:endParaRPr sz="1800" u="sng">
              <a:solidFill>
                <a:srgbClr val="C00000"/>
              </a:solidFill>
              <a:hlinkClick r:id="rId3">
                <a:extLst>
                  <a:ext uri="{A12FA001-AC4F-418D-AE19-62706E023703}">
                    <ahyp:hlinkClr xmlns:ahyp="http://schemas.microsoft.com/office/drawing/2018/hyperlinkcolor" val="tx"/>
                  </a:ext>
                </a:extLst>
              </a:hlinkClick>
            </a:endParaRPr>
          </a:p>
          <a:p>
            <a:pPr marL="0" lvl="0" indent="0" algn="r" rtl="0">
              <a:lnSpc>
                <a:spcPct val="100000"/>
              </a:lnSpc>
              <a:spcBef>
                <a:spcPts val="0"/>
              </a:spcBef>
              <a:spcAft>
                <a:spcPts val="0"/>
              </a:spcAft>
              <a:buClr>
                <a:schemeClr val="accent1"/>
              </a:buClr>
              <a:buSzPts val="1800"/>
              <a:buNone/>
            </a:pPr>
            <a:r>
              <a:rPr lang="en-US" sz="1800" u="sng">
                <a:solidFill>
                  <a:schemeClr val="accent1"/>
                </a:solidFill>
                <a:hlinkClick r:id="rId4">
                  <a:extLst>
                    <a:ext uri="{A12FA001-AC4F-418D-AE19-62706E023703}">
                      <ahyp:hlinkClr xmlns:ahyp="http://schemas.microsoft.com/office/drawing/2018/hyperlinkcolor" val="tx"/>
                    </a:ext>
                  </a:extLst>
                </a:hlinkClick>
              </a:rPr>
              <a:t>https://ori.hhs.gov/case-four-accusations-</a:t>
            </a:r>
            <a:endParaRPr sz="1800" u="sng">
              <a:solidFill>
                <a:schemeClr val="accent1"/>
              </a:solidFill>
            </a:endParaRPr>
          </a:p>
          <a:p>
            <a:pPr marL="0" lvl="0" indent="0" algn="r" rtl="0">
              <a:lnSpc>
                <a:spcPct val="100000"/>
              </a:lnSpc>
              <a:spcBef>
                <a:spcPts val="0"/>
              </a:spcBef>
              <a:spcAft>
                <a:spcPts val="0"/>
              </a:spcAft>
              <a:buClr>
                <a:schemeClr val="accent1"/>
              </a:buClr>
              <a:buSzPts val="1800"/>
              <a:buNone/>
            </a:pPr>
            <a:r>
              <a:rPr lang="en-US" sz="1800" u="sng">
                <a:solidFill>
                  <a:schemeClr val="accent1"/>
                </a:solidFill>
              </a:rPr>
              <a:t>falsifying-data</a:t>
            </a:r>
            <a:endParaRPr sz="3200" u="sng">
              <a:solidFill>
                <a:schemeClr val="accent1"/>
              </a:solidFill>
            </a:endParaRPr>
          </a:p>
          <a:p>
            <a:pPr marL="0" lvl="0" indent="0" algn="l" rtl="0">
              <a:lnSpc>
                <a:spcPct val="100000"/>
              </a:lnSpc>
              <a:spcBef>
                <a:spcPts val="0"/>
              </a:spcBef>
              <a:spcAft>
                <a:spcPts val="0"/>
              </a:spcAft>
              <a:buClr>
                <a:srgbClr val="828383"/>
              </a:buClr>
              <a:buSzPts val="2600"/>
              <a:buNone/>
            </a:pPr>
            <a:endParaRPr sz="2600">
              <a:solidFill>
                <a:schemeClr val="dk1"/>
              </a:solidFill>
            </a:endParaRPr>
          </a:p>
          <a:p>
            <a:pPr marL="0" lvl="0" indent="0" algn="l" rtl="0">
              <a:lnSpc>
                <a:spcPct val="100000"/>
              </a:lnSpc>
              <a:spcBef>
                <a:spcPts val="0"/>
              </a:spcBef>
              <a:spcAft>
                <a:spcPts val="0"/>
              </a:spcAft>
              <a:buClr>
                <a:srgbClr val="828383"/>
              </a:buClr>
              <a:buSzPts val="2400"/>
              <a:buNone/>
            </a:pPr>
            <a:endParaRPr sz="2400">
              <a:solidFill>
                <a:schemeClr val="dk1"/>
              </a:solidFill>
            </a:endParaRPr>
          </a:p>
        </p:txBody>
      </p:sp>
      <p:sp>
        <p:nvSpPr>
          <p:cNvPr id="212" name="Google Shape;212;p19"/>
          <p:cNvSpPr txBox="1">
            <a:spLocks noGrp="1"/>
          </p:cNvSpPr>
          <p:nvPr>
            <p:ph type="sldNum" idx="12"/>
          </p:nvPr>
        </p:nvSpPr>
        <p:spPr>
          <a:xfrm>
            <a:off x="6532284" y="6425175"/>
            <a:ext cx="2057400" cy="365125"/>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19</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
          <p:cNvSpPr txBox="1">
            <a:spLocks noGrp="1"/>
          </p:cNvSpPr>
          <p:nvPr>
            <p:ph type="body" idx="1"/>
          </p:nvPr>
        </p:nvSpPr>
        <p:spPr>
          <a:xfrm>
            <a:off x="1326999" y="1156221"/>
            <a:ext cx="6599639" cy="4760147"/>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C00000"/>
              </a:buClr>
              <a:buSzPts val="3200"/>
              <a:buNone/>
            </a:pPr>
            <a:r>
              <a:rPr lang="en-US" sz="3200">
                <a:solidFill>
                  <a:srgbClr val="C00000"/>
                </a:solidFill>
              </a:rPr>
              <a:t>Objectives</a:t>
            </a:r>
            <a:endParaRPr/>
          </a:p>
          <a:p>
            <a:pPr marL="0" lvl="0" indent="0" algn="l" rtl="0">
              <a:lnSpc>
                <a:spcPct val="100000"/>
              </a:lnSpc>
              <a:spcBef>
                <a:spcPts val="0"/>
              </a:spcBef>
              <a:spcAft>
                <a:spcPts val="0"/>
              </a:spcAft>
              <a:buClr>
                <a:schemeClr val="dk1"/>
              </a:buClr>
              <a:buSzPts val="2800"/>
              <a:buNone/>
            </a:pPr>
            <a:r>
              <a:rPr lang="en-US" sz="2800">
                <a:solidFill>
                  <a:schemeClr val="dk1"/>
                </a:solidFill>
              </a:rPr>
              <a:t>Participants will be able to: </a:t>
            </a:r>
            <a:endParaRPr/>
          </a:p>
          <a:p>
            <a:pPr marL="457200" lvl="0" indent="-457200" algn="l" rtl="0">
              <a:lnSpc>
                <a:spcPct val="100000"/>
              </a:lnSpc>
              <a:spcBef>
                <a:spcPts val="0"/>
              </a:spcBef>
              <a:spcAft>
                <a:spcPts val="0"/>
              </a:spcAft>
              <a:buClr>
                <a:schemeClr val="dk1"/>
              </a:buClr>
              <a:buSzPts val="2800"/>
              <a:buFont typeface="Arial"/>
              <a:buChar char="•"/>
            </a:pPr>
            <a:r>
              <a:rPr lang="en-US" sz="2800">
                <a:solidFill>
                  <a:schemeClr val="dk1"/>
                </a:solidFill>
              </a:rPr>
              <a:t>Define research misconduct</a:t>
            </a:r>
            <a:endParaRPr/>
          </a:p>
          <a:p>
            <a:pPr marL="457200" lvl="0" indent="-457200" algn="l" rtl="0">
              <a:lnSpc>
                <a:spcPct val="100000"/>
              </a:lnSpc>
              <a:spcBef>
                <a:spcPts val="0"/>
              </a:spcBef>
              <a:spcAft>
                <a:spcPts val="0"/>
              </a:spcAft>
              <a:buClr>
                <a:schemeClr val="dk1"/>
              </a:buClr>
              <a:buSzPts val="2800"/>
              <a:buFont typeface="Arial"/>
              <a:buChar char="•"/>
            </a:pPr>
            <a:r>
              <a:rPr lang="en-US" sz="2800">
                <a:solidFill>
                  <a:schemeClr val="dk1"/>
                </a:solidFill>
              </a:rPr>
              <a:t>Give examples when research misconduct occurs</a:t>
            </a:r>
            <a:endParaRPr/>
          </a:p>
          <a:p>
            <a:pPr marL="457200" lvl="0" indent="-457200" algn="l" rtl="0">
              <a:lnSpc>
                <a:spcPct val="100000"/>
              </a:lnSpc>
              <a:spcBef>
                <a:spcPts val="0"/>
              </a:spcBef>
              <a:spcAft>
                <a:spcPts val="0"/>
              </a:spcAft>
              <a:buClr>
                <a:schemeClr val="dk1"/>
              </a:buClr>
              <a:buSzPts val="2800"/>
              <a:buFont typeface="Arial"/>
              <a:buChar char="•"/>
            </a:pPr>
            <a:r>
              <a:rPr lang="en-US" sz="2800">
                <a:solidFill>
                  <a:schemeClr val="dk1"/>
                </a:solidFill>
              </a:rPr>
              <a:t>Describe the requirement for reporting research misconduct</a:t>
            </a:r>
            <a:endParaRPr/>
          </a:p>
        </p:txBody>
      </p:sp>
      <p:sp>
        <p:nvSpPr>
          <p:cNvPr id="108" name="Google Shape;108;p2"/>
          <p:cNvSpPr txBox="1">
            <a:spLocks noGrp="1"/>
          </p:cNvSpPr>
          <p:nvPr>
            <p:ph type="sldNum" idx="12"/>
          </p:nvPr>
        </p:nvSpPr>
        <p:spPr>
          <a:xfrm>
            <a:off x="6532284" y="6425175"/>
            <a:ext cx="2057400" cy="365125"/>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20"/>
          <p:cNvSpPr txBox="1">
            <a:spLocks noGrp="1"/>
          </p:cNvSpPr>
          <p:nvPr>
            <p:ph type="body" idx="1"/>
          </p:nvPr>
        </p:nvSpPr>
        <p:spPr>
          <a:xfrm>
            <a:off x="1238864" y="1040065"/>
            <a:ext cx="6745075" cy="5658190"/>
          </a:xfrm>
          <a:prstGeom prst="rect">
            <a:avLst/>
          </a:prstGeom>
          <a:noFill/>
          <a:ln>
            <a:noFill/>
          </a:ln>
        </p:spPr>
        <p:txBody>
          <a:bodyPr spcFirstLastPara="1" wrap="square" lIns="91425" tIns="45700" rIns="91425" bIns="45700" anchor="t" anchorCtr="0">
            <a:normAutofit fontScale="55000" lnSpcReduction="20000"/>
          </a:bodyPr>
          <a:lstStyle/>
          <a:p>
            <a:pPr marL="0" lvl="0" indent="0" algn="l" rtl="0">
              <a:lnSpc>
                <a:spcPct val="100000"/>
              </a:lnSpc>
              <a:spcBef>
                <a:spcPts val="0"/>
              </a:spcBef>
              <a:spcAft>
                <a:spcPts val="0"/>
              </a:spcAft>
              <a:buClr>
                <a:srgbClr val="C00000"/>
              </a:buClr>
              <a:buSzPct val="100000"/>
              <a:buNone/>
            </a:pPr>
            <a:r>
              <a:rPr lang="en-US" sz="3200" i="1">
                <a:solidFill>
                  <a:srgbClr val="C00000"/>
                </a:solidFill>
              </a:rPr>
              <a:t>Scenario Two</a:t>
            </a:r>
            <a:endParaRPr sz="3200" i="1">
              <a:solidFill>
                <a:schemeClr val="dk1"/>
              </a:solidFill>
            </a:endParaRPr>
          </a:p>
          <a:p>
            <a:pPr marL="0" lvl="0" indent="0" algn="l" rtl="0">
              <a:lnSpc>
                <a:spcPct val="100000"/>
              </a:lnSpc>
              <a:spcBef>
                <a:spcPts val="0"/>
              </a:spcBef>
              <a:spcAft>
                <a:spcPts val="0"/>
              </a:spcAft>
              <a:buClr>
                <a:schemeClr val="dk1"/>
              </a:buClr>
              <a:buSzPct val="100000"/>
              <a:buNone/>
            </a:pPr>
            <a:r>
              <a:rPr lang="en-US" sz="3200" i="1">
                <a:solidFill>
                  <a:schemeClr val="dk1"/>
                </a:solidFill>
              </a:rPr>
              <a:t>Former PhD Student:</a:t>
            </a:r>
            <a:r>
              <a:rPr lang="en-US" sz="3200">
                <a:solidFill>
                  <a:schemeClr val="dk1"/>
                </a:solidFill>
              </a:rPr>
              <a:t> </a:t>
            </a:r>
            <a:r>
              <a:rPr lang="en-US" sz="3200" i="1">
                <a:solidFill>
                  <a:schemeClr val="dk1"/>
                </a:solidFill>
              </a:rPr>
              <a:t>”</a:t>
            </a:r>
            <a:r>
              <a:rPr lang="en-US" sz="3200">
                <a:solidFill>
                  <a:schemeClr val="dk1"/>
                </a:solidFill>
              </a:rPr>
              <a:t>You thought you could cross me, didn’t you? I just sent this.” He hands a letter to the professor. The letter is addressed to the Dean of Academic Affairs accusing the professor of having falsified data for the last two years.</a:t>
            </a:r>
            <a:endParaRPr sz="3200" i="1">
              <a:solidFill>
                <a:schemeClr val="dk1"/>
              </a:solidFill>
            </a:endParaRPr>
          </a:p>
          <a:p>
            <a:pPr marL="0" lvl="0" indent="0" algn="l" rtl="0">
              <a:lnSpc>
                <a:spcPct val="100000"/>
              </a:lnSpc>
              <a:spcBef>
                <a:spcPts val="0"/>
              </a:spcBef>
              <a:spcAft>
                <a:spcPts val="0"/>
              </a:spcAft>
              <a:buClr>
                <a:srgbClr val="828383"/>
              </a:buClr>
              <a:buSzPct val="100000"/>
              <a:buNone/>
            </a:pPr>
            <a:endParaRPr sz="3200" i="1">
              <a:solidFill>
                <a:schemeClr val="dk1"/>
              </a:solidFill>
            </a:endParaRPr>
          </a:p>
          <a:p>
            <a:pPr marL="0" lvl="0" indent="0" algn="l" rtl="0">
              <a:lnSpc>
                <a:spcPct val="100000"/>
              </a:lnSpc>
              <a:spcBef>
                <a:spcPts val="0"/>
              </a:spcBef>
              <a:spcAft>
                <a:spcPts val="0"/>
              </a:spcAft>
              <a:buClr>
                <a:schemeClr val="dk1"/>
              </a:buClr>
              <a:buSzPct val="100000"/>
              <a:buNone/>
            </a:pPr>
            <a:r>
              <a:rPr lang="en-US" sz="3200" i="1">
                <a:solidFill>
                  <a:schemeClr val="dk1"/>
                </a:solidFill>
              </a:rPr>
              <a:t>Professor: </a:t>
            </a:r>
            <a:r>
              <a:rPr lang="en-US" sz="3200">
                <a:solidFill>
                  <a:srgbClr val="C00000"/>
                </a:solidFill>
              </a:rPr>
              <a:t>How do you respond?</a:t>
            </a:r>
            <a:endParaRPr/>
          </a:p>
          <a:p>
            <a:pPr marL="0" lvl="0" indent="0" algn="l" rtl="0">
              <a:lnSpc>
                <a:spcPct val="100000"/>
              </a:lnSpc>
              <a:spcBef>
                <a:spcPts val="0"/>
              </a:spcBef>
              <a:spcAft>
                <a:spcPts val="0"/>
              </a:spcAft>
              <a:buClr>
                <a:srgbClr val="C00000"/>
              </a:buClr>
              <a:buSzPct val="100000"/>
              <a:buNone/>
            </a:pPr>
            <a:r>
              <a:rPr lang="en-US" sz="3200">
                <a:solidFill>
                  <a:srgbClr val="C00000"/>
                </a:solidFill>
              </a:rPr>
              <a:t>------------------------------------------------------------------------------------</a:t>
            </a:r>
            <a:endParaRPr/>
          </a:p>
          <a:p>
            <a:pPr marL="0" lvl="0" indent="0" algn="l" rtl="0">
              <a:lnSpc>
                <a:spcPct val="100000"/>
              </a:lnSpc>
              <a:spcBef>
                <a:spcPts val="0"/>
              </a:spcBef>
              <a:spcAft>
                <a:spcPts val="0"/>
              </a:spcAft>
              <a:buClr>
                <a:srgbClr val="828383"/>
              </a:buClr>
              <a:buSzPct val="100000"/>
              <a:buNone/>
            </a:pPr>
            <a:endParaRPr sz="3200" b="1">
              <a:solidFill>
                <a:srgbClr val="C00000"/>
              </a:solidFill>
            </a:endParaRPr>
          </a:p>
          <a:p>
            <a:pPr marL="0" lvl="0" indent="0" algn="l" rtl="0">
              <a:lnSpc>
                <a:spcPct val="100000"/>
              </a:lnSpc>
              <a:spcBef>
                <a:spcPts val="0"/>
              </a:spcBef>
              <a:spcAft>
                <a:spcPts val="0"/>
              </a:spcAft>
              <a:buClr>
                <a:srgbClr val="C00000"/>
              </a:buClr>
              <a:buSzPct val="100000"/>
              <a:buNone/>
            </a:pPr>
            <a:r>
              <a:rPr lang="en-US" sz="3200">
                <a:solidFill>
                  <a:srgbClr val="C00000"/>
                </a:solidFill>
              </a:rPr>
              <a:t>Discussion Questions for the Facilitator</a:t>
            </a:r>
            <a:endParaRPr/>
          </a:p>
          <a:p>
            <a:pPr marL="342900" lvl="0" indent="-342900" algn="l" rtl="0">
              <a:lnSpc>
                <a:spcPct val="100000"/>
              </a:lnSpc>
              <a:spcBef>
                <a:spcPts val="0"/>
              </a:spcBef>
              <a:spcAft>
                <a:spcPts val="0"/>
              </a:spcAft>
              <a:buClr>
                <a:schemeClr val="dk1"/>
              </a:buClr>
              <a:buSzPct val="100000"/>
              <a:buFont typeface="Arial"/>
              <a:buChar char="-"/>
            </a:pPr>
            <a:r>
              <a:rPr lang="en-US" sz="3000">
                <a:solidFill>
                  <a:schemeClr val="dk1"/>
                </a:solidFill>
              </a:rPr>
              <a:t>What factors might influence the way the Dean perceives this situation? </a:t>
            </a:r>
            <a:endParaRPr/>
          </a:p>
          <a:p>
            <a:pPr marL="342900" lvl="0" indent="-342900" algn="l" rtl="0">
              <a:lnSpc>
                <a:spcPct val="100000"/>
              </a:lnSpc>
              <a:spcBef>
                <a:spcPts val="0"/>
              </a:spcBef>
              <a:spcAft>
                <a:spcPts val="0"/>
              </a:spcAft>
              <a:buClr>
                <a:schemeClr val="dk1"/>
              </a:buClr>
              <a:buSzPct val="100000"/>
              <a:buFont typeface="Arial"/>
              <a:buChar char="-"/>
            </a:pPr>
            <a:r>
              <a:rPr lang="en-US" sz="3000">
                <a:solidFill>
                  <a:schemeClr val="dk1"/>
                </a:solidFill>
              </a:rPr>
              <a:t>Is it important for the Dean to take such allegations seriously, however illogical they may seem?</a:t>
            </a:r>
            <a:endParaRPr/>
          </a:p>
          <a:p>
            <a:pPr marL="342900" lvl="0" indent="-342900" algn="l" rtl="0">
              <a:lnSpc>
                <a:spcPct val="100000"/>
              </a:lnSpc>
              <a:spcBef>
                <a:spcPts val="0"/>
              </a:spcBef>
              <a:spcAft>
                <a:spcPts val="0"/>
              </a:spcAft>
              <a:buClr>
                <a:schemeClr val="dk1"/>
              </a:buClr>
              <a:buSzPct val="100000"/>
              <a:buFont typeface="Arial"/>
              <a:buChar char="-"/>
            </a:pPr>
            <a:r>
              <a:rPr lang="en-US" sz="3000">
                <a:solidFill>
                  <a:schemeClr val="dk1"/>
                </a:solidFill>
              </a:rPr>
              <a:t>What kind of documentation would be useful when dealing with a person such as Allen?</a:t>
            </a:r>
            <a:endParaRPr/>
          </a:p>
          <a:p>
            <a:pPr marL="342900" lvl="0" indent="-342900" algn="l" rtl="0">
              <a:lnSpc>
                <a:spcPct val="100000"/>
              </a:lnSpc>
              <a:spcBef>
                <a:spcPts val="0"/>
              </a:spcBef>
              <a:spcAft>
                <a:spcPts val="0"/>
              </a:spcAft>
              <a:buClr>
                <a:schemeClr val="dk1"/>
              </a:buClr>
              <a:buSzPct val="100000"/>
              <a:buFont typeface="Arial"/>
              <a:buChar char="-"/>
            </a:pPr>
            <a:r>
              <a:rPr lang="en-US" sz="3000">
                <a:solidFill>
                  <a:schemeClr val="dk1"/>
                </a:solidFill>
              </a:rPr>
              <a:t>When should such documentation begin?</a:t>
            </a:r>
            <a:endParaRPr/>
          </a:p>
          <a:p>
            <a:pPr marL="342900" lvl="0" indent="-342900" algn="l" rtl="0">
              <a:lnSpc>
                <a:spcPct val="100000"/>
              </a:lnSpc>
              <a:spcBef>
                <a:spcPts val="0"/>
              </a:spcBef>
              <a:spcAft>
                <a:spcPts val="0"/>
              </a:spcAft>
              <a:buClr>
                <a:schemeClr val="dk1"/>
              </a:buClr>
              <a:buSzPct val="100000"/>
              <a:buFont typeface="Arial"/>
              <a:buChar char="-"/>
            </a:pPr>
            <a:r>
              <a:rPr lang="en-US" sz="3000">
                <a:solidFill>
                  <a:schemeClr val="dk1"/>
                </a:solidFill>
              </a:rPr>
              <a:t>At what point might the professor seek the support of a lawyer</a:t>
            </a:r>
            <a:endParaRPr/>
          </a:p>
          <a:p>
            <a:pPr marL="342900" lvl="0" indent="-342900" algn="l" rtl="0">
              <a:lnSpc>
                <a:spcPct val="100000"/>
              </a:lnSpc>
              <a:spcBef>
                <a:spcPts val="0"/>
              </a:spcBef>
              <a:spcAft>
                <a:spcPts val="0"/>
              </a:spcAft>
              <a:buClr>
                <a:schemeClr val="dk1"/>
              </a:buClr>
              <a:buSzPct val="100000"/>
              <a:buFont typeface="Arial"/>
              <a:buChar char="-"/>
            </a:pPr>
            <a:r>
              <a:rPr lang="en-US" sz="3000">
                <a:solidFill>
                  <a:schemeClr val="dk1"/>
                </a:solidFill>
              </a:rPr>
              <a:t>Should the professor inform others in the lab of Allen’s accusation? </a:t>
            </a:r>
            <a:endParaRPr/>
          </a:p>
          <a:p>
            <a:pPr marL="0" lvl="0" indent="0" algn="l" rtl="0">
              <a:lnSpc>
                <a:spcPct val="100000"/>
              </a:lnSpc>
              <a:spcBef>
                <a:spcPts val="0"/>
              </a:spcBef>
              <a:spcAft>
                <a:spcPts val="0"/>
              </a:spcAft>
              <a:buClr>
                <a:srgbClr val="828383"/>
              </a:buClr>
              <a:buSzPct val="100000"/>
              <a:buNone/>
            </a:pPr>
            <a:endParaRPr sz="2900" u="sng">
              <a:solidFill>
                <a:srgbClr val="C00000"/>
              </a:solidFill>
              <a:hlinkClick r:id="rId3">
                <a:extLst>
                  <a:ext uri="{A12FA001-AC4F-418D-AE19-62706E023703}">
                    <ahyp:hlinkClr xmlns:ahyp="http://schemas.microsoft.com/office/drawing/2018/hyperlinkcolor" val="tx"/>
                  </a:ext>
                </a:extLst>
              </a:hlinkClick>
            </a:endParaRPr>
          </a:p>
          <a:p>
            <a:pPr marL="0" lvl="0" indent="0" algn="r" rtl="0">
              <a:lnSpc>
                <a:spcPct val="100000"/>
              </a:lnSpc>
              <a:spcBef>
                <a:spcPts val="0"/>
              </a:spcBef>
              <a:spcAft>
                <a:spcPts val="0"/>
              </a:spcAft>
              <a:buClr>
                <a:srgbClr val="828383"/>
              </a:buClr>
              <a:buSzPct val="100000"/>
              <a:buNone/>
            </a:pPr>
            <a:endParaRPr sz="2600" u="sng">
              <a:solidFill>
                <a:srgbClr val="C00000"/>
              </a:solidFill>
              <a:hlinkClick r:id="rId3">
                <a:extLst>
                  <a:ext uri="{A12FA001-AC4F-418D-AE19-62706E023703}">
                    <ahyp:hlinkClr xmlns:ahyp="http://schemas.microsoft.com/office/drawing/2018/hyperlinkcolor" val="tx"/>
                  </a:ext>
                </a:extLst>
              </a:hlinkClick>
            </a:endParaRPr>
          </a:p>
          <a:p>
            <a:pPr marL="0" lvl="0" indent="0" algn="r" rtl="0">
              <a:lnSpc>
                <a:spcPct val="100000"/>
              </a:lnSpc>
              <a:spcBef>
                <a:spcPts val="0"/>
              </a:spcBef>
              <a:spcAft>
                <a:spcPts val="0"/>
              </a:spcAft>
              <a:buClr>
                <a:schemeClr val="accent1"/>
              </a:buClr>
              <a:buSzPct val="100000"/>
              <a:buNone/>
            </a:pPr>
            <a:r>
              <a:rPr lang="en-US" sz="2600" u="sng">
                <a:solidFill>
                  <a:schemeClr val="accent1"/>
                </a:solidFill>
                <a:hlinkClick r:id="rId4">
                  <a:extLst>
                    <a:ext uri="{A12FA001-AC4F-418D-AE19-62706E023703}">
                      <ahyp:hlinkClr xmlns:ahyp="http://schemas.microsoft.com/office/drawing/2018/hyperlinkcolor" val="tx"/>
                    </a:ext>
                  </a:extLst>
                </a:hlinkClick>
              </a:rPr>
              <a:t>https://ori.hhs.gov/case-four-accusations-</a:t>
            </a:r>
            <a:endParaRPr sz="2600" u="sng">
              <a:solidFill>
                <a:schemeClr val="accent1"/>
              </a:solidFill>
            </a:endParaRPr>
          </a:p>
          <a:p>
            <a:pPr marL="0" lvl="0" indent="0" algn="r" rtl="0">
              <a:lnSpc>
                <a:spcPct val="100000"/>
              </a:lnSpc>
              <a:spcBef>
                <a:spcPts val="0"/>
              </a:spcBef>
              <a:spcAft>
                <a:spcPts val="0"/>
              </a:spcAft>
              <a:buClr>
                <a:schemeClr val="accent1"/>
              </a:buClr>
              <a:buSzPct val="100000"/>
              <a:buNone/>
            </a:pPr>
            <a:r>
              <a:rPr lang="en-US" sz="2600" u="sng">
                <a:solidFill>
                  <a:schemeClr val="accent1"/>
                </a:solidFill>
              </a:rPr>
              <a:t>falsifying-data</a:t>
            </a:r>
            <a:endParaRPr/>
          </a:p>
          <a:p>
            <a:pPr marL="0" lvl="0" indent="0" algn="l" rtl="0">
              <a:lnSpc>
                <a:spcPct val="100000"/>
              </a:lnSpc>
              <a:spcBef>
                <a:spcPts val="0"/>
              </a:spcBef>
              <a:spcAft>
                <a:spcPts val="0"/>
              </a:spcAft>
              <a:buClr>
                <a:srgbClr val="828383"/>
              </a:buClr>
              <a:buSzPct val="100000"/>
              <a:buNone/>
            </a:pPr>
            <a:endParaRPr sz="2600">
              <a:solidFill>
                <a:schemeClr val="dk1"/>
              </a:solidFill>
            </a:endParaRPr>
          </a:p>
          <a:p>
            <a:pPr marL="0" lvl="0" indent="0" algn="l" rtl="0">
              <a:lnSpc>
                <a:spcPct val="100000"/>
              </a:lnSpc>
              <a:spcBef>
                <a:spcPts val="0"/>
              </a:spcBef>
              <a:spcAft>
                <a:spcPts val="0"/>
              </a:spcAft>
              <a:buClr>
                <a:srgbClr val="828383"/>
              </a:buClr>
              <a:buSzPct val="100000"/>
              <a:buNone/>
            </a:pPr>
            <a:endParaRPr sz="2400">
              <a:solidFill>
                <a:schemeClr val="dk1"/>
              </a:solidFill>
            </a:endParaRPr>
          </a:p>
        </p:txBody>
      </p:sp>
      <p:sp>
        <p:nvSpPr>
          <p:cNvPr id="218" name="Google Shape;218;p20"/>
          <p:cNvSpPr txBox="1">
            <a:spLocks noGrp="1"/>
          </p:cNvSpPr>
          <p:nvPr>
            <p:ph type="sldNum" idx="12"/>
          </p:nvPr>
        </p:nvSpPr>
        <p:spPr>
          <a:xfrm>
            <a:off x="6532284" y="6425175"/>
            <a:ext cx="2057400" cy="365125"/>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20</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p21"/>
          <p:cNvSpPr txBox="1">
            <a:spLocks noGrp="1"/>
          </p:cNvSpPr>
          <p:nvPr>
            <p:ph type="sldNum" idx="12"/>
          </p:nvPr>
        </p:nvSpPr>
        <p:spPr>
          <a:xfrm>
            <a:off x="6526774" y="6429217"/>
            <a:ext cx="2057400" cy="365125"/>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21</a:t>
            </a:fld>
            <a:endParaRPr/>
          </a:p>
        </p:txBody>
      </p:sp>
      <p:pic>
        <p:nvPicPr>
          <p:cNvPr id="2" name="Online Media 1" title="Research misconduct Media1">
            <a:hlinkClick r:id="" action="ppaction://media"/>
            <a:extLst>
              <a:ext uri="{FF2B5EF4-FFF2-40B4-BE49-F238E27FC236}">
                <a16:creationId xmlns:a16="http://schemas.microsoft.com/office/drawing/2014/main" id="{0BCB5549-34A1-5C81-5FA8-40C23A19AE2F}"/>
              </a:ext>
            </a:extLst>
          </p:cNvPr>
          <p:cNvPicPr>
            <a:picLocks noRot="1" noChangeAspect="1"/>
          </p:cNvPicPr>
          <p:nvPr>
            <a:videoFile r:link="rId1"/>
          </p:nvPr>
        </p:nvPicPr>
        <p:blipFill>
          <a:blip r:embed="rId4"/>
          <a:stretch>
            <a:fillRect/>
          </a:stretch>
        </p:blipFill>
        <p:spPr>
          <a:xfrm>
            <a:off x="215900" y="971550"/>
            <a:ext cx="8712200" cy="49149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22"/>
          <p:cNvSpPr txBox="1">
            <a:spLocks noGrp="1"/>
          </p:cNvSpPr>
          <p:nvPr>
            <p:ph type="sldNum" idx="12"/>
          </p:nvPr>
        </p:nvSpPr>
        <p:spPr>
          <a:xfrm>
            <a:off x="6526774" y="6429217"/>
            <a:ext cx="2057400" cy="365125"/>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22</a:t>
            </a:fld>
            <a:endParaRPr/>
          </a:p>
        </p:txBody>
      </p:sp>
      <p:pic>
        <p:nvPicPr>
          <p:cNvPr id="2" name="Online Media 1" title="Research Misconduct Caught Cheating">
            <a:hlinkClick r:id="" action="ppaction://media"/>
            <a:extLst>
              <a:ext uri="{FF2B5EF4-FFF2-40B4-BE49-F238E27FC236}">
                <a16:creationId xmlns:a16="http://schemas.microsoft.com/office/drawing/2014/main" id="{59B6BD95-8C05-DF50-50EC-11EE6F426E4D}"/>
              </a:ext>
            </a:extLst>
          </p:cNvPr>
          <p:cNvPicPr>
            <a:picLocks noRot="1" noChangeAspect="1"/>
          </p:cNvPicPr>
          <p:nvPr>
            <a:videoFile r:link="rId1"/>
          </p:nvPr>
        </p:nvPicPr>
        <p:blipFill>
          <a:blip r:embed="rId4"/>
          <a:stretch>
            <a:fillRect/>
          </a:stretch>
        </p:blipFill>
        <p:spPr>
          <a:xfrm>
            <a:off x="215900" y="971550"/>
            <a:ext cx="8712200" cy="49149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23"/>
          <p:cNvSpPr txBox="1">
            <a:spLocks noGrp="1"/>
          </p:cNvSpPr>
          <p:nvPr>
            <p:ph type="body" idx="1"/>
          </p:nvPr>
        </p:nvSpPr>
        <p:spPr>
          <a:xfrm>
            <a:off x="1225985" y="1115861"/>
            <a:ext cx="6745075" cy="5209832"/>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C00000"/>
              </a:buClr>
              <a:buSzPts val="3200"/>
              <a:buNone/>
            </a:pPr>
            <a:r>
              <a:rPr lang="en-US" sz="3200">
                <a:solidFill>
                  <a:srgbClr val="C00000"/>
                </a:solidFill>
              </a:rPr>
              <a:t>Summary</a:t>
            </a:r>
            <a:endParaRPr sz="8000">
              <a:solidFill>
                <a:srgbClr val="C00000"/>
              </a:solidFill>
            </a:endParaRPr>
          </a:p>
          <a:p>
            <a:pPr marL="0" lvl="0" indent="0" algn="l" rtl="0">
              <a:lnSpc>
                <a:spcPct val="100000"/>
              </a:lnSpc>
              <a:spcBef>
                <a:spcPts val="0"/>
              </a:spcBef>
              <a:spcAft>
                <a:spcPts val="0"/>
              </a:spcAft>
              <a:buClr>
                <a:schemeClr val="dk1"/>
              </a:buClr>
              <a:buSzPts val="2800"/>
              <a:buNone/>
            </a:pPr>
            <a:r>
              <a:rPr lang="en-US" sz="2800">
                <a:solidFill>
                  <a:schemeClr val="dk1"/>
                </a:solidFill>
              </a:rPr>
              <a:t>While fabrication, falsification and plagiarism may seem complex; faculty, students and staff know it is wrong to lie (fabricate or falsify) and steal (plagiarize). Appropriate research conduct means taking research misconduct seriously and reporting research misconduct when necessary</a:t>
            </a:r>
            <a:endParaRPr sz="1400" u="sng">
              <a:solidFill>
                <a:schemeClr val="dk1"/>
              </a:solidFill>
              <a:hlinkClick r:id="rId3">
                <a:extLst>
                  <a:ext uri="{A12FA001-AC4F-418D-AE19-62706E023703}">
                    <ahyp:hlinkClr xmlns:ahyp="http://schemas.microsoft.com/office/drawing/2018/hyperlinkcolor" val="tx"/>
                  </a:ext>
                </a:extLst>
              </a:hlinkClick>
            </a:endParaRPr>
          </a:p>
          <a:p>
            <a:pPr marL="0" lvl="0" indent="0" algn="r" rtl="0">
              <a:lnSpc>
                <a:spcPct val="100000"/>
              </a:lnSpc>
              <a:spcBef>
                <a:spcPts val="0"/>
              </a:spcBef>
              <a:spcAft>
                <a:spcPts val="0"/>
              </a:spcAft>
              <a:buClr>
                <a:srgbClr val="828383"/>
              </a:buClr>
              <a:buSzPts val="4300"/>
              <a:buNone/>
            </a:pPr>
            <a:endParaRPr sz="4300">
              <a:solidFill>
                <a:srgbClr val="C00000"/>
              </a:solidFill>
            </a:endParaRPr>
          </a:p>
          <a:p>
            <a:pPr marL="0" lvl="0" indent="0" algn="l" rtl="0">
              <a:lnSpc>
                <a:spcPct val="100000"/>
              </a:lnSpc>
              <a:spcBef>
                <a:spcPts val="0"/>
              </a:spcBef>
              <a:spcAft>
                <a:spcPts val="0"/>
              </a:spcAft>
              <a:buClr>
                <a:srgbClr val="828383"/>
              </a:buClr>
              <a:buSzPts val="2600"/>
              <a:buNone/>
            </a:pPr>
            <a:endParaRPr sz="2600">
              <a:solidFill>
                <a:schemeClr val="dk1"/>
              </a:solidFill>
            </a:endParaRPr>
          </a:p>
          <a:p>
            <a:pPr marL="0" lvl="0" indent="0" algn="l" rtl="0">
              <a:lnSpc>
                <a:spcPct val="100000"/>
              </a:lnSpc>
              <a:spcBef>
                <a:spcPts val="0"/>
              </a:spcBef>
              <a:spcAft>
                <a:spcPts val="0"/>
              </a:spcAft>
              <a:buClr>
                <a:srgbClr val="828383"/>
              </a:buClr>
              <a:buSzPts val="2400"/>
              <a:buNone/>
            </a:pPr>
            <a:endParaRPr sz="2400">
              <a:solidFill>
                <a:schemeClr val="dk1"/>
              </a:solidFill>
            </a:endParaRPr>
          </a:p>
        </p:txBody>
      </p:sp>
      <p:sp>
        <p:nvSpPr>
          <p:cNvPr id="236" name="Google Shape;236;p23"/>
          <p:cNvSpPr txBox="1">
            <a:spLocks noGrp="1"/>
          </p:cNvSpPr>
          <p:nvPr>
            <p:ph type="sldNum" idx="12"/>
          </p:nvPr>
        </p:nvSpPr>
        <p:spPr>
          <a:xfrm>
            <a:off x="6532284" y="6425175"/>
            <a:ext cx="2057400" cy="365125"/>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23</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3"/>
          <p:cNvSpPr txBox="1">
            <a:spLocks noGrp="1"/>
          </p:cNvSpPr>
          <p:nvPr>
            <p:ph type="body" idx="1"/>
          </p:nvPr>
        </p:nvSpPr>
        <p:spPr>
          <a:xfrm>
            <a:off x="1238864" y="1195016"/>
            <a:ext cx="6599639" cy="4760147"/>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C00000"/>
              </a:buClr>
              <a:buSzPts val="3200"/>
              <a:buNone/>
            </a:pPr>
            <a:r>
              <a:rPr lang="en-US" sz="3200">
                <a:solidFill>
                  <a:srgbClr val="C00000"/>
                </a:solidFill>
              </a:rPr>
              <a:t>Overview</a:t>
            </a:r>
            <a:endParaRPr/>
          </a:p>
          <a:p>
            <a:pPr marL="0" lvl="0" indent="0" algn="l" rtl="0">
              <a:lnSpc>
                <a:spcPct val="100000"/>
              </a:lnSpc>
              <a:spcBef>
                <a:spcPts val="0"/>
              </a:spcBef>
              <a:spcAft>
                <a:spcPts val="0"/>
              </a:spcAft>
              <a:buClr>
                <a:schemeClr val="dk1"/>
              </a:buClr>
              <a:buSzPts val="2800"/>
              <a:buNone/>
            </a:pPr>
            <a:r>
              <a:rPr lang="en-US" sz="2800">
                <a:solidFill>
                  <a:schemeClr val="dk1"/>
                </a:solidFill>
              </a:rPr>
              <a:t>The Department of Health and Human</a:t>
            </a:r>
            <a:endParaRPr/>
          </a:p>
          <a:p>
            <a:pPr marL="0" lvl="0" indent="0" algn="l" rtl="0">
              <a:lnSpc>
                <a:spcPct val="100000"/>
              </a:lnSpc>
              <a:spcBef>
                <a:spcPts val="0"/>
              </a:spcBef>
              <a:spcAft>
                <a:spcPts val="0"/>
              </a:spcAft>
              <a:buClr>
                <a:schemeClr val="dk1"/>
              </a:buClr>
              <a:buSzPts val="2800"/>
              <a:buNone/>
            </a:pPr>
            <a:r>
              <a:rPr lang="en-US" sz="2800">
                <a:solidFill>
                  <a:schemeClr val="dk1"/>
                </a:solidFill>
              </a:rPr>
              <a:t>Services (DHHS), Public Health</a:t>
            </a:r>
            <a:endParaRPr/>
          </a:p>
          <a:p>
            <a:pPr marL="0" lvl="0" indent="0" algn="l" rtl="0">
              <a:lnSpc>
                <a:spcPct val="100000"/>
              </a:lnSpc>
              <a:spcBef>
                <a:spcPts val="0"/>
              </a:spcBef>
              <a:spcAft>
                <a:spcPts val="0"/>
              </a:spcAft>
              <a:buClr>
                <a:schemeClr val="dk1"/>
              </a:buClr>
              <a:buSzPts val="2800"/>
              <a:buNone/>
            </a:pPr>
            <a:r>
              <a:rPr lang="en-US" sz="2800">
                <a:solidFill>
                  <a:schemeClr val="dk1"/>
                </a:solidFill>
              </a:rPr>
              <a:t>Services (PHS) and policies on research</a:t>
            </a:r>
            <a:endParaRPr/>
          </a:p>
          <a:p>
            <a:pPr marL="0" lvl="0" indent="0" algn="l" rtl="0">
              <a:lnSpc>
                <a:spcPct val="100000"/>
              </a:lnSpc>
              <a:spcBef>
                <a:spcPts val="0"/>
              </a:spcBef>
              <a:spcAft>
                <a:spcPts val="0"/>
              </a:spcAft>
              <a:buClr>
                <a:schemeClr val="dk1"/>
              </a:buClr>
              <a:buSzPts val="2800"/>
              <a:buNone/>
            </a:pPr>
            <a:r>
              <a:rPr lang="en-US" sz="2800">
                <a:solidFill>
                  <a:schemeClr val="dk1"/>
                </a:solidFill>
              </a:rPr>
              <a:t>misconduct (42 CFR Parts 50 and 93)</a:t>
            </a:r>
            <a:endParaRPr/>
          </a:p>
          <a:p>
            <a:pPr marL="0" lvl="0" indent="0" algn="l" rtl="0">
              <a:lnSpc>
                <a:spcPct val="100000"/>
              </a:lnSpc>
              <a:spcBef>
                <a:spcPts val="0"/>
              </a:spcBef>
              <a:spcAft>
                <a:spcPts val="0"/>
              </a:spcAft>
              <a:buClr>
                <a:schemeClr val="dk1"/>
              </a:buClr>
              <a:buSzPts val="2800"/>
              <a:buNone/>
            </a:pPr>
            <a:r>
              <a:rPr lang="en-US" sz="2800">
                <a:solidFill>
                  <a:schemeClr val="dk1"/>
                </a:solidFill>
              </a:rPr>
              <a:t>Identify three forms of wrongdoing which fall under the federal definition of research misconduct – falsification, fabrication and plagiarism</a:t>
            </a:r>
            <a:endParaRPr/>
          </a:p>
          <a:p>
            <a:pPr marL="0" lvl="0" indent="0" algn="r" rtl="0">
              <a:lnSpc>
                <a:spcPct val="100000"/>
              </a:lnSpc>
              <a:spcBef>
                <a:spcPts val="0"/>
              </a:spcBef>
              <a:spcAft>
                <a:spcPts val="0"/>
              </a:spcAft>
              <a:buClr>
                <a:srgbClr val="828383"/>
              </a:buClr>
              <a:buSzPts val="1400"/>
              <a:buNone/>
            </a:pPr>
            <a:endParaRPr sz="1400">
              <a:solidFill>
                <a:schemeClr val="dk1"/>
              </a:solidFill>
            </a:endParaRPr>
          </a:p>
          <a:p>
            <a:pPr marL="0" lvl="0" indent="0" algn="l" rtl="0">
              <a:lnSpc>
                <a:spcPct val="100000"/>
              </a:lnSpc>
              <a:spcBef>
                <a:spcPts val="0"/>
              </a:spcBef>
              <a:spcAft>
                <a:spcPts val="0"/>
              </a:spcAft>
              <a:buClr>
                <a:srgbClr val="828383"/>
              </a:buClr>
              <a:buSzPts val="2800"/>
              <a:buNone/>
            </a:pPr>
            <a:endParaRPr sz="2800">
              <a:solidFill>
                <a:schemeClr val="dk1"/>
              </a:solidFill>
            </a:endParaRPr>
          </a:p>
          <a:p>
            <a:pPr marL="0" lvl="0" indent="0" algn="l" rtl="0">
              <a:lnSpc>
                <a:spcPct val="100000"/>
              </a:lnSpc>
              <a:spcBef>
                <a:spcPts val="0"/>
              </a:spcBef>
              <a:spcAft>
                <a:spcPts val="0"/>
              </a:spcAft>
              <a:buClr>
                <a:srgbClr val="828383"/>
              </a:buClr>
              <a:buSzPts val="2800"/>
              <a:buNone/>
            </a:pPr>
            <a:endParaRPr sz="2800">
              <a:solidFill>
                <a:schemeClr val="dk1"/>
              </a:solidFill>
            </a:endParaRPr>
          </a:p>
        </p:txBody>
      </p:sp>
      <p:sp>
        <p:nvSpPr>
          <p:cNvPr id="114" name="Google Shape;114;p3"/>
          <p:cNvSpPr txBox="1">
            <a:spLocks noGrp="1"/>
          </p:cNvSpPr>
          <p:nvPr>
            <p:ph type="sldNum" idx="12"/>
          </p:nvPr>
        </p:nvSpPr>
        <p:spPr>
          <a:xfrm>
            <a:off x="6532284" y="6425175"/>
            <a:ext cx="2057400" cy="365125"/>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4"/>
          <p:cNvSpPr txBox="1">
            <a:spLocks noGrp="1"/>
          </p:cNvSpPr>
          <p:nvPr>
            <p:ph type="body" idx="1"/>
          </p:nvPr>
        </p:nvSpPr>
        <p:spPr>
          <a:xfrm>
            <a:off x="1214045" y="1068087"/>
            <a:ext cx="6599639" cy="5233561"/>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lnSpc>
                <a:spcPct val="100000"/>
              </a:lnSpc>
              <a:spcBef>
                <a:spcPts val="0"/>
              </a:spcBef>
              <a:spcAft>
                <a:spcPts val="0"/>
              </a:spcAft>
              <a:buClr>
                <a:srgbClr val="C00000"/>
              </a:buClr>
              <a:buSzPct val="100000"/>
              <a:buNone/>
            </a:pPr>
            <a:r>
              <a:rPr lang="en-US" sz="3500">
                <a:solidFill>
                  <a:srgbClr val="C00000"/>
                </a:solidFill>
              </a:rPr>
              <a:t>These forms of research misconduct are defined as follows:</a:t>
            </a:r>
            <a:endParaRPr/>
          </a:p>
          <a:p>
            <a:pPr marL="457200" lvl="0" indent="-457200" algn="l" rtl="0">
              <a:lnSpc>
                <a:spcPct val="100000"/>
              </a:lnSpc>
              <a:spcBef>
                <a:spcPts val="0"/>
              </a:spcBef>
              <a:spcAft>
                <a:spcPts val="0"/>
              </a:spcAft>
              <a:buClr>
                <a:schemeClr val="dk1"/>
              </a:buClr>
              <a:buSzPct val="100000"/>
              <a:buFont typeface="Arial"/>
              <a:buChar char="•"/>
            </a:pPr>
            <a:r>
              <a:rPr lang="en-US" sz="2800">
                <a:solidFill>
                  <a:schemeClr val="dk1"/>
                </a:solidFill>
              </a:rPr>
              <a:t>Fabrication – making up data or results and recording or reporting them</a:t>
            </a:r>
            <a:endParaRPr/>
          </a:p>
          <a:p>
            <a:pPr marL="457200" lvl="0" indent="-457200" algn="l" rtl="0">
              <a:lnSpc>
                <a:spcPct val="100000"/>
              </a:lnSpc>
              <a:spcBef>
                <a:spcPts val="0"/>
              </a:spcBef>
              <a:spcAft>
                <a:spcPts val="0"/>
              </a:spcAft>
              <a:buClr>
                <a:schemeClr val="dk1"/>
              </a:buClr>
              <a:buSzPct val="100000"/>
              <a:buFont typeface="Arial"/>
              <a:buChar char="•"/>
            </a:pPr>
            <a:r>
              <a:rPr lang="en-US" sz="2800">
                <a:solidFill>
                  <a:schemeClr val="dk1"/>
                </a:solidFill>
              </a:rPr>
              <a:t>Falsification – manipulating research materials, equipment, or processes, or changing or omitting data or results such that the research is not accurately represented in the research record</a:t>
            </a:r>
            <a:endParaRPr/>
          </a:p>
          <a:p>
            <a:pPr marL="457200" lvl="0" indent="-457200" algn="l" rtl="0">
              <a:lnSpc>
                <a:spcPct val="100000"/>
              </a:lnSpc>
              <a:spcBef>
                <a:spcPts val="0"/>
              </a:spcBef>
              <a:spcAft>
                <a:spcPts val="0"/>
              </a:spcAft>
              <a:buClr>
                <a:schemeClr val="dk1"/>
              </a:buClr>
              <a:buSzPct val="100000"/>
              <a:buFont typeface="Arial"/>
              <a:buChar char="•"/>
            </a:pPr>
            <a:r>
              <a:rPr lang="en-US" sz="2800">
                <a:solidFill>
                  <a:schemeClr val="dk1"/>
                </a:solidFill>
              </a:rPr>
              <a:t>Plagiarism – appropriation of another person’s ideas, processes, results, or words without giving appropriate credit </a:t>
            </a:r>
            <a:endParaRPr/>
          </a:p>
          <a:p>
            <a:pPr marL="0" lvl="0" indent="0" algn="l" rtl="0">
              <a:lnSpc>
                <a:spcPct val="100000"/>
              </a:lnSpc>
              <a:spcBef>
                <a:spcPts val="0"/>
              </a:spcBef>
              <a:spcAft>
                <a:spcPts val="0"/>
              </a:spcAft>
              <a:buClr>
                <a:srgbClr val="828383"/>
              </a:buClr>
              <a:buSzPct val="100000"/>
              <a:buNone/>
            </a:pPr>
            <a:endParaRPr sz="1900">
              <a:solidFill>
                <a:schemeClr val="dk1"/>
              </a:solidFill>
            </a:endParaRPr>
          </a:p>
          <a:p>
            <a:pPr marL="0" lvl="0" indent="0" algn="r" rtl="0">
              <a:lnSpc>
                <a:spcPct val="100000"/>
              </a:lnSpc>
              <a:spcBef>
                <a:spcPts val="0"/>
              </a:spcBef>
              <a:spcAft>
                <a:spcPts val="0"/>
              </a:spcAft>
              <a:buClr>
                <a:schemeClr val="dk1"/>
              </a:buClr>
              <a:buSzPct val="100000"/>
              <a:buNone/>
            </a:pPr>
            <a:r>
              <a:rPr lang="en-US" sz="1900">
                <a:solidFill>
                  <a:schemeClr val="dk1"/>
                </a:solidFill>
              </a:rPr>
              <a:t>(45 CFR 93.103)</a:t>
            </a:r>
            <a:endParaRPr/>
          </a:p>
        </p:txBody>
      </p:sp>
      <p:sp>
        <p:nvSpPr>
          <p:cNvPr id="120" name="Google Shape;120;p4"/>
          <p:cNvSpPr txBox="1">
            <a:spLocks noGrp="1"/>
          </p:cNvSpPr>
          <p:nvPr>
            <p:ph type="sldNum" idx="12"/>
          </p:nvPr>
        </p:nvSpPr>
        <p:spPr>
          <a:xfrm>
            <a:off x="6532284" y="6425175"/>
            <a:ext cx="2057400" cy="365125"/>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5"/>
          <p:cNvSpPr txBox="1">
            <a:spLocks noGrp="1"/>
          </p:cNvSpPr>
          <p:nvPr>
            <p:ph type="body" idx="1"/>
          </p:nvPr>
        </p:nvSpPr>
        <p:spPr>
          <a:xfrm>
            <a:off x="1311581" y="1013003"/>
            <a:ext cx="6599639" cy="4760147"/>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C00000"/>
              </a:buClr>
              <a:buSzPts val="3200"/>
              <a:buNone/>
            </a:pPr>
            <a:r>
              <a:rPr lang="en-US" sz="3200">
                <a:solidFill>
                  <a:srgbClr val="C00000"/>
                </a:solidFill>
              </a:rPr>
              <a:t>Research misconduct also includes the following:</a:t>
            </a:r>
            <a:endParaRPr/>
          </a:p>
          <a:p>
            <a:pPr marL="457200" lvl="0" indent="-457200" algn="l" rtl="0">
              <a:lnSpc>
                <a:spcPct val="100000"/>
              </a:lnSpc>
              <a:spcBef>
                <a:spcPts val="0"/>
              </a:spcBef>
              <a:spcAft>
                <a:spcPts val="0"/>
              </a:spcAft>
              <a:buClr>
                <a:schemeClr val="dk1"/>
              </a:buClr>
              <a:buSzPts val="2800"/>
              <a:buFont typeface="Arial"/>
              <a:buChar char="•"/>
            </a:pPr>
            <a:r>
              <a:rPr lang="en-US" sz="2800">
                <a:solidFill>
                  <a:schemeClr val="dk1"/>
                </a:solidFill>
              </a:rPr>
              <a:t>Significant departure from accepted practice</a:t>
            </a:r>
            <a:endParaRPr/>
          </a:p>
          <a:p>
            <a:pPr marL="457200" lvl="0" indent="-457200" algn="l" rtl="0">
              <a:lnSpc>
                <a:spcPct val="100000"/>
              </a:lnSpc>
              <a:spcBef>
                <a:spcPts val="0"/>
              </a:spcBef>
              <a:spcAft>
                <a:spcPts val="0"/>
              </a:spcAft>
              <a:buClr>
                <a:schemeClr val="dk1"/>
              </a:buClr>
              <a:buSzPts val="2800"/>
              <a:buFont typeface="Arial"/>
              <a:buChar char="•"/>
            </a:pPr>
            <a:r>
              <a:rPr lang="en-US" sz="2800">
                <a:solidFill>
                  <a:schemeClr val="dk1"/>
                </a:solidFill>
              </a:rPr>
              <a:t>Committed intentionally, knowingly, or recklessly</a:t>
            </a:r>
            <a:endParaRPr/>
          </a:p>
          <a:p>
            <a:pPr marL="457200" lvl="0" indent="-457200" algn="l" rtl="0">
              <a:lnSpc>
                <a:spcPct val="100000"/>
              </a:lnSpc>
              <a:spcBef>
                <a:spcPts val="0"/>
              </a:spcBef>
              <a:spcAft>
                <a:spcPts val="0"/>
              </a:spcAft>
              <a:buClr>
                <a:schemeClr val="dk1"/>
              </a:buClr>
              <a:buSzPts val="2800"/>
              <a:buFont typeface="Arial"/>
              <a:buChar char="•"/>
            </a:pPr>
            <a:r>
              <a:rPr lang="en-US" sz="2800">
                <a:solidFill>
                  <a:schemeClr val="dk1"/>
                </a:solidFill>
              </a:rPr>
              <a:t>Proven by a preponderance of evidence</a:t>
            </a:r>
            <a:endParaRPr/>
          </a:p>
          <a:p>
            <a:pPr marL="0" lvl="0" indent="0" algn="l" rtl="0">
              <a:lnSpc>
                <a:spcPct val="100000"/>
              </a:lnSpc>
              <a:spcBef>
                <a:spcPts val="0"/>
              </a:spcBef>
              <a:spcAft>
                <a:spcPts val="0"/>
              </a:spcAft>
              <a:buClr>
                <a:srgbClr val="828383"/>
              </a:buClr>
              <a:buSzPts val="2800"/>
              <a:buNone/>
            </a:pPr>
            <a:endParaRPr sz="2800">
              <a:solidFill>
                <a:schemeClr val="dk1"/>
              </a:solidFill>
            </a:endParaRPr>
          </a:p>
          <a:p>
            <a:pPr marL="0" lvl="0" indent="0" algn="l" rtl="0">
              <a:lnSpc>
                <a:spcPct val="100000"/>
              </a:lnSpc>
              <a:spcBef>
                <a:spcPts val="0"/>
              </a:spcBef>
              <a:spcAft>
                <a:spcPts val="0"/>
              </a:spcAft>
              <a:buClr>
                <a:srgbClr val="C00000"/>
              </a:buClr>
              <a:buSzPts val="2000"/>
              <a:buNone/>
            </a:pPr>
            <a:r>
              <a:rPr lang="en-US" sz="2000">
                <a:solidFill>
                  <a:srgbClr val="C00000"/>
                </a:solidFill>
              </a:rPr>
              <a:t>NOTE: Individuals who report research misconduct in </a:t>
            </a:r>
            <a:r>
              <a:rPr lang="en-US" sz="2000" i="1">
                <a:solidFill>
                  <a:srgbClr val="C00000"/>
                </a:solidFill>
              </a:rPr>
              <a:t>good faith </a:t>
            </a:r>
            <a:r>
              <a:rPr lang="en-US" sz="2000">
                <a:solidFill>
                  <a:srgbClr val="C00000"/>
                </a:solidFill>
              </a:rPr>
              <a:t>cannot be penalized.</a:t>
            </a:r>
            <a:endParaRPr/>
          </a:p>
        </p:txBody>
      </p:sp>
      <p:sp>
        <p:nvSpPr>
          <p:cNvPr id="126" name="Google Shape;126;p5"/>
          <p:cNvSpPr txBox="1">
            <a:spLocks noGrp="1"/>
          </p:cNvSpPr>
          <p:nvPr>
            <p:ph type="sldNum" idx="12"/>
          </p:nvPr>
        </p:nvSpPr>
        <p:spPr>
          <a:xfrm>
            <a:off x="6532284" y="6425175"/>
            <a:ext cx="2057400" cy="365125"/>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6"/>
          <p:cNvSpPr txBox="1">
            <a:spLocks noGrp="1"/>
          </p:cNvSpPr>
          <p:nvPr>
            <p:ph type="body" idx="1"/>
          </p:nvPr>
        </p:nvSpPr>
        <p:spPr>
          <a:xfrm>
            <a:off x="1311581" y="1134188"/>
            <a:ext cx="6599639" cy="5014821"/>
          </a:xfrm>
          <a:prstGeom prst="rect">
            <a:avLst/>
          </a:prstGeom>
          <a:noFill/>
          <a:ln>
            <a:noFill/>
          </a:ln>
        </p:spPr>
        <p:txBody>
          <a:bodyPr spcFirstLastPara="1" wrap="square" lIns="91425" tIns="45700" rIns="91425" bIns="45700" anchor="t" anchorCtr="0">
            <a:normAutofit fontScale="92500" lnSpcReduction="20000"/>
          </a:bodyPr>
          <a:lstStyle/>
          <a:p>
            <a:pPr marL="0" lvl="0" indent="0" algn="l" rtl="0">
              <a:lnSpc>
                <a:spcPct val="100000"/>
              </a:lnSpc>
              <a:spcBef>
                <a:spcPts val="0"/>
              </a:spcBef>
              <a:spcAft>
                <a:spcPts val="0"/>
              </a:spcAft>
              <a:buClr>
                <a:srgbClr val="C00000"/>
              </a:buClr>
              <a:buSzPct val="100000"/>
              <a:buNone/>
            </a:pPr>
            <a:r>
              <a:rPr lang="en-US" sz="3500">
                <a:solidFill>
                  <a:srgbClr val="C00000"/>
                </a:solidFill>
              </a:rPr>
              <a:t>Institutions are required to have the following:</a:t>
            </a:r>
            <a:endParaRPr/>
          </a:p>
          <a:p>
            <a:pPr marL="457200" lvl="0" indent="-457200" algn="l" rtl="0">
              <a:lnSpc>
                <a:spcPct val="100000"/>
              </a:lnSpc>
              <a:spcBef>
                <a:spcPts val="0"/>
              </a:spcBef>
              <a:spcAft>
                <a:spcPts val="0"/>
              </a:spcAft>
              <a:buClr>
                <a:schemeClr val="dk1"/>
              </a:buClr>
              <a:buSzPct val="100000"/>
              <a:buFont typeface="Arial"/>
              <a:buChar char="•"/>
            </a:pPr>
            <a:r>
              <a:rPr lang="en-US" sz="2800">
                <a:solidFill>
                  <a:schemeClr val="dk1"/>
                </a:solidFill>
              </a:rPr>
              <a:t>An individual who receives allegations of misconduct</a:t>
            </a:r>
            <a:endParaRPr/>
          </a:p>
          <a:p>
            <a:pPr marL="457200" lvl="0" indent="-457200" algn="l" rtl="0">
              <a:lnSpc>
                <a:spcPct val="100000"/>
              </a:lnSpc>
              <a:spcBef>
                <a:spcPts val="0"/>
              </a:spcBef>
              <a:spcAft>
                <a:spcPts val="0"/>
              </a:spcAft>
              <a:buClr>
                <a:schemeClr val="dk1"/>
              </a:buClr>
              <a:buSzPct val="100000"/>
              <a:buFont typeface="Arial"/>
              <a:buChar char="•"/>
            </a:pPr>
            <a:r>
              <a:rPr lang="en-US" sz="2800">
                <a:solidFill>
                  <a:schemeClr val="dk1"/>
                </a:solidFill>
              </a:rPr>
              <a:t>Individual(s) who investigate misconduct</a:t>
            </a:r>
            <a:endParaRPr/>
          </a:p>
          <a:p>
            <a:pPr marL="457200" lvl="0" indent="-457200" algn="l" rtl="0">
              <a:lnSpc>
                <a:spcPct val="100000"/>
              </a:lnSpc>
              <a:spcBef>
                <a:spcPts val="0"/>
              </a:spcBef>
              <a:spcAft>
                <a:spcPts val="0"/>
              </a:spcAft>
              <a:buClr>
                <a:schemeClr val="dk1"/>
              </a:buClr>
              <a:buSzPct val="100000"/>
              <a:buFont typeface="Arial"/>
              <a:buChar char="•"/>
            </a:pPr>
            <a:r>
              <a:rPr lang="en-US" sz="2800">
                <a:solidFill>
                  <a:schemeClr val="dk1"/>
                </a:solidFill>
              </a:rPr>
              <a:t>Procedures for a formal investigation into determining whether the allegations are true</a:t>
            </a:r>
            <a:endParaRPr/>
          </a:p>
          <a:p>
            <a:pPr marL="457200" lvl="0" indent="-457200" algn="l" rtl="0">
              <a:lnSpc>
                <a:spcPct val="100000"/>
              </a:lnSpc>
              <a:spcBef>
                <a:spcPts val="0"/>
              </a:spcBef>
              <a:spcAft>
                <a:spcPts val="0"/>
              </a:spcAft>
              <a:buClr>
                <a:schemeClr val="dk1"/>
              </a:buClr>
              <a:buSzPct val="100000"/>
              <a:buFont typeface="Arial"/>
              <a:buChar char="•"/>
            </a:pPr>
            <a:r>
              <a:rPr lang="en-US" sz="2800">
                <a:solidFill>
                  <a:schemeClr val="dk1"/>
                </a:solidFill>
              </a:rPr>
              <a:t>Individuals who make final conclusions about the allegations and who take steps to address the misconduct</a:t>
            </a:r>
            <a:endParaRPr/>
          </a:p>
          <a:p>
            <a:pPr marL="457200" lvl="0" indent="-457200" algn="l" rtl="0">
              <a:lnSpc>
                <a:spcPct val="100000"/>
              </a:lnSpc>
              <a:spcBef>
                <a:spcPts val="0"/>
              </a:spcBef>
              <a:spcAft>
                <a:spcPts val="0"/>
              </a:spcAft>
              <a:buClr>
                <a:schemeClr val="dk1"/>
              </a:buClr>
              <a:buSzPct val="100000"/>
              <a:buFont typeface="Arial"/>
              <a:buChar char="•"/>
            </a:pPr>
            <a:r>
              <a:rPr lang="en-US" sz="2800">
                <a:solidFill>
                  <a:schemeClr val="dk1"/>
                </a:solidFill>
              </a:rPr>
              <a:t>An individual who reports the misconduct to the Office of Research Integrity</a:t>
            </a:r>
            <a:endParaRPr/>
          </a:p>
        </p:txBody>
      </p:sp>
      <p:sp>
        <p:nvSpPr>
          <p:cNvPr id="132" name="Google Shape;132;p6"/>
          <p:cNvSpPr txBox="1">
            <a:spLocks noGrp="1"/>
          </p:cNvSpPr>
          <p:nvPr>
            <p:ph type="sldNum" idx="12"/>
          </p:nvPr>
        </p:nvSpPr>
        <p:spPr>
          <a:xfrm>
            <a:off x="6532284" y="6425175"/>
            <a:ext cx="2057400" cy="365125"/>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7"/>
          <p:cNvSpPr txBox="1">
            <a:spLocks noGrp="1"/>
          </p:cNvSpPr>
          <p:nvPr>
            <p:ph type="sldNum" idx="12"/>
          </p:nvPr>
        </p:nvSpPr>
        <p:spPr>
          <a:xfrm>
            <a:off x="6532284" y="6425175"/>
            <a:ext cx="2057400" cy="365125"/>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7</a:t>
            </a:fld>
            <a:endParaRPr/>
          </a:p>
        </p:txBody>
      </p:sp>
      <p:sp>
        <p:nvSpPr>
          <p:cNvPr id="138" name="Google Shape;138;p7"/>
          <p:cNvSpPr txBox="1"/>
          <p:nvPr/>
        </p:nvSpPr>
        <p:spPr>
          <a:xfrm>
            <a:off x="1326999" y="951484"/>
            <a:ext cx="6745075" cy="526297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0" i="0" u="none" strike="noStrike" cap="none">
                <a:solidFill>
                  <a:schemeClr val="dk1"/>
                </a:solidFill>
                <a:latin typeface="Arial"/>
                <a:ea typeface="Arial"/>
                <a:cs typeface="Arial"/>
                <a:sym typeface="Arial"/>
              </a:rPr>
              <a:t>As a general rule, research misconduct allegations must not be made public until they have been fully investigated and confirmed. There are, however, exceptions to this rule. If the misconduct could pose a threat to public health or safety, such as misconduct in a clinical trial, it must immediately be brought to the attention of the person heading the trial, the person with oversight authority, or both. If this is the case, regulatory agencies must be notified immediately. In such cases, the names of the persons charged should remain confidential, but steps must be taken to safeguard subjects in the trial.</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8"/>
          <p:cNvSpPr txBox="1">
            <a:spLocks noGrp="1"/>
          </p:cNvSpPr>
          <p:nvPr>
            <p:ph type="sldNum" idx="12"/>
          </p:nvPr>
        </p:nvSpPr>
        <p:spPr>
          <a:xfrm>
            <a:off x="6532284" y="6425175"/>
            <a:ext cx="2057400" cy="365125"/>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8</a:t>
            </a:fld>
            <a:endParaRPr/>
          </a:p>
        </p:txBody>
      </p:sp>
      <p:sp>
        <p:nvSpPr>
          <p:cNvPr id="144" name="Google Shape;144;p8"/>
          <p:cNvSpPr txBox="1"/>
          <p:nvPr/>
        </p:nvSpPr>
        <p:spPr>
          <a:xfrm>
            <a:off x="1338016" y="1039619"/>
            <a:ext cx="6745075" cy="618630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a:solidFill>
                  <a:srgbClr val="C00000"/>
                </a:solidFill>
                <a:latin typeface="Arial"/>
                <a:ea typeface="Arial"/>
                <a:cs typeface="Arial"/>
                <a:sym typeface="Arial"/>
              </a:rPr>
              <a:t>Reporting Requirements</a:t>
            </a:r>
            <a:endParaRPr/>
          </a:p>
          <a:p>
            <a:pPr marL="0" marR="0" lvl="0" indent="0" algn="l" rtl="0">
              <a:spcBef>
                <a:spcPts val="0"/>
              </a:spcBef>
              <a:spcAft>
                <a:spcPts val="0"/>
              </a:spcAft>
              <a:buNone/>
            </a:pPr>
            <a:r>
              <a:rPr lang="en-US" sz="2400">
                <a:solidFill>
                  <a:schemeClr val="dk1"/>
                </a:solidFill>
                <a:latin typeface="Arial"/>
                <a:ea typeface="Arial"/>
                <a:cs typeface="Arial"/>
                <a:sym typeface="Arial"/>
              </a:rPr>
              <a:t>All faculty, staff, and students </a:t>
            </a:r>
            <a:r>
              <a:rPr lang="en-US" sz="2400">
                <a:solidFill>
                  <a:srgbClr val="C00000"/>
                </a:solidFill>
                <a:latin typeface="Arial"/>
                <a:ea typeface="Arial"/>
                <a:cs typeface="Arial"/>
                <a:sym typeface="Arial"/>
              </a:rPr>
              <a:t>will report </a:t>
            </a:r>
            <a:r>
              <a:rPr lang="en-US" sz="2400">
                <a:solidFill>
                  <a:schemeClr val="dk1"/>
                </a:solidFill>
                <a:latin typeface="Arial"/>
                <a:ea typeface="Arial"/>
                <a:cs typeface="Arial"/>
                <a:sym typeface="Arial"/>
              </a:rPr>
              <a:t>observed, suspected, or apparent research misconduct to the Research Integrity Officer (RIO). If an individual is unsure whether a suspected incident falls within the definition of research misconduct, they may confer with the RIO about concerns of possible misconduct and will be counseled about appropriate procedures for reporting allegations if deemed appropriate. An individual may also initially meet with, or contact, the RIO to discuss the suspected research misconduct informally, which may include discussing it anonymously and/or hypothetically. </a:t>
            </a:r>
            <a:endParaRPr/>
          </a:p>
          <a:p>
            <a:pPr marL="0" marR="0" lvl="0" indent="0" algn="l" rtl="0">
              <a:spcBef>
                <a:spcPts val="0"/>
              </a:spcBef>
              <a:spcAft>
                <a:spcPts val="0"/>
              </a:spcAft>
              <a:buNone/>
            </a:pPr>
            <a:endParaRPr sz="2800">
              <a:solidFill>
                <a:schemeClr val="dk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9"/>
          <p:cNvSpPr txBox="1">
            <a:spLocks noGrp="1"/>
          </p:cNvSpPr>
          <p:nvPr>
            <p:ph type="sldNum" idx="12"/>
          </p:nvPr>
        </p:nvSpPr>
        <p:spPr>
          <a:xfrm>
            <a:off x="6532284" y="6425175"/>
            <a:ext cx="2057400" cy="365125"/>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9</a:t>
            </a:fld>
            <a:endParaRPr/>
          </a:p>
        </p:txBody>
      </p:sp>
      <p:sp>
        <p:nvSpPr>
          <p:cNvPr id="150" name="Google Shape;150;p9"/>
          <p:cNvSpPr/>
          <p:nvPr/>
        </p:nvSpPr>
        <p:spPr>
          <a:xfrm>
            <a:off x="1238864" y="902327"/>
            <a:ext cx="6641820" cy="563231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500">
                <a:solidFill>
                  <a:srgbClr val="000000"/>
                </a:solidFill>
                <a:latin typeface="Arial"/>
                <a:ea typeface="Arial"/>
                <a:cs typeface="Arial"/>
                <a:sym typeface="Arial"/>
              </a:rPr>
              <a:t>DEPARTMENT OF HEALTH AND HUMAN SERVICES</a:t>
            </a:r>
            <a:endParaRPr/>
          </a:p>
          <a:p>
            <a:pPr marL="0" marR="0" lvl="0" indent="0" algn="l" rtl="0">
              <a:spcBef>
                <a:spcPts val="0"/>
              </a:spcBef>
              <a:spcAft>
                <a:spcPts val="0"/>
              </a:spcAft>
              <a:buNone/>
            </a:pPr>
            <a:r>
              <a:rPr lang="en-US" sz="1500">
                <a:solidFill>
                  <a:srgbClr val="000000"/>
                </a:solidFill>
                <a:latin typeface="Arial"/>
                <a:ea typeface="Arial"/>
                <a:cs typeface="Arial"/>
                <a:sym typeface="Arial"/>
              </a:rPr>
              <a:t>Office of the Secretary</a:t>
            </a:r>
            <a:br>
              <a:rPr lang="en-US" sz="1500">
                <a:solidFill>
                  <a:srgbClr val="000000"/>
                </a:solidFill>
                <a:latin typeface="Arial"/>
                <a:ea typeface="Arial"/>
                <a:cs typeface="Arial"/>
                <a:sym typeface="Arial"/>
              </a:rPr>
            </a:br>
            <a:r>
              <a:rPr lang="en-US" sz="1500">
                <a:solidFill>
                  <a:srgbClr val="000000"/>
                </a:solidFill>
                <a:latin typeface="Arial"/>
                <a:ea typeface="Arial"/>
                <a:cs typeface="Arial"/>
                <a:sym typeface="Arial"/>
              </a:rPr>
              <a:t>Findings of Scientific Misconduct</a:t>
            </a:r>
            <a:br>
              <a:rPr lang="en-US" sz="1500">
                <a:solidFill>
                  <a:srgbClr val="000000"/>
                </a:solidFill>
                <a:latin typeface="Arial"/>
                <a:ea typeface="Arial"/>
                <a:cs typeface="Arial"/>
                <a:sym typeface="Arial"/>
              </a:rPr>
            </a:br>
            <a:r>
              <a:rPr lang="en-US" sz="1500">
                <a:solidFill>
                  <a:srgbClr val="000000"/>
                </a:solidFill>
                <a:latin typeface="Arial"/>
                <a:ea typeface="Arial"/>
                <a:cs typeface="Arial"/>
                <a:sym typeface="Arial"/>
              </a:rPr>
              <a:t>ACTION: Notice</a:t>
            </a:r>
            <a:endParaRPr/>
          </a:p>
          <a:p>
            <a:pPr marL="0" marR="0" lvl="0" indent="0" algn="l" rtl="0">
              <a:spcBef>
                <a:spcPts val="0"/>
              </a:spcBef>
              <a:spcAft>
                <a:spcPts val="0"/>
              </a:spcAft>
              <a:buNone/>
            </a:pPr>
            <a:endParaRPr sz="1500">
              <a:solidFill>
                <a:srgbClr val="000000"/>
              </a:solidFill>
              <a:latin typeface="Arial"/>
              <a:ea typeface="Arial"/>
              <a:cs typeface="Arial"/>
              <a:sym typeface="Arial"/>
            </a:endParaRPr>
          </a:p>
          <a:p>
            <a:pPr marL="0" marR="0" lvl="0" indent="0" algn="l" rtl="0">
              <a:spcBef>
                <a:spcPts val="0"/>
              </a:spcBef>
              <a:spcAft>
                <a:spcPts val="0"/>
              </a:spcAft>
              <a:buNone/>
            </a:pPr>
            <a:r>
              <a:rPr lang="en-US" sz="1500">
                <a:solidFill>
                  <a:srgbClr val="000000"/>
                </a:solidFill>
                <a:latin typeface="Arial"/>
                <a:ea typeface="Arial"/>
                <a:cs typeface="Arial"/>
                <a:sym typeface="Arial"/>
              </a:rPr>
              <a:t>SUMMARY: Notice is hereby given that the Office of Research Integrity (ORI) and the Acting Assistant Secretary for Health have taken final action in the following case:</a:t>
            </a:r>
            <a:br>
              <a:rPr lang="en-US" sz="1500">
                <a:solidFill>
                  <a:srgbClr val="000000"/>
                </a:solidFill>
                <a:latin typeface="Arial"/>
                <a:ea typeface="Arial"/>
                <a:cs typeface="Arial"/>
                <a:sym typeface="Arial"/>
              </a:rPr>
            </a:br>
            <a:br>
              <a:rPr lang="en-US" sz="1500">
                <a:solidFill>
                  <a:srgbClr val="000000"/>
                </a:solidFill>
                <a:latin typeface="Arial"/>
                <a:ea typeface="Arial"/>
                <a:cs typeface="Arial"/>
                <a:sym typeface="Arial"/>
              </a:rPr>
            </a:br>
            <a:r>
              <a:rPr lang="en-US" sz="1500">
                <a:solidFill>
                  <a:srgbClr val="000000"/>
                </a:solidFill>
                <a:latin typeface="Arial"/>
                <a:ea typeface="Arial"/>
                <a:cs typeface="Arial"/>
                <a:sym typeface="Arial"/>
              </a:rPr>
              <a:t>Eric T. Poehlman, Ph.D., University of Vermont: Based on the report of an investigation conducted by the University of Vermont (Report), admissions made by the respondent, and additional analysis conducted by ORI in its oversight review, the U.S. Public Health Service (PHS) found that Eric T. Poehlman, Ph.D., former Professor, Department of Medicine at the University of Vermont College of Medicine, engaged in scientific misconduct in research. The research was supported by National Institutes of Health (NIH) grants from the National Institute of Aging (NIA), the National Institute of Diabetes and Digestive and Kidney Diseases (NIDDK), and the National Center for Research Resources (NCRR).</a:t>
            </a:r>
            <a:br>
              <a:rPr lang="en-US" sz="1500">
                <a:solidFill>
                  <a:srgbClr val="000000"/>
                </a:solidFill>
                <a:latin typeface="Arial"/>
                <a:ea typeface="Arial"/>
                <a:cs typeface="Arial"/>
                <a:sym typeface="Arial"/>
              </a:rPr>
            </a:br>
            <a:br>
              <a:rPr lang="en-US" sz="1500">
                <a:solidFill>
                  <a:srgbClr val="000000"/>
                </a:solidFill>
                <a:latin typeface="Arial"/>
                <a:ea typeface="Arial"/>
                <a:cs typeface="Arial"/>
                <a:sym typeface="Arial"/>
              </a:rPr>
            </a:br>
            <a:r>
              <a:rPr lang="en-US" sz="1500">
                <a:solidFill>
                  <a:srgbClr val="000000"/>
                </a:solidFill>
                <a:latin typeface="Arial"/>
                <a:ea typeface="Arial"/>
                <a:cs typeface="Arial"/>
                <a:sym typeface="Arial"/>
              </a:rPr>
              <a:t>Specifically, PHS found that the respondent is responsible for scientific misconduct by engaging in the misleading and deceptive practices.</a:t>
            </a:r>
            <a:endParaRPr/>
          </a:p>
          <a:p>
            <a:pPr marL="0" marR="0" lvl="0" indent="0" algn="r" rtl="0">
              <a:spcBef>
                <a:spcPts val="0"/>
              </a:spcBef>
              <a:spcAft>
                <a:spcPts val="0"/>
              </a:spcAft>
              <a:buNone/>
            </a:pPr>
            <a:endParaRPr sz="1500" b="0" i="0">
              <a:solidFill>
                <a:srgbClr val="000000"/>
              </a:solidFill>
              <a:latin typeface="Arial"/>
              <a:ea typeface="Arial"/>
              <a:cs typeface="Arial"/>
              <a:sym typeface="Arial"/>
            </a:endParaRPr>
          </a:p>
          <a:p>
            <a:pPr marL="0" marR="0" lvl="0" indent="0" algn="r" rtl="0">
              <a:spcBef>
                <a:spcPts val="0"/>
              </a:spcBef>
              <a:spcAft>
                <a:spcPts val="0"/>
              </a:spcAft>
              <a:buNone/>
            </a:pPr>
            <a:r>
              <a:rPr lang="en-US" sz="1500" b="0" i="0">
                <a:solidFill>
                  <a:srgbClr val="000000"/>
                </a:solidFill>
                <a:latin typeface="Arial"/>
                <a:ea typeface="Arial"/>
                <a:cs typeface="Arial"/>
                <a:sym typeface="Arial"/>
              </a:rPr>
              <a:t>Office of Research Integrity. Case Summary-Eric Poehlman, 2005</a:t>
            </a:r>
            <a:endParaRPr/>
          </a:p>
        </p:txBody>
      </p:sp>
    </p:spTree>
  </p:cSld>
  <p:clrMapOvr>
    <a:masterClrMapping/>
  </p:clrMapOvr>
</p:sld>
</file>

<file path=ppt/theme/theme1.xml><?xml version="1.0" encoding="utf-8"?>
<a:theme xmlns:a="http://schemas.openxmlformats.org/drawingml/2006/main" name="Stony Brook University">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1666</Words>
  <Application>Microsoft Office PowerPoint</Application>
  <PresentationFormat>On-screen Show (4:3)</PresentationFormat>
  <Paragraphs>150</Paragraphs>
  <Slides>23</Slides>
  <Notes>23</Notes>
  <HiddenSlides>0</HiddenSlides>
  <MMClips>2</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Calibri</vt:lpstr>
      <vt:lpstr>Stony Brook University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Microsoft Office User</dc:creator>
  <cp:lastModifiedBy>Anna Li</cp:lastModifiedBy>
  <cp:revision>1</cp:revision>
  <dcterms:created xsi:type="dcterms:W3CDTF">2015-10-09T21:49:46Z</dcterms:created>
  <dcterms:modified xsi:type="dcterms:W3CDTF">2024-11-06T16:10:02Z</dcterms:modified>
</cp:coreProperties>
</file>