
<file path=[Content_Types].xml><?xml version="1.0" encoding="utf-8"?>
<Types xmlns="http://schemas.openxmlformats.org/package/2006/content-types">
  <Default Extension="png" ContentType="image/png"/>
  <Default Extension="emf" ContentType="image/x-emf"/>
  <Default Extension="vtt" ContentType="text/vtt"/>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4"/>
  </p:notesMasterIdLst>
  <p:handoutMasterIdLst>
    <p:handoutMasterId r:id="rId25"/>
  </p:handoutMasterIdLst>
  <p:sldIdLst>
    <p:sldId id="256" r:id="rId2"/>
    <p:sldId id="274" r:id="rId3"/>
    <p:sldId id="283" r:id="rId4"/>
    <p:sldId id="309" r:id="rId5"/>
    <p:sldId id="306" r:id="rId6"/>
    <p:sldId id="311" r:id="rId7"/>
    <p:sldId id="304" r:id="rId8"/>
    <p:sldId id="310" r:id="rId9"/>
    <p:sldId id="322" r:id="rId10"/>
    <p:sldId id="271" r:id="rId11"/>
    <p:sldId id="300" r:id="rId12"/>
    <p:sldId id="302" r:id="rId13"/>
    <p:sldId id="317" r:id="rId14"/>
    <p:sldId id="301" r:id="rId15"/>
    <p:sldId id="318" r:id="rId16"/>
    <p:sldId id="313" r:id="rId17"/>
    <p:sldId id="319" r:id="rId18"/>
    <p:sldId id="314" r:id="rId19"/>
    <p:sldId id="315" r:id="rId20"/>
    <p:sldId id="320" r:id="rId21"/>
    <p:sldId id="321" r:id="rId22"/>
    <p:sldId id="316"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0C0"/>
    <a:srgbClr val="828383"/>
    <a:srgbClr val="A71E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1" autoAdjust="0"/>
    <p:restoredTop sz="94674"/>
  </p:normalViewPr>
  <p:slideViewPr>
    <p:cSldViewPr snapToGrid="0" snapToObjects="1">
      <p:cViewPr varScale="1">
        <p:scale>
          <a:sx n="63" d="100"/>
          <a:sy n="63" d="100"/>
        </p:scale>
        <p:origin x="1376" y="64"/>
      </p:cViewPr>
      <p:guideLst/>
    </p:cSldViewPr>
  </p:slideViewPr>
  <p:outlineViewPr>
    <p:cViewPr>
      <p:scale>
        <a:sx n="33" d="100"/>
        <a:sy n="33" d="100"/>
      </p:scale>
      <p:origin x="0" y="-20944"/>
    </p:cViewPr>
  </p:outlineViewPr>
  <p:notesTextViewPr>
    <p:cViewPr>
      <p:scale>
        <a:sx n="1" d="1"/>
        <a:sy n="1" d="1"/>
      </p:scale>
      <p:origin x="0" y="0"/>
    </p:cViewPr>
  </p:notesTextViewPr>
  <p:notesViewPr>
    <p:cSldViewPr snapToGrid="0" snapToObjects="1" showGuide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06CF33-8FBF-4B4C-A62C-C7FCEE2F205E}" type="datetimeFigureOut">
              <a:rPr lang="en-US" smtClean="0"/>
              <a:t>2/27/2023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2B81D4-C81F-2846-A8B2-30C4B23FE648}" type="slidenum">
              <a:rPr lang="en-US" smtClean="0"/>
              <a:t>‹#›</a:t>
            </a:fld>
            <a:endParaRPr lang="en-US"/>
          </a:p>
        </p:txBody>
      </p:sp>
    </p:spTree>
    <p:extLst>
      <p:ext uri="{BB962C8B-B14F-4D97-AF65-F5344CB8AC3E}">
        <p14:creationId xmlns:p14="http://schemas.microsoft.com/office/powerpoint/2010/main" val="3994697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D938DB-7AC2-8B49-96CB-F4713922A74B}" type="datetimeFigureOut">
              <a:rPr lang="en-US" smtClean="0"/>
              <a:t>2/27/2023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18A80-324C-A94A-A288-E8B5ECC90687}" type="slidenum">
              <a:rPr lang="en-US" smtClean="0"/>
              <a:t>‹#›</a:t>
            </a:fld>
            <a:endParaRPr lang="en-US"/>
          </a:p>
        </p:txBody>
      </p:sp>
    </p:spTree>
    <p:extLst>
      <p:ext uri="{BB962C8B-B14F-4D97-AF65-F5344CB8AC3E}">
        <p14:creationId xmlns:p14="http://schemas.microsoft.com/office/powerpoint/2010/main" val="1819550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rgbClr val="C00000"/>
                </a:solidFill>
              </a:rPr>
              <a:t>Role Play Tips</a:t>
            </a:r>
          </a:p>
          <a:p>
            <a:pPr marL="171450" indent="-171450">
              <a:buFont typeface="Arial" panose="020B0604020202020204" pitchFamily="34" charset="0"/>
              <a:buChar char="•"/>
            </a:pPr>
            <a:r>
              <a:rPr lang="en-US" sz="1200" dirty="0">
                <a:solidFill>
                  <a:schemeClr val="tx1"/>
                </a:solidFill>
              </a:rPr>
              <a:t>Know your character and get creative!</a:t>
            </a:r>
          </a:p>
          <a:p>
            <a:pPr marL="171450" indent="-171450">
              <a:buFont typeface="Arial" panose="020B0604020202020204" pitchFamily="34" charset="0"/>
              <a:buChar char="•"/>
            </a:pPr>
            <a:r>
              <a:rPr lang="en-US" sz="1200" dirty="0">
                <a:solidFill>
                  <a:schemeClr val="tx1"/>
                </a:solidFill>
              </a:rPr>
              <a:t>Encourage role players to use their actual names</a:t>
            </a:r>
          </a:p>
          <a:p>
            <a:pPr marL="171450" indent="-171450">
              <a:buFont typeface="Arial" panose="020B0604020202020204" pitchFamily="34" charset="0"/>
              <a:buChar char="•"/>
            </a:pPr>
            <a:r>
              <a:rPr lang="en-US" sz="1200" dirty="0">
                <a:solidFill>
                  <a:schemeClr val="tx1"/>
                </a:solidFill>
              </a:rPr>
              <a:t>Change the role play by having the character offer a conciliatory opening line or a belligerent opening line</a:t>
            </a:r>
          </a:p>
          <a:p>
            <a:pPr marL="171450" indent="-171450">
              <a:buFont typeface="Arial" panose="020B0604020202020204" pitchFamily="34" charset="0"/>
              <a:buChar char="•"/>
            </a:pPr>
            <a:r>
              <a:rPr lang="en-US" sz="1200" dirty="0">
                <a:solidFill>
                  <a:schemeClr val="tx1"/>
                </a:solidFill>
              </a:rPr>
              <a:t>Run a role play more than once, changing role players</a:t>
            </a:r>
          </a:p>
          <a:p>
            <a:endParaRPr lang="en-US" dirty="0"/>
          </a:p>
        </p:txBody>
      </p:sp>
      <p:sp>
        <p:nvSpPr>
          <p:cNvPr id="4" name="Slide Number Placeholder 3"/>
          <p:cNvSpPr>
            <a:spLocks noGrp="1"/>
          </p:cNvSpPr>
          <p:nvPr>
            <p:ph type="sldNum" sz="quarter" idx="10"/>
          </p:nvPr>
        </p:nvSpPr>
        <p:spPr/>
        <p:txBody>
          <a:bodyPr/>
          <a:lstStyle/>
          <a:p>
            <a:fld id="{06818A80-324C-A94A-A288-E8B5ECC90687}" type="slidenum">
              <a:rPr lang="en-US" smtClean="0"/>
              <a:t>14</a:t>
            </a:fld>
            <a:endParaRPr lang="en-US"/>
          </a:p>
        </p:txBody>
      </p:sp>
    </p:spTree>
    <p:extLst>
      <p:ext uri="{BB962C8B-B14F-4D97-AF65-F5344CB8AC3E}">
        <p14:creationId xmlns:p14="http://schemas.microsoft.com/office/powerpoint/2010/main" val="4219105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Role Play Tips</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We offer detailed role descriptions and prompts, not a script. Know your character and get creative!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Encourage role players to use their actual names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Play with the prompts! Change them, e.g., by having the character offer a conciliatory opening line or a belligerent opening line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Run a role play more than once, changing role players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See instructor’s manual for tips on responding to wrongdoing. Pay attention to power dynamics and interpersonal dynamics</a:t>
            </a:r>
          </a:p>
          <a:p>
            <a:endParaRPr lang="en-US"/>
          </a:p>
          <a:p>
            <a:endParaRPr lang="en-US"/>
          </a:p>
        </p:txBody>
      </p:sp>
      <p:sp>
        <p:nvSpPr>
          <p:cNvPr id="4" name="Slide Number Placeholder 3"/>
          <p:cNvSpPr>
            <a:spLocks noGrp="1"/>
          </p:cNvSpPr>
          <p:nvPr>
            <p:ph type="sldNum" sz="quarter" idx="10"/>
          </p:nvPr>
        </p:nvSpPr>
        <p:spPr/>
        <p:txBody>
          <a:bodyPr/>
          <a:lstStyle/>
          <a:p>
            <a:fld id="{06818A80-324C-A94A-A288-E8B5ECC90687}" type="slidenum">
              <a:rPr lang="en-US" smtClean="0"/>
              <a:t>18</a:t>
            </a:fld>
            <a:endParaRPr lang="en-US"/>
          </a:p>
        </p:txBody>
      </p:sp>
    </p:spTree>
    <p:extLst>
      <p:ext uri="{BB962C8B-B14F-4D97-AF65-F5344CB8AC3E}">
        <p14:creationId xmlns:p14="http://schemas.microsoft.com/office/powerpoint/2010/main" val="15452970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BU Logo">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65" y="-5881"/>
            <a:ext cx="9163665" cy="6872211"/>
          </a:xfrm>
          <a:prstGeom prst="rect">
            <a:avLst/>
          </a:prstGeom>
        </p:spPr>
      </p:pic>
      <p:cxnSp>
        <p:nvCxnSpPr>
          <p:cNvPr id="8" name="Straight Connector 7"/>
          <p:cNvCxnSpPr/>
          <p:nvPr userDrawn="1"/>
        </p:nvCxnSpPr>
        <p:spPr>
          <a:xfrm>
            <a:off x="1769806" y="4657197"/>
            <a:ext cx="7374194" cy="181"/>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7377" y="1272796"/>
            <a:ext cx="4006236" cy="685081"/>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69805" y="2356161"/>
            <a:ext cx="5597465" cy="2091640"/>
          </a:xfrm>
          <a:prstGeom prst="rect">
            <a:avLst/>
          </a:prstGeom>
        </p:spPr>
      </p:pic>
      <p:sp>
        <p:nvSpPr>
          <p:cNvPr id="13" name="Text Placeholder 2"/>
          <p:cNvSpPr>
            <a:spLocks noGrp="1"/>
          </p:cNvSpPr>
          <p:nvPr>
            <p:ph type="body" idx="1" hasCustomPrompt="1"/>
          </p:nvPr>
        </p:nvSpPr>
        <p:spPr>
          <a:xfrm>
            <a:off x="1686846" y="4860050"/>
            <a:ext cx="6612962" cy="654046"/>
          </a:xfrm>
          <a:prstGeom prst="rect">
            <a:avLst/>
          </a:prstGeom>
        </p:spPr>
        <p:txBody>
          <a:bodyPr>
            <a:normAutofit/>
          </a:bodyPr>
          <a:lstStyle>
            <a:lvl1pPr marL="0" indent="0">
              <a:lnSpc>
                <a:spcPct val="100000"/>
              </a:lnSpc>
              <a:spcBef>
                <a:spcPts val="0"/>
              </a:spcBef>
              <a:buNone/>
              <a:defRPr sz="1400" b="0" i="0" baseline="0">
                <a:solidFill>
                  <a:schemeClr val="bg1"/>
                </a:solidFill>
                <a:latin typeface="Museo Slab 700" charset="0"/>
                <a:ea typeface="Museo Slab 700" charset="0"/>
                <a:cs typeface="Museo Slab 7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OR NAME OF PRESENTATION</a:t>
            </a:r>
          </a:p>
        </p:txBody>
      </p:sp>
    </p:spTree>
    <p:extLst>
      <p:ext uri="{BB962C8B-B14F-4D97-AF65-F5344CB8AC3E}">
        <p14:creationId xmlns:p14="http://schemas.microsoft.com/office/powerpoint/2010/main" val="888470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BU Text-3 Photos">
    <p:spTree>
      <p:nvGrpSpPr>
        <p:cNvPr id="1" name=""/>
        <p:cNvGrpSpPr/>
        <p:nvPr/>
      </p:nvGrpSpPr>
      <p:grpSpPr>
        <a:xfrm>
          <a:off x="0" y="0"/>
          <a:ext cx="0" cy="0"/>
          <a:chOff x="0" y="0"/>
          <a:chExt cx="0" cy="0"/>
        </a:xfrm>
      </p:grpSpPr>
      <p:sp>
        <p:nvSpPr>
          <p:cNvPr id="23" name="Title 1"/>
          <p:cNvSpPr>
            <a:spLocks noGrp="1"/>
          </p:cNvSpPr>
          <p:nvPr>
            <p:ph type="title" hasCustomPrompt="1"/>
          </p:nvPr>
        </p:nvSpPr>
        <p:spPr>
          <a:xfrm>
            <a:off x="626116" y="897538"/>
            <a:ext cx="3335552" cy="972207"/>
          </a:xfrm>
          <a:prstGeom prst="rect">
            <a:avLst/>
          </a:prstGeom>
        </p:spPr>
        <p:txBody>
          <a:bodyPr anchor="t" anchorCtr="0">
            <a:normAutofit/>
          </a:bodyPr>
          <a:lstStyle>
            <a:lvl1pPr>
              <a:lnSpc>
                <a:spcPct val="80000"/>
              </a:lnSpc>
              <a:defRPr sz="3600" b="1" i="0">
                <a:latin typeface="Effra Heavy" charset="0"/>
                <a:ea typeface="Effra Heavy" charset="0"/>
                <a:cs typeface="Effra Heavy"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24" name="Text Placeholder 3"/>
          <p:cNvSpPr>
            <a:spLocks noGrp="1"/>
          </p:cNvSpPr>
          <p:nvPr>
            <p:ph type="body" sz="half" idx="2" hasCustomPrompt="1"/>
          </p:nvPr>
        </p:nvSpPr>
        <p:spPr>
          <a:xfrm>
            <a:off x="626116" y="2039016"/>
            <a:ext cx="3335552" cy="3616244"/>
          </a:xfrm>
          <a:prstGeom prst="rect">
            <a:avLst/>
          </a:prstGeom>
        </p:spPr>
        <p:txBody>
          <a:bodyPr>
            <a:normAutofit/>
          </a:bodyPr>
          <a:lstStyle>
            <a:lvl1pPr marL="0" indent="0">
              <a:buNone/>
              <a:defRPr sz="1200" b="0" i="0" baseline="0">
                <a:solidFill>
                  <a:srgbClr val="828383"/>
                </a:solidFill>
                <a:latin typeface="Museo Slab 300" charset="0"/>
                <a:ea typeface="Museo Slab 300" charset="0"/>
                <a:cs typeface="Museo Slab 3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simBereptatur</a:t>
            </a:r>
            <a:r>
              <a:rPr lang="en-US" dirty="0"/>
              <a:t> re </a:t>
            </a:r>
            <a:r>
              <a:rPr lang="en-US" dirty="0" err="1"/>
              <a:t>sinctorio</a:t>
            </a:r>
            <a:r>
              <a:rPr lang="en-US" dirty="0"/>
              <a:t>. </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t>
            </a:r>
          </a:p>
          <a:p>
            <a:pPr lvl="0"/>
            <a:r>
              <a:rPr lang="en-US" dirty="0" err="1"/>
              <a:t>Pellentesque</a:t>
            </a:r>
            <a:r>
              <a:rPr lang="en-US" dirty="0"/>
              <a:t> </a:t>
            </a:r>
            <a:r>
              <a:rPr lang="en-US" dirty="0" err="1"/>
              <a:t>pellentesque</a:t>
            </a:r>
            <a:r>
              <a:rPr lang="en-US" dirty="0"/>
              <a:t> </a:t>
            </a:r>
            <a:r>
              <a:rPr lang="en-US" dirty="0" err="1"/>
              <a:t>egestas</a:t>
            </a:r>
            <a:r>
              <a:rPr lang="en-US" dirty="0"/>
              <a:t> </a:t>
            </a:r>
            <a:r>
              <a:rPr lang="en-US" dirty="0" err="1"/>
              <a:t>turpis</a:t>
            </a:r>
            <a:r>
              <a:rPr lang="en-US" dirty="0"/>
              <a:t>, </a:t>
            </a:r>
            <a:r>
              <a:rPr lang="en-US" dirty="0" err="1"/>
              <a:t>vel</a:t>
            </a:r>
            <a:r>
              <a:rPr lang="en-US" dirty="0"/>
              <a:t> </a:t>
            </a:r>
            <a:r>
              <a:rPr lang="en-US" dirty="0" err="1"/>
              <a:t>rhoncus</a:t>
            </a:r>
            <a:r>
              <a:rPr lang="en-US" dirty="0"/>
              <a:t> </a:t>
            </a:r>
            <a:r>
              <a:rPr lang="en-US" dirty="0" err="1"/>
              <a:t>nibh</a:t>
            </a:r>
            <a:r>
              <a:rPr lang="en-US" dirty="0"/>
              <a:t> </a:t>
            </a:r>
            <a:r>
              <a:rPr lang="en-US" dirty="0" err="1"/>
              <a:t>euismod</a:t>
            </a:r>
            <a:r>
              <a:rPr lang="en-US" dirty="0"/>
              <a:t> </a:t>
            </a:r>
            <a:r>
              <a:rPr lang="en-US" dirty="0" err="1"/>
              <a:t>vulputate</a:t>
            </a:r>
            <a:r>
              <a:rPr lang="en-US" dirty="0"/>
              <a:t>. </a:t>
            </a:r>
            <a:r>
              <a:rPr lang="en-US" dirty="0" err="1"/>
              <a:t>Pellentesque</a:t>
            </a:r>
            <a:r>
              <a:rPr lang="en-US" dirty="0"/>
              <a:t> </a:t>
            </a:r>
            <a:r>
              <a:rPr lang="en-US" dirty="0" err="1"/>
              <a:t>eu</a:t>
            </a:r>
            <a:r>
              <a:rPr lang="en-US" dirty="0"/>
              <a:t> </a:t>
            </a:r>
            <a:r>
              <a:rPr lang="en-US" dirty="0" err="1"/>
              <a:t>felis</a:t>
            </a:r>
            <a:r>
              <a:rPr lang="en-US" dirty="0"/>
              <a:t> </a:t>
            </a:r>
            <a:r>
              <a:rPr lang="en-US" dirty="0" err="1"/>
              <a:t>vestibulum</a:t>
            </a:r>
            <a:r>
              <a:rPr lang="en-US" dirty="0"/>
              <a:t>, </a:t>
            </a:r>
            <a:r>
              <a:rPr lang="en-US" dirty="0" err="1"/>
              <a:t>convallis</a:t>
            </a:r>
            <a:r>
              <a:rPr lang="en-US" dirty="0"/>
              <a:t> nisi </a:t>
            </a:r>
            <a:r>
              <a:rPr lang="en-US" dirty="0" err="1"/>
              <a:t>nec</a:t>
            </a:r>
            <a:r>
              <a:rPr lang="en-US" dirty="0"/>
              <a:t>, </a:t>
            </a:r>
            <a:r>
              <a:rPr lang="en-US" dirty="0" err="1"/>
              <a:t>lobortis</a:t>
            </a:r>
            <a:r>
              <a:rPr lang="en-US" dirty="0"/>
              <a:t> </a:t>
            </a:r>
            <a:r>
              <a:rPr lang="en-US" dirty="0" err="1"/>
              <a:t>velit</a:t>
            </a:r>
            <a:r>
              <a:rPr lang="en-US" dirty="0"/>
              <a:t>. </a:t>
            </a:r>
            <a:r>
              <a:rPr lang="en-US" dirty="0" err="1"/>
              <a:t>Suspendisse</a:t>
            </a:r>
            <a:r>
              <a:rPr lang="en-US" dirty="0"/>
              <a:t> in </a:t>
            </a:r>
            <a:r>
              <a:rPr lang="en-US" dirty="0" err="1"/>
              <a:t>turpis</a:t>
            </a:r>
            <a:r>
              <a:rPr lang="en-US" dirty="0"/>
              <a:t> </a:t>
            </a:r>
            <a:r>
              <a:rPr lang="en-US" dirty="0" err="1"/>
              <a:t>faucibus</a:t>
            </a:r>
            <a:r>
              <a:rPr lang="en-US" dirty="0"/>
              <a:t>, </a:t>
            </a:r>
            <a:r>
              <a:rPr lang="en-US" dirty="0" err="1"/>
              <a:t>faucibus</a:t>
            </a:r>
            <a:r>
              <a:rPr lang="en-US" dirty="0"/>
              <a:t> </a:t>
            </a:r>
            <a:r>
              <a:rPr lang="en-US" dirty="0" err="1"/>
              <a:t>est</a:t>
            </a:r>
            <a:r>
              <a:rPr lang="en-US" dirty="0"/>
              <a:t> a, </a:t>
            </a:r>
            <a:r>
              <a:rPr lang="en-US" dirty="0" err="1"/>
              <a:t>convallis</a:t>
            </a:r>
            <a:r>
              <a:rPr lang="en-US" dirty="0"/>
              <a:t> sem. </a:t>
            </a:r>
            <a:r>
              <a:rPr lang="en-US" dirty="0" err="1"/>
              <a:t>Nulla</a:t>
            </a:r>
            <a:r>
              <a:rPr lang="en-US" dirty="0"/>
              <a:t> </a:t>
            </a:r>
            <a:r>
              <a:rPr lang="en-US" dirty="0" err="1"/>
              <a:t>facilisi</a:t>
            </a:r>
            <a:r>
              <a:rPr lang="en-US" dirty="0"/>
              <a:t>. </a:t>
            </a:r>
            <a:r>
              <a:rPr lang="en-US" dirty="0" err="1"/>
              <a:t>Fusce</a:t>
            </a:r>
            <a:r>
              <a:rPr lang="en-US" dirty="0"/>
              <a:t> </a:t>
            </a:r>
            <a:r>
              <a:rPr lang="en-US" dirty="0" err="1"/>
              <a:t>hendrerit</a:t>
            </a:r>
            <a:r>
              <a:rPr lang="en-US" dirty="0"/>
              <a:t> </a:t>
            </a:r>
            <a:r>
              <a:rPr lang="en-US" dirty="0" err="1"/>
              <a:t>augue</a:t>
            </a:r>
            <a:r>
              <a:rPr lang="en-US" dirty="0"/>
              <a:t> </a:t>
            </a:r>
            <a:r>
              <a:rPr lang="en-US" dirty="0" err="1"/>
              <a:t>ut</a:t>
            </a:r>
            <a:r>
              <a:rPr lang="en-US" dirty="0"/>
              <a:t> </a:t>
            </a:r>
            <a:r>
              <a:rPr lang="en-US" dirty="0" err="1"/>
              <a:t>ipsum</a:t>
            </a:r>
            <a:r>
              <a:rPr lang="en-US" dirty="0"/>
              <a:t> </a:t>
            </a:r>
            <a:r>
              <a:rPr lang="en-US" dirty="0" err="1"/>
              <a:t>blandit</a:t>
            </a:r>
            <a:r>
              <a:rPr lang="en-US" dirty="0"/>
              <a:t> </a:t>
            </a:r>
            <a:r>
              <a:rPr lang="en-US" dirty="0" err="1"/>
              <a:t>posuere</a:t>
            </a:r>
            <a:r>
              <a:rPr lang="en-US" dirty="0"/>
              <a:t>. </a:t>
            </a:r>
            <a:r>
              <a:rPr lang="en-US" dirty="0" err="1"/>
              <a:t>Quisque</a:t>
            </a:r>
            <a:r>
              <a:rPr lang="en-US" dirty="0"/>
              <a:t> </a:t>
            </a:r>
            <a:r>
              <a:rPr lang="en-US" dirty="0" err="1"/>
              <a:t>egestas</a:t>
            </a:r>
            <a:r>
              <a:rPr lang="en-US" dirty="0"/>
              <a:t> tempus lacus. </a:t>
            </a:r>
            <a:r>
              <a:rPr lang="en-US" dirty="0" err="1"/>
              <a:t>Vivamus</a:t>
            </a:r>
            <a:r>
              <a:rPr lang="en-US" dirty="0"/>
              <a:t> </a:t>
            </a:r>
            <a:r>
              <a:rPr lang="en-US" dirty="0" err="1"/>
              <a:t>blandit</a:t>
            </a:r>
            <a:r>
              <a:rPr lang="en-US" dirty="0"/>
              <a:t> </a:t>
            </a:r>
            <a:r>
              <a:rPr lang="en-US" dirty="0" err="1"/>
              <a:t>pellentesque</a:t>
            </a:r>
            <a:r>
              <a:rPr lang="en-US" dirty="0"/>
              <a:t> </a:t>
            </a:r>
            <a:r>
              <a:rPr lang="en-US" dirty="0" err="1"/>
              <a:t>diam</a:t>
            </a:r>
            <a:r>
              <a:rPr lang="en-US" dirty="0"/>
              <a:t> in </a:t>
            </a:r>
            <a:r>
              <a:rPr lang="en-US" dirty="0" err="1"/>
              <a:t>imperdiet</a:t>
            </a:r>
            <a:r>
              <a:rPr lang="en-US" dirty="0"/>
              <a:t>. </a:t>
            </a:r>
            <a:r>
              <a:rPr lang="en-US" dirty="0" err="1"/>
              <a:t>Phasellus</a:t>
            </a:r>
            <a:r>
              <a:rPr lang="en-US" dirty="0"/>
              <a:t> </a:t>
            </a:r>
            <a:r>
              <a:rPr lang="en-US" dirty="0" err="1"/>
              <a:t>vehicula</a:t>
            </a:r>
            <a:r>
              <a:rPr lang="en-US" dirty="0"/>
              <a:t> et </a:t>
            </a:r>
            <a:r>
              <a:rPr lang="en-US" dirty="0" err="1"/>
              <a:t>eros</a:t>
            </a:r>
            <a:r>
              <a:rPr lang="en-US" dirty="0"/>
              <a:t> </a:t>
            </a:r>
            <a:r>
              <a:rPr lang="en-US" dirty="0" err="1"/>
              <a:t>nec</a:t>
            </a:r>
            <a:r>
              <a:rPr lang="en-US" dirty="0"/>
              <a:t> </a:t>
            </a:r>
            <a:r>
              <a:rPr lang="en-US" dirty="0" err="1"/>
              <a:t>posuere</a:t>
            </a:r>
            <a:r>
              <a:rPr lang="en-US" dirty="0"/>
              <a:t>. </a:t>
            </a:r>
            <a:r>
              <a:rPr lang="en-US" dirty="0" err="1"/>
              <a:t>Nulla</a:t>
            </a:r>
            <a:r>
              <a:rPr lang="en-US" dirty="0"/>
              <a:t> </a:t>
            </a:r>
            <a:r>
              <a:rPr lang="en-US" dirty="0" err="1"/>
              <a:t>facilisis</a:t>
            </a:r>
            <a:r>
              <a:rPr lang="en-US" dirty="0"/>
              <a:t> </a:t>
            </a:r>
            <a:r>
              <a:rPr lang="en-US" dirty="0" err="1"/>
              <a:t>urna</a:t>
            </a:r>
            <a:r>
              <a:rPr lang="en-US" dirty="0"/>
              <a:t> </a:t>
            </a:r>
            <a:r>
              <a:rPr lang="en-US" dirty="0" err="1"/>
              <a:t>faucibus</a:t>
            </a:r>
            <a:r>
              <a:rPr lang="en-US" dirty="0"/>
              <a:t> </a:t>
            </a:r>
            <a:r>
              <a:rPr lang="en-US" dirty="0" err="1"/>
              <a:t>mattis</a:t>
            </a:r>
            <a:r>
              <a:rPr lang="en-US" dirty="0"/>
              <a:t> </a:t>
            </a:r>
            <a:r>
              <a:rPr lang="en-US" dirty="0" err="1"/>
              <a:t>dignissim</a:t>
            </a:r>
            <a:r>
              <a:rPr lang="en-US" dirty="0"/>
              <a:t>. </a:t>
            </a:r>
            <a:r>
              <a:rPr lang="en-US" dirty="0" err="1"/>
              <a:t>Fusce</a:t>
            </a:r>
            <a:r>
              <a:rPr lang="en-US" dirty="0"/>
              <a:t> </a:t>
            </a:r>
            <a:r>
              <a:rPr lang="en-US" dirty="0" err="1"/>
              <a:t>auctor</a:t>
            </a:r>
            <a:r>
              <a:rPr lang="en-US" dirty="0"/>
              <a:t> </a:t>
            </a:r>
            <a:r>
              <a:rPr lang="en-US" dirty="0" err="1"/>
              <a:t>nulla</a:t>
            </a:r>
            <a:r>
              <a:rPr lang="en-US" dirty="0"/>
              <a:t> </a:t>
            </a:r>
            <a:r>
              <a:rPr lang="en-US" dirty="0" err="1"/>
              <a:t>eu</a:t>
            </a:r>
            <a:r>
              <a:rPr lang="en-US" dirty="0"/>
              <a:t> libero </a:t>
            </a:r>
            <a:r>
              <a:rPr lang="en-US" dirty="0" err="1"/>
              <a:t>finibus</a:t>
            </a:r>
            <a:r>
              <a:rPr lang="en-US" dirty="0"/>
              <a:t> </a:t>
            </a:r>
            <a:r>
              <a:rPr lang="en-US" dirty="0" err="1"/>
              <a:t>placerat</a:t>
            </a:r>
            <a:r>
              <a:rPr lang="en-US" dirty="0"/>
              <a:t>.</a:t>
            </a:r>
          </a:p>
        </p:txBody>
      </p:sp>
      <p:sp>
        <p:nvSpPr>
          <p:cNvPr id="25"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9" name="Picture Placeholder 2"/>
          <p:cNvSpPr>
            <a:spLocks noGrp="1" noChangeAspect="1"/>
          </p:cNvSpPr>
          <p:nvPr>
            <p:ph type="pic" idx="16"/>
          </p:nvPr>
        </p:nvSpPr>
        <p:spPr>
          <a:xfrm>
            <a:off x="4054287" y="961466"/>
            <a:ext cx="2152764" cy="4625787"/>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29" name="Picture Placeholder 2"/>
          <p:cNvSpPr>
            <a:spLocks noGrp="1" noChangeAspect="1"/>
          </p:cNvSpPr>
          <p:nvPr>
            <p:ph type="pic" idx="13"/>
          </p:nvPr>
        </p:nvSpPr>
        <p:spPr>
          <a:xfrm>
            <a:off x="6323802" y="962913"/>
            <a:ext cx="2188186" cy="2271106"/>
          </a:xfrm>
          <a:prstGeom prst="rect">
            <a:avLst/>
          </a:prstGeom>
          <a:solidFill>
            <a:schemeClr val="bg1">
              <a:lumMod val="95000"/>
            </a:schemeClr>
          </a:solidFill>
        </p:spPr>
        <p:txBody>
          <a:bodyPr anchor="t">
            <a:normAutofit/>
          </a:bodyPr>
          <a:lstStyle>
            <a:lvl1pPr marL="0" indent="0">
              <a:buNone/>
              <a:defRPr sz="120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32" name="Picture Placeholder 2"/>
          <p:cNvSpPr>
            <a:spLocks noGrp="1" noChangeAspect="1"/>
          </p:cNvSpPr>
          <p:nvPr>
            <p:ph type="pic" idx="14"/>
          </p:nvPr>
        </p:nvSpPr>
        <p:spPr>
          <a:xfrm>
            <a:off x="6323802" y="3321427"/>
            <a:ext cx="2188185" cy="2265826"/>
          </a:xfrm>
          <a:prstGeom prst="rect">
            <a:avLst/>
          </a:prstGeom>
          <a:solidFill>
            <a:schemeClr val="bg1">
              <a:lumMod val="95000"/>
            </a:schemeClr>
          </a:solidFill>
        </p:spPr>
        <p:txBody>
          <a:bodyPr anchor="t">
            <a:normAutofit/>
          </a:bodyPr>
          <a:lstStyle>
            <a:lvl1pPr marL="0" indent="0">
              <a:buNone/>
              <a:defRPr sz="120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34" name="Text Placeholder 3"/>
          <p:cNvSpPr>
            <a:spLocks noGrp="1"/>
          </p:cNvSpPr>
          <p:nvPr>
            <p:ph type="body" sz="half" idx="15" hasCustomPrompt="1"/>
          </p:nvPr>
        </p:nvSpPr>
        <p:spPr>
          <a:xfrm>
            <a:off x="4054287" y="5735335"/>
            <a:ext cx="4457700"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1915537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BU 3 Photos">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233016" y="908553"/>
            <a:ext cx="6612962" cy="1134234"/>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err="1"/>
              <a:t>Lorem</a:t>
            </a:r>
            <a:r>
              <a:rPr lang="en-US" dirty="0"/>
              <a:t> </a:t>
            </a:r>
            <a:r>
              <a:rPr lang="en-US" dirty="0" err="1"/>
              <a:t>Ipsum</a:t>
            </a:r>
            <a:endParaRPr lang="en-US" dirty="0"/>
          </a:p>
        </p:txBody>
      </p:sp>
      <p:sp>
        <p:nvSpPr>
          <p:cNvPr id="17"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8" name="Picture Placeholder 2"/>
          <p:cNvSpPr>
            <a:spLocks noGrp="1" noChangeAspect="1"/>
          </p:cNvSpPr>
          <p:nvPr>
            <p:ph type="pic" idx="13"/>
          </p:nvPr>
        </p:nvSpPr>
        <p:spPr>
          <a:xfrm>
            <a:off x="1233015" y="2385579"/>
            <a:ext cx="2095593" cy="3000278"/>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300" charset="0"/>
                <a:ea typeface="Museo Slab 300" charset="0"/>
                <a:cs typeface="Museo Slab 300"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19" name="Picture Placeholder 2"/>
          <p:cNvSpPr>
            <a:spLocks noGrp="1" noChangeAspect="1"/>
          </p:cNvSpPr>
          <p:nvPr>
            <p:ph type="pic" idx="15"/>
          </p:nvPr>
        </p:nvSpPr>
        <p:spPr>
          <a:xfrm>
            <a:off x="5751058" y="2385579"/>
            <a:ext cx="2094919" cy="3000757"/>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300" charset="0"/>
                <a:ea typeface="Museo Slab 300" charset="0"/>
                <a:cs typeface="Museo Slab 300"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20" name="Picture Placeholder 2"/>
          <p:cNvSpPr>
            <a:spLocks noGrp="1" noChangeAspect="1"/>
          </p:cNvSpPr>
          <p:nvPr>
            <p:ph type="pic" idx="14"/>
          </p:nvPr>
        </p:nvSpPr>
        <p:spPr>
          <a:xfrm>
            <a:off x="3484694" y="2385696"/>
            <a:ext cx="2095512" cy="3000161"/>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300" charset="0"/>
                <a:ea typeface="Museo Slab 300" charset="0"/>
                <a:cs typeface="Museo Slab 300"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21" name="Text Placeholder 3"/>
          <p:cNvSpPr>
            <a:spLocks noGrp="1"/>
          </p:cNvSpPr>
          <p:nvPr>
            <p:ph type="body" sz="half" idx="20" hasCustomPrompt="1"/>
          </p:nvPr>
        </p:nvSpPr>
        <p:spPr>
          <a:xfrm>
            <a:off x="1233015" y="5462319"/>
            <a:ext cx="2095593" cy="326585"/>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
        <p:nvSpPr>
          <p:cNvPr id="22" name="Text Placeholder 3"/>
          <p:cNvSpPr>
            <a:spLocks noGrp="1"/>
          </p:cNvSpPr>
          <p:nvPr>
            <p:ph type="body" sz="half" idx="21" hasCustomPrompt="1"/>
          </p:nvPr>
        </p:nvSpPr>
        <p:spPr>
          <a:xfrm>
            <a:off x="3484613" y="5462319"/>
            <a:ext cx="2095593" cy="326585"/>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
        <p:nvSpPr>
          <p:cNvPr id="23" name="Text Placeholder 3"/>
          <p:cNvSpPr>
            <a:spLocks noGrp="1"/>
          </p:cNvSpPr>
          <p:nvPr>
            <p:ph type="body" sz="half" idx="22" hasCustomPrompt="1"/>
          </p:nvPr>
        </p:nvSpPr>
        <p:spPr>
          <a:xfrm>
            <a:off x="5751058" y="5462319"/>
            <a:ext cx="2095593" cy="326585"/>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1064383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BU Text 1 Char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26115" y="897538"/>
            <a:ext cx="3335552" cy="972207"/>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8" name="Text Placeholder 3"/>
          <p:cNvSpPr>
            <a:spLocks noGrp="1"/>
          </p:cNvSpPr>
          <p:nvPr>
            <p:ph type="body" sz="half" idx="2" hasCustomPrompt="1"/>
          </p:nvPr>
        </p:nvSpPr>
        <p:spPr>
          <a:xfrm>
            <a:off x="626115" y="2039016"/>
            <a:ext cx="3335552" cy="3616244"/>
          </a:xfrm>
          <a:prstGeom prst="rect">
            <a:avLst/>
          </a:prstGeom>
        </p:spPr>
        <p:txBody>
          <a:bodyPr>
            <a:normAutofit/>
          </a:bodyPr>
          <a:lstStyle>
            <a:lvl1pPr marL="0" indent="0">
              <a:buNone/>
              <a:defRPr sz="1200" b="0" i="0" baseline="0">
                <a:solidFill>
                  <a:srgbClr val="828383"/>
                </a:solidFill>
                <a:latin typeface="Museo Slab 300" charset="0"/>
                <a:ea typeface="Museo Slab 300" charset="0"/>
                <a:cs typeface="Museo Slab 3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simBereptatur</a:t>
            </a:r>
            <a:r>
              <a:rPr lang="en-US" dirty="0"/>
              <a:t> re </a:t>
            </a:r>
            <a:r>
              <a:rPr lang="en-US" dirty="0" err="1"/>
              <a:t>sinctorio</a:t>
            </a:r>
            <a:r>
              <a:rPr lang="en-US" dirty="0"/>
              <a:t>. </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t>
            </a:r>
          </a:p>
          <a:p>
            <a:pPr lvl="0"/>
            <a:r>
              <a:rPr lang="en-US" dirty="0" err="1"/>
              <a:t>Pellentesque</a:t>
            </a:r>
            <a:r>
              <a:rPr lang="en-US" dirty="0"/>
              <a:t> </a:t>
            </a:r>
            <a:r>
              <a:rPr lang="en-US" dirty="0" err="1"/>
              <a:t>pellentesque</a:t>
            </a:r>
            <a:r>
              <a:rPr lang="en-US" dirty="0"/>
              <a:t> </a:t>
            </a:r>
            <a:r>
              <a:rPr lang="en-US" dirty="0" err="1"/>
              <a:t>egestas</a:t>
            </a:r>
            <a:r>
              <a:rPr lang="en-US" dirty="0"/>
              <a:t> </a:t>
            </a:r>
            <a:r>
              <a:rPr lang="en-US" dirty="0" err="1"/>
              <a:t>turpis</a:t>
            </a:r>
            <a:r>
              <a:rPr lang="en-US" dirty="0"/>
              <a:t>, </a:t>
            </a:r>
            <a:r>
              <a:rPr lang="en-US" dirty="0" err="1"/>
              <a:t>vel</a:t>
            </a:r>
            <a:r>
              <a:rPr lang="en-US" dirty="0"/>
              <a:t> </a:t>
            </a:r>
            <a:r>
              <a:rPr lang="en-US" dirty="0" err="1"/>
              <a:t>rhoncus</a:t>
            </a:r>
            <a:r>
              <a:rPr lang="en-US" dirty="0"/>
              <a:t> </a:t>
            </a:r>
            <a:r>
              <a:rPr lang="en-US" dirty="0" err="1"/>
              <a:t>nibh</a:t>
            </a:r>
            <a:r>
              <a:rPr lang="en-US" dirty="0"/>
              <a:t> </a:t>
            </a:r>
            <a:r>
              <a:rPr lang="en-US" dirty="0" err="1"/>
              <a:t>euismod</a:t>
            </a:r>
            <a:r>
              <a:rPr lang="en-US" dirty="0"/>
              <a:t> </a:t>
            </a:r>
            <a:r>
              <a:rPr lang="en-US" dirty="0" err="1"/>
              <a:t>vulputate</a:t>
            </a:r>
            <a:r>
              <a:rPr lang="en-US" dirty="0"/>
              <a:t>. </a:t>
            </a:r>
            <a:r>
              <a:rPr lang="en-US" dirty="0" err="1"/>
              <a:t>Pellentesque</a:t>
            </a:r>
            <a:r>
              <a:rPr lang="en-US" dirty="0"/>
              <a:t> </a:t>
            </a:r>
            <a:r>
              <a:rPr lang="en-US" dirty="0" err="1"/>
              <a:t>eu</a:t>
            </a:r>
            <a:r>
              <a:rPr lang="en-US" dirty="0"/>
              <a:t> </a:t>
            </a:r>
            <a:r>
              <a:rPr lang="en-US" dirty="0" err="1"/>
              <a:t>felis</a:t>
            </a:r>
            <a:r>
              <a:rPr lang="en-US" dirty="0"/>
              <a:t> </a:t>
            </a:r>
            <a:r>
              <a:rPr lang="en-US" dirty="0" err="1"/>
              <a:t>vestibulum</a:t>
            </a:r>
            <a:r>
              <a:rPr lang="en-US" dirty="0"/>
              <a:t>, </a:t>
            </a:r>
            <a:r>
              <a:rPr lang="en-US" dirty="0" err="1"/>
              <a:t>convallis</a:t>
            </a:r>
            <a:r>
              <a:rPr lang="en-US" dirty="0"/>
              <a:t> nisi </a:t>
            </a:r>
            <a:r>
              <a:rPr lang="en-US" dirty="0" err="1"/>
              <a:t>nec</a:t>
            </a:r>
            <a:r>
              <a:rPr lang="en-US" dirty="0"/>
              <a:t>, </a:t>
            </a:r>
            <a:r>
              <a:rPr lang="en-US" dirty="0" err="1"/>
              <a:t>lobortis</a:t>
            </a:r>
            <a:r>
              <a:rPr lang="en-US" dirty="0"/>
              <a:t> </a:t>
            </a:r>
            <a:r>
              <a:rPr lang="en-US" dirty="0" err="1"/>
              <a:t>velit</a:t>
            </a:r>
            <a:r>
              <a:rPr lang="en-US" dirty="0"/>
              <a:t>. </a:t>
            </a:r>
            <a:r>
              <a:rPr lang="en-US" dirty="0" err="1"/>
              <a:t>Suspendisse</a:t>
            </a:r>
            <a:r>
              <a:rPr lang="en-US" dirty="0"/>
              <a:t> in </a:t>
            </a:r>
            <a:r>
              <a:rPr lang="en-US" dirty="0" err="1"/>
              <a:t>turpis</a:t>
            </a:r>
            <a:r>
              <a:rPr lang="en-US" dirty="0"/>
              <a:t> </a:t>
            </a:r>
            <a:r>
              <a:rPr lang="en-US" dirty="0" err="1"/>
              <a:t>faucibus</a:t>
            </a:r>
            <a:r>
              <a:rPr lang="en-US" dirty="0"/>
              <a:t>, </a:t>
            </a:r>
            <a:r>
              <a:rPr lang="en-US" dirty="0" err="1"/>
              <a:t>faucibus</a:t>
            </a:r>
            <a:r>
              <a:rPr lang="en-US" dirty="0"/>
              <a:t> </a:t>
            </a:r>
            <a:r>
              <a:rPr lang="en-US" dirty="0" err="1"/>
              <a:t>est</a:t>
            </a:r>
            <a:r>
              <a:rPr lang="en-US" dirty="0"/>
              <a:t> a, </a:t>
            </a:r>
            <a:r>
              <a:rPr lang="en-US" dirty="0" err="1"/>
              <a:t>convallis</a:t>
            </a:r>
            <a:r>
              <a:rPr lang="en-US" dirty="0"/>
              <a:t> sem. </a:t>
            </a:r>
            <a:r>
              <a:rPr lang="en-US" dirty="0" err="1"/>
              <a:t>Nulla</a:t>
            </a:r>
            <a:r>
              <a:rPr lang="en-US" dirty="0"/>
              <a:t> </a:t>
            </a:r>
            <a:r>
              <a:rPr lang="en-US" dirty="0" err="1"/>
              <a:t>facilisi</a:t>
            </a:r>
            <a:r>
              <a:rPr lang="en-US" dirty="0"/>
              <a:t>. </a:t>
            </a:r>
            <a:r>
              <a:rPr lang="en-US" dirty="0" err="1"/>
              <a:t>Fusce</a:t>
            </a:r>
            <a:r>
              <a:rPr lang="en-US" dirty="0"/>
              <a:t> </a:t>
            </a:r>
            <a:r>
              <a:rPr lang="en-US" dirty="0" err="1"/>
              <a:t>hendrerit</a:t>
            </a:r>
            <a:r>
              <a:rPr lang="en-US" dirty="0"/>
              <a:t> </a:t>
            </a:r>
            <a:r>
              <a:rPr lang="en-US" dirty="0" err="1"/>
              <a:t>augue</a:t>
            </a:r>
            <a:r>
              <a:rPr lang="en-US" dirty="0"/>
              <a:t> </a:t>
            </a:r>
            <a:r>
              <a:rPr lang="en-US" dirty="0" err="1"/>
              <a:t>ut</a:t>
            </a:r>
            <a:r>
              <a:rPr lang="en-US" dirty="0"/>
              <a:t> </a:t>
            </a:r>
            <a:r>
              <a:rPr lang="en-US" dirty="0" err="1"/>
              <a:t>ipsum</a:t>
            </a:r>
            <a:r>
              <a:rPr lang="en-US" dirty="0"/>
              <a:t> </a:t>
            </a:r>
            <a:r>
              <a:rPr lang="en-US" dirty="0" err="1"/>
              <a:t>blandit</a:t>
            </a:r>
            <a:r>
              <a:rPr lang="en-US" dirty="0"/>
              <a:t> </a:t>
            </a:r>
            <a:r>
              <a:rPr lang="en-US" dirty="0" err="1"/>
              <a:t>posuere</a:t>
            </a:r>
            <a:r>
              <a:rPr lang="en-US" dirty="0"/>
              <a:t>. </a:t>
            </a:r>
            <a:r>
              <a:rPr lang="en-US" dirty="0" err="1"/>
              <a:t>Quisque</a:t>
            </a:r>
            <a:r>
              <a:rPr lang="en-US" dirty="0"/>
              <a:t> </a:t>
            </a:r>
            <a:r>
              <a:rPr lang="en-US" dirty="0" err="1"/>
              <a:t>egestas</a:t>
            </a:r>
            <a:r>
              <a:rPr lang="en-US" dirty="0"/>
              <a:t> tempus lacus. </a:t>
            </a:r>
            <a:r>
              <a:rPr lang="en-US" dirty="0" err="1"/>
              <a:t>Vivamus</a:t>
            </a:r>
            <a:r>
              <a:rPr lang="en-US" dirty="0"/>
              <a:t> </a:t>
            </a:r>
            <a:r>
              <a:rPr lang="en-US" dirty="0" err="1"/>
              <a:t>blandit</a:t>
            </a:r>
            <a:r>
              <a:rPr lang="en-US" dirty="0"/>
              <a:t> </a:t>
            </a:r>
            <a:r>
              <a:rPr lang="en-US" dirty="0" err="1"/>
              <a:t>pellentesque</a:t>
            </a:r>
            <a:r>
              <a:rPr lang="en-US" dirty="0"/>
              <a:t> </a:t>
            </a:r>
            <a:r>
              <a:rPr lang="en-US" dirty="0" err="1"/>
              <a:t>diam</a:t>
            </a:r>
            <a:r>
              <a:rPr lang="en-US" dirty="0"/>
              <a:t> in </a:t>
            </a:r>
            <a:r>
              <a:rPr lang="en-US" dirty="0" err="1"/>
              <a:t>imperdiet</a:t>
            </a:r>
            <a:r>
              <a:rPr lang="en-US" dirty="0"/>
              <a:t>. </a:t>
            </a:r>
            <a:r>
              <a:rPr lang="en-US" dirty="0" err="1"/>
              <a:t>Phasellus</a:t>
            </a:r>
            <a:r>
              <a:rPr lang="en-US" dirty="0"/>
              <a:t> </a:t>
            </a:r>
            <a:r>
              <a:rPr lang="en-US" dirty="0" err="1"/>
              <a:t>vehicula</a:t>
            </a:r>
            <a:r>
              <a:rPr lang="en-US" dirty="0"/>
              <a:t> et </a:t>
            </a:r>
            <a:r>
              <a:rPr lang="en-US" dirty="0" err="1"/>
              <a:t>eros</a:t>
            </a:r>
            <a:r>
              <a:rPr lang="en-US" dirty="0"/>
              <a:t> </a:t>
            </a:r>
            <a:r>
              <a:rPr lang="en-US" dirty="0" err="1"/>
              <a:t>nec</a:t>
            </a:r>
            <a:r>
              <a:rPr lang="en-US" dirty="0"/>
              <a:t> </a:t>
            </a:r>
            <a:r>
              <a:rPr lang="en-US" dirty="0" err="1"/>
              <a:t>posuere</a:t>
            </a:r>
            <a:r>
              <a:rPr lang="en-US" dirty="0"/>
              <a:t>. </a:t>
            </a:r>
            <a:r>
              <a:rPr lang="en-US" dirty="0" err="1"/>
              <a:t>Nulla</a:t>
            </a:r>
            <a:r>
              <a:rPr lang="en-US" dirty="0"/>
              <a:t> </a:t>
            </a:r>
            <a:r>
              <a:rPr lang="en-US" dirty="0" err="1"/>
              <a:t>facilisis</a:t>
            </a:r>
            <a:r>
              <a:rPr lang="en-US" dirty="0"/>
              <a:t> </a:t>
            </a:r>
            <a:r>
              <a:rPr lang="en-US" dirty="0" err="1"/>
              <a:t>urna</a:t>
            </a:r>
            <a:r>
              <a:rPr lang="en-US" dirty="0"/>
              <a:t> </a:t>
            </a:r>
            <a:r>
              <a:rPr lang="en-US" dirty="0" err="1"/>
              <a:t>faucibus</a:t>
            </a:r>
            <a:r>
              <a:rPr lang="en-US" dirty="0"/>
              <a:t> </a:t>
            </a:r>
            <a:r>
              <a:rPr lang="en-US" dirty="0" err="1"/>
              <a:t>mattis</a:t>
            </a:r>
            <a:r>
              <a:rPr lang="en-US" dirty="0"/>
              <a:t> </a:t>
            </a:r>
            <a:r>
              <a:rPr lang="en-US" dirty="0" err="1"/>
              <a:t>dignissim</a:t>
            </a:r>
            <a:r>
              <a:rPr lang="en-US" dirty="0"/>
              <a:t>. </a:t>
            </a:r>
            <a:r>
              <a:rPr lang="en-US" dirty="0" err="1"/>
              <a:t>Fusce</a:t>
            </a:r>
            <a:r>
              <a:rPr lang="en-US" dirty="0"/>
              <a:t> </a:t>
            </a:r>
            <a:r>
              <a:rPr lang="en-US" dirty="0" err="1"/>
              <a:t>auctor</a:t>
            </a:r>
            <a:r>
              <a:rPr lang="en-US" dirty="0"/>
              <a:t> </a:t>
            </a:r>
            <a:r>
              <a:rPr lang="en-US" dirty="0" err="1"/>
              <a:t>nulla</a:t>
            </a:r>
            <a:r>
              <a:rPr lang="en-US" dirty="0"/>
              <a:t> </a:t>
            </a:r>
            <a:r>
              <a:rPr lang="en-US" dirty="0" err="1"/>
              <a:t>eu</a:t>
            </a:r>
            <a:r>
              <a:rPr lang="en-US" dirty="0"/>
              <a:t> libero </a:t>
            </a:r>
            <a:r>
              <a:rPr lang="en-US" dirty="0" err="1"/>
              <a:t>finibus</a:t>
            </a:r>
            <a:r>
              <a:rPr lang="en-US" dirty="0"/>
              <a:t> </a:t>
            </a:r>
            <a:r>
              <a:rPr lang="en-US" dirty="0" err="1"/>
              <a:t>placerat</a:t>
            </a:r>
            <a:r>
              <a:rPr lang="en-US" dirty="0"/>
              <a:t>.</a:t>
            </a:r>
          </a:p>
        </p:txBody>
      </p:sp>
      <p:sp>
        <p:nvSpPr>
          <p:cNvPr id="10"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5" name="Picture Placeholder 2"/>
          <p:cNvSpPr>
            <a:spLocks noGrp="1" noChangeAspect="1"/>
          </p:cNvSpPr>
          <p:nvPr>
            <p:ph type="pic" idx="1"/>
          </p:nvPr>
        </p:nvSpPr>
        <p:spPr>
          <a:xfrm>
            <a:off x="4054287" y="961466"/>
            <a:ext cx="4457700" cy="4625787"/>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6" name="Text Placeholder 3"/>
          <p:cNvSpPr>
            <a:spLocks noGrp="1"/>
          </p:cNvSpPr>
          <p:nvPr>
            <p:ph type="body" sz="half" idx="15" hasCustomPrompt="1"/>
          </p:nvPr>
        </p:nvSpPr>
        <p:spPr>
          <a:xfrm>
            <a:off x="4054287" y="5735335"/>
            <a:ext cx="4457700"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1143828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BU Full Page Photo">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65" y="-5881"/>
            <a:ext cx="9163665" cy="6872211"/>
          </a:xfrm>
          <a:prstGeom prst="rect">
            <a:avLst/>
          </a:prstGeom>
        </p:spPr>
      </p:pic>
      <p:sp>
        <p:nvSpPr>
          <p:cNvPr id="16" name="Slide Number Placeholder 5"/>
          <p:cNvSpPr txBox="1">
            <a:spLocks/>
          </p:cNvSpPr>
          <p:nvPr userDrawn="1"/>
        </p:nvSpPr>
        <p:spPr>
          <a:xfrm>
            <a:off x="6532284" y="6425175"/>
            <a:ext cx="2057400" cy="365125"/>
          </a:xfrm>
          <a:prstGeom prst="rect">
            <a:avLst/>
          </a:prstGeom>
        </p:spPr>
        <p:txBody>
          <a:bodyPr/>
          <a:lstStyle>
            <a:defPPr>
              <a:defRPr lang="en-US"/>
            </a:defPPr>
            <a:lvl1pPr marL="0" algn="r" defTabSz="914400" rtl="0" eaLnBrk="1" latinLnBrk="0" hangingPunct="1">
              <a:defRPr sz="1000" b="1" i="0" kern="1200">
                <a:solidFill>
                  <a:srgbClr val="828383"/>
                </a:solidFill>
                <a:latin typeface="Museo Slab 900" charset="0"/>
                <a:ea typeface="Museo Slab 900" charset="0"/>
                <a:cs typeface="Museo Slab 90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5F4044-894B-B74C-BA70-A76DFBF02618}" type="slidenum">
              <a:rPr lang="en-US" smtClean="0">
                <a:solidFill>
                  <a:schemeClr val="bg1"/>
                </a:solidFill>
              </a:rPr>
              <a:pPr/>
              <a:t>‹#›</a:t>
            </a:fld>
            <a:endParaRPr lang="en-US" dirty="0">
              <a:solidFill>
                <a:schemeClr val="bg1"/>
              </a:solidFill>
            </a:endParaRP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50" y="6360394"/>
            <a:ext cx="780725" cy="292042"/>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8650" y="197984"/>
            <a:ext cx="1867979" cy="319431"/>
          </a:xfrm>
          <a:prstGeom prst="rect">
            <a:avLst/>
          </a:prstGeom>
        </p:spPr>
      </p:pic>
      <p:cxnSp>
        <p:nvCxnSpPr>
          <p:cNvPr id="19" name="Straight Connector 18"/>
          <p:cNvCxnSpPr/>
          <p:nvPr userDrawn="1"/>
        </p:nvCxnSpPr>
        <p:spPr>
          <a:xfrm>
            <a:off x="628650" y="6241200"/>
            <a:ext cx="7890681"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2" name="Picture Placeholder 2"/>
          <p:cNvSpPr>
            <a:spLocks noGrp="1" noChangeAspect="1"/>
          </p:cNvSpPr>
          <p:nvPr>
            <p:ph type="pic" idx="15"/>
          </p:nvPr>
        </p:nvSpPr>
        <p:spPr>
          <a:xfrm>
            <a:off x="628650" y="723918"/>
            <a:ext cx="7886700" cy="4846320"/>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20" name="Text Placeholder 3"/>
          <p:cNvSpPr>
            <a:spLocks noGrp="1"/>
          </p:cNvSpPr>
          <p:nvPr>
            <p:ph type="body" sz="half" idx="18" hasCustomPrompt="1"/>
          </p:nvPr>
        </p:nvSpPr>
        <p:spPr>
          <a:xfrm>
            <a:off x="5583892" y="5694397"/>
            <a:ext cx="2931458" cy="256356"/>
          </a:xfrm>
          <a:prstGeom prst="rect">
            <a:avLst/>
          </a:prstGeom>
        </p:spPr>
        <p:txBody>
          <a:bodyPr lIns="0" tIns="0" rIns="0">
            <a:normAutofit/>
          </a:bodyPr>
          <a:lstStyle>
            <a:lvl1pPr marL="0" indent="0">
              <a:buNone/>
              <a:defRPr sz="800" b="0" i="0" baseline="0">
                <a:solidFill>
                  <a:schemeClr val="bg1"/>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a:t>
            </a:r>
          </a:p>
        </p:txBody>
      </p:sp>
    </p:spTree>
    <p:extLst>
      <p:ext uri="{BB962C8B-B14F-4D97-AF65-F5344CB8AC3E}">
        <p14:creationId xmlns:p14="http://schemas.microsoft.com/office/powerpoint/2010/main" val="50949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BU 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65" y="-5881"/>
            <a:ext cx="9163665" cy="6872211"/>
          </a:xfrm>
          <a:prstGeom prst="rect">
            <a:avLst/>
          </a:prstGeom>
        </p:spPr>
      </p:pic>
      <p:sp>
        <p:nvSpPr>
          <p:cNvPr id="2" name="Title 1"/>
          <p:cNvSpPr>
            <a:spLocks noGrp="1"/>
          </p:cNvSpPr>
          <p:nvPr>
            <p:ph type="title" hasCustomPrompt="1"/>
          </p:nvPr>
        </p:nvSpPr>
        <p:spPr>
          <a:xfrm>
            <a:off x="530837" y="1904962"/>
            <a:ext cx="7886700" cy="3052788"/>
          </a:xfrm>
          <a:prstGeom prst="rect">
            <a:avLst/>
          </a:prstGeom>
        </p:spPr>
        <p:txBody>
          <a:bodyPr anchor="t" anchorCtr="0">
            <a:noAutofit/>
          </a:bodyPr>
          <a:lstStyle>
            <a:lvl1pPr>
              <a:lnSpc>
                <a:spcPct val="70000"/>
              </a:lnSpc>
              <a:defRPr sz="6000" b="0" i="0">
                <a:solidFill>
                  <a:schemeClr val="bg1"/>
                </a:solidFill>
                <a:latin typeface="Effra Heavy" charset="0"/>
                <a:ea typeface="Effra Heavy" charset="0"/>
                <a:cs typeface="Effra Heavy" charset="0"/>
              </a:defRPr>
            </a:lvl1pPr>
          </a:lstStyle>
          <a:p>
            <a:r>
              <a:rPr lang="en-US" dirty="0"/>
              <a:t>CHANGING</a:t>
            </a:r>
            <a:br>
              <a:rPr lang="en-US" dirty="0"/>
            </a:br>
            <a:r>
              <a:rPr lang="en-US" dirty="0"/>
              <a:t>THE</a:t>
            </a:r>
            <a:br>
              <a:rPr lang="en-US" dirty="0"/>
            </a:br>
            <a:r>
              <a:rPr lang="en-US" dirty="0"/>
              <a:t>GREAT,</a:t>
            </a:r>
            <a:br>
              <a:rPr lang="en-US" dirty="0"/>
            </a:br>
            <a:r>
              <a:rPr lang="en-US" dirty="0"/>
              <a:t>BIG</a:t>
            </a:r>
            <a:br>
              <a:rPr lang="en-US" dirty="0"/>
            </a:br>
            <a:r>
              <a:rPr lang="en-US" dirty="0"/>
              <a:t>WORLD</a:t>
            </a:r>
          </a:p>
        </p:txBody>
      </p:sp>
      <p:sp>
        <p:nvSpPr>
          <p:cNvPr id="5" name="Slide Number Placeholder 4"/>
          <p:cNvSpPr>
            <a:spLocks noGrp="1"/>
          </p:cNvSpPr>
          <p:nvPr>
            <p:ph type="sldNum" sz="quarter" idx="12"/>
          </p:nvPr>
        </p:nvSpPr>
        <p:spPr>
          <a:xfrm>
            <a:off x="6526774" y="6429217"/>
            <a:ext cx="2057400" cy="365125"/>
          </a:xfrm>
          <a:prstGeom prst="rect">
            <a:avLst/>
          </a:prstGeom>
        </p:spPr>
        <p:txBody>
          <a:bodyPr/>
          <a:lstStyle>
            <a:lvl1pPr algn="r">
              <a:defRPr sz="1000" b="1" i="0">
                <a:solidFill>
                  <a:schemeClr val="bg1"/>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50" y="6360394"/>
            <a:ext cx="780725" cy="292042"/>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8650" y="197984"/>
            <a:ext cx="1867979" cy="319431"/>
          </a:xfrm>
          <a:prstGeom prst="rect">
            <a:avLst/>
          </a:prstGeom>
        </p:spPr>
      </p:pic>
      <p:cxnSp>
        <p:nvCxnSpPr>
          <p:cNvPr id="12" name="Straight Connector 11"/>
          <p:cNvCxnSpPr/>
          <p:nvPr userDrawn="1"/>
        </p:nvCxnSpPr>
        <p:spPr>
          <a:xfrm>
            <a:off x="628650" y="6241200"/>
            <a:ext cx="7890681"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93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BU Center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8865" y="908553"/>
            <a:ext cx="6612962" cy="1131784"/>
          </a:xfrm>
          <a:prstGeom prst="rect">
            <a:avLst/>
          </a:prstGeom>
        </p:spPr>
        <p:txBody>
          <a:bodyPr anchor="t" anchorCtr="0">
            <a:normAutofit/>
          </a:bodyPr>
          <a:lstStyle>
            <a:lvl1pPr>
              <a:lnSpc>
                <a:spcPct val="80000"/>
              </a:lnSpc>
              <a:defRPr sz="3600" b="0" i="0" baseline="0">
                <a:solidFill>
                  <a:schemeClr val="tx1"/>
                </a:solidFill>
                <a:latin typeface="Effra Heavy" charset="0"/>
                <a:ea typeface="Effra Heavy" charset="0"/>
                <a:cs typeface="Effra Heavy" charset="0"/>
              </a:defRPr>
            </a:lvl1pPr>
          </a:lstStyle>
          <a:p>
            <a:r>
              <a:rPr lang="en-US" dirty="0"/>
              <a:t>Examining A Single</a:t>
            </a:r>
            <a:br>
              <a:rPr lang="en-US" dirty="0"/>
            </a:br>
            <a:r>
              <a:rPr lang="en-US" dirty="0"/>
              <a:t>Molecule</a:t>
            </a:r>
          </a:p>
        </p:txBody>
      </p:sp>
      <p:sp>
        <p:nvSpPr>
          <p:cNvPr id="3" name="Text Placeholder 2"/>
          <p:cNvSpPr>
            <a:spLocks noGrp="1"/>
          </p:cNvSpPr>
          <p:nvPr>
            <p:ph type="body" idx="1" hasCustomPrompt="1"/>
          </p:nvPr>
        </p:nvSpPr>
        <p:spPr>
          <a:xfrm>
            <a:off x="1238865" y="2141908"/>
            <a:ext cx="6612962" cy="3633116"/>
          </a:xfrm>
          <a:prstGeom prst="rect">
            <a:avLst/>
          </a:prstGeom>
        </p:spPr>
        <p:txBody>
          <a:bodyPr>
            <a:normAutofit/>
          </a:bodyPr>
          <a:lstStyle>
            <a:lvl1pPr marL="0" indent="0">
              <a:lnSpc>
                <a:spcPct val="100000"/>
              </a:lnSpc>
              <a:spcBef>
                <a:spcPts val="0"/>
              </a:spcBef>
              <a:buNone/>
              <a:defRPr sz="1200" b="0" i="0" baseline="0">
                <a:solidFill>
                  <a:srgbClr val="828383"/>
                </a:solidFill>
                <a:latin typeface="Museo Slab 300" charset="0"/>
                <a:ea typeface="Museo Slab 300" charset="0"/>
                <a:cs typeface="Museo Slab 3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a:t>
            </a:r>
            <a:r>
              <a:rPr lang="en-US" dirty="0"/>
              <a:t> </a:t>
            </a:r>
            <a:r>
              <a:rPr lang="en-US" dirty="0" err="1"/>
              <a:t>Bereptatur</a:t>
            </a:r>
            <a:r>
              <a:rPr lang="en-US" dirty="0"/>
              <a:t> re </a:t>
            </a:r>
            <a:r>
              <a:rPr lang="en-US" dirty="0" err="1"/>
              <a:t>sinctorio</a:t>
            </a:r>
            <a:endParaRPr lang="en-US" dirty="0"/>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am con </a:t>
            </a:r>
            <a:r>
              <a:rPr lang="en-US" dirty="0" err="1"/>
              <a:t>parit</a:t>
            </a:r>
            <a:r>
              <a:rPr lang="en-US" dirty="0"/>
              <a:t>, </a:t>
            </a:r>
            <a:r>
              <a:rPr lang="en-US" dirty="0" err="1"/>
              <a:t>officillatas</a:t>
            </a:r>
            <a:r>
              <a:rPr lang="en-US" dirty="0"/>
              <a:t> is </a:t>
            </a:r>
            <a:r>
              <a:rPr lang="en-US" dirty="0" err="1"/>
              <a:t>sitis</a:t>
            </a:r>
            <a:r>
              <a:rPr lang="en-US" dirty="0"/>
              <a:t> </a:t>
            </a:r>
            <a:r>
              <a:rPr lang="en-US" dirty="0" err="1"/>
              <a:t>mosanim</a:t>
            </a:r>
            <a:r>
              <a:rPr lang="en-US" dirty="0"/>
              <a:t> </a:t>
            </a:r>
            <a:r>
              <a:rPr lang="en-US" dirty="0" err="1"/>
              <a:t>peribus</a:t>
            </a:r>
            <a:r>
              <a:rPr lang="en-US" dirty="0"/>
              <a:t> </a:t>
            </a:r>
            <a:r>
              <a:rPr lang="en-US" dirty="0" err="1"/>
              <a:t>ellate</a:t>
            </a:r>
            <a:r>
              <a:rPr lang="en-US" dirty="0"/>
              <a:t> </a:t>
            </a:r>
            <a:r>
              <a:rPr lang="en-US" dirty="0" err="1"/>
              <a:t>ipienem</a:t>
            </a:r>
            <a:r>
              <a:rPr lang="en-US" dirty="0"/>
              <a:t> </a:t>
            </a:r>
            <a:r>
              <a:rPr lang="en-US" dirty="0" err="1"/>
              <a:t>dolupta</a:t>
            </a:r>
            <a:r>
              <a:rPr lang="en-US" dirty="0"/>
              <a:t> </a:t>
            </a:r>
            <a:r>
              <a:rPr lang="en-US" dirty="0" err="1"/>
              <a:t>estoris</a:t>
            </a:r>
            <a:r>
              <a:rPr lang="en-US" dirty="0"/>
              <a:t> se </a:t>
            </a:r>
            <a:r>
              <a:rPr lang="en-US" dirty="0" err="1"/>
              <a:t>eosaerum</a:t>
            </a:r>
            <a:r>
              <a:rPr lang="en-US" dirty="0"/>
              <a:t> qui </a:t>
            </a:r>
            <a:r>
              <a:rPr lang="en-US" dirty="0" err="1"/>
              <a:t>offictius</a:t>
            </a:r>
            <a:r>
              <a:rPr lang="en-US" dirty="0"/>
              <a:t> </a:t>
            </a:r>
            <a:r>
              <a:rPr lang="en-US" dirty="0" err="1"/>
              <a:t>nobit</a:t>
            </a:r>
            <a:r>
              <a:rPr lang="en-US" dirty="0"/>
              <a:t> </a:t>
            </a:r>
            <a:r>
              <a:rPr lang="en-US" dirty="0" err="1"/>
              <a:t>alique</a:t>
            </a:r>
            <a:r>
              <a:rPr lang="en-US" dirty="0"/>
              <a:t> non </a:t>
            </a:r>
            <a:r>
              <a:rPr lang="en-US" dirty="0" err="1"/>
              <a:t>nonsenis</a:t>
            </a:r>
            <a:r>
              <a:rPr lang="en-US" dirty="0"/>
              <a:t> rem </a:t>
            </a:r>
            <a:r>
              <a:rPr lang="en-US" dirty="0" err="1"/>
              <a:t>saecus</a:t>
            </a:r>
            <a:r>
              <a:rPr lang="en-US" dirty="0"/>
              <a:t>.</a:t>
            </a:r>
          </a:p>
          <a:p>
            <a:pPr lvl="0"/>
            <a:endParaRPr lang="en-US" dirty="0"/>
          </a:p>
          <a:p>
            <a:pPr lvl="0"/>
            <a:r>
              <a:rPr lang="en-US" dirty="0" err="1"/>
              <a:t>Fugiam</a:t>
            </a:r>
            <a:r>
              <a:rPr lang="en-US" dirty="0"/>
              <a:t>, </a:t>
            </a:r>
            <a:r>
              <a:rPr lang="en-US" dirty="0" err="1"/>
              <a:t>ut</a:t>
            </a:r>
            <a:r>
              <a:rPr lang="en-US" dirty="0"/>
              <a:t> </a:t>
            </a:r>
            <a:r>
              <a:rPr lang="en-US" dirty="0" err="1"/>
              <a:t>apellorum</a:t>
            </a:r>
            <a:r>
              <a:rPr lang="en-US" dirty="0"/>
              <a:t> re </a:t>
            </a:r>
            <a:r>
              <a:rPr lang="en-US" dirty="0" err="1"/>
              <a:t>occatet</a:t>
            </a:r>
            <a:r>
              <a:rPr lang="en-US" dirty="0"/>
              <a:t> </a:t>
            </a:r>
            <a:r>
              <a:rPr lang="en-US" dirty="0" err="1"/>
              <a:t>evento</a:t>
            </a:r>
            <a:r>
              <a:rPr lang="en-US" dirty="0"/>
              <a:t> </a:t>
            </a:r>
            <a:r>
              <a:rPr lang="en-US" dirty="0" err="1"/>
              <a:t>consequas</a:t>
            </a:r>
            <a:r>
              <a:rPr lang="en-US" dirty="0"/>
              <a:t> nit </a:t>
            </a:r>
            <a:r>
              <a:rPr lang="en-US" dirty="0" err="1"/>
              <a:t>eatur</a:t>
            </a:r>
            <a:r>
              <a:rPr lang="en-US" dirty="0"/>
              <a:t>? Bea </a:t>
            </a:r>
            <a:r>
              <a:rPr lang="en-US" dirty="0" err="1"/>
              <a:t>dolorpo</a:t>
            </a:r>
            <a:r>
              <a:rPr lang="en-US" dirty="0"/>
              <a:t> </a:t>
            </a:r>
            <a:r>
              <a:rPr lang="en-US" dirty="0" err="1"/>
              <a:t>rrorrum</a:t>
            </a:r>
            <a:r>
              <a:rPr lang="en-US" dirty="0"/>
              <a:t> </a:t>
            </a:r>
            <a:r>
              <a:rPr lang="en-US" dirty="0" err="1"/>
              <a:t>fuga</a:t>
            </a:r>
            <a:r>
              <a:rPr lang="en-US" dirty="0"/>
              <a:t>. </a:t>
            </a:r>
            <a:r>
              <a:rPr lang="en-US" dirty="0" err="1"/>
              <a:t>Pictam</a:t>
            </a:r>
            <a:r>
              <a:rPr lang="en-US" dirty="0"/>
              <a:t> </a:t>
            </a:r>
            <a:r>
              <a:rPr lang="en-US" dirty="0" err="1"/>
              <a:t>ent</a:t>
            </a:r>
            <a:r>
              <a:rPr lang="en-US" dirty="0"/>
              <a:t> </a:t>
            </a:r>
            <a:r>
              <a:rPr lang="en-US" dirty="0" err="1"/>
              <a:t>anis</a:t>
            </a:r>
            <a:r>
              <a:rPr lang="en-US" dirty="0"/>
              <a:t> </a:t>
            </a:r>
            <a:r>
              <a:rPr lang="en-US" dirty="0" err="1"/>
              <a:t>dolutem</a:t>
            </a:r>
            <a:r>
              <a:rPr lang="en-US" dirty="0"/>
              <a:t> </a:t>
            </a:r>
            <a:r>
              <a:rPr lang="en-US" dirty="0" err="1"/>
              <a:t>audis</a:t>
            </a:r>
            <a:r>
              <a:rPr lang="en-US" dirty="0"/>
              <a:t> </a:t>
            </a:r>
            <a:r>
              <a:rPr lang="en-US" dirty="0" err="1"/>
              <a:t>doluptas</a:t>
            </a:r>
            <a:r>
              <a:rPr lang="en-US" dirty="0"/>
              <a:t> quo </a:t>
            </a:r>
            <a:r>
              <a:rPr lang="en-US" dirty="0" err="1"/>
              <a:t>cusdam</a:t>
            </a:r>
            <a:r>
              <a:rPr lang="en-US" dirty="0"/>
              <a:t> </a:t>
            </a:r>
            <a:r>
              <a:rPr lang="en-US" dirty="0" err="1"/>
              <a:t>arcit</a:t>
            </a:r>
            <a:r>
              <a:rPr lang="en-US" dirty="0"/>
              <a:t> </a:t>
            </a:r>
            <a:r>
              <a:rPr lang="en-US" dirty="0" err="1"/>
              <a:t>pos</a:t>
            </a:r>
            <a:r>
              <a:rPr lang="en-US" dirty="0"/>
              <a:t> </a:t>
            </a:r>
            <a:r>
              <a:rPr lang="en-US" dirty="0" err="1"/>
              <a:t>alibusam</a:t>
            </a:r>
            <a:r>
              <a:rPr lang="en-US" dirty="0"/>
              <a:t> as </a:t>
            </a:r>
            <a:r>
              <a:rPr lang="en-US" dirty="0" err="1"/>
              <a:t>estiunt</a:t>
            </a:r>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Maecenas </a:t>
            </a:r>
            <a:r>
              <a:rPr lang="en-US" dirty="0" err="1"/>
              <a:t>ultricies</a:t>
            </a:r>
            <a:r>
              <a:rPr lang="en-US" dirty="0"/>
              <a:t> </a:t>
            </a:r>
            <a:r>
              <a:rPr lang="en-US" dirty="0" err="1"/>
              <a:t>nec</a:t>
            </a:r>
            <a:r>
              <a:rPr lang="en-US" dirty="0"/>
              <a:t> </a:t>
            </a:r>
            <a:r>
              <a:rPr lang="en-US" dirty="0" err="1"/>
              <a:t>orci</a:t>
            </a:r>
            <a:r>
              <a:rPr lang="en-US" dirty="0"/>
              <a:t> et </a:t>
            </a:r>
            <a:r>
              <a:rPr lang="en-US" dirty="0" err="1"/>
              <a:t>facilisis</a:t>
            </a:r>
            <a:r>
              <a:rPr lang="en-US" dirty="0"/>
              <a:t>. </a:t>
            </a:r>
            <a:r>
              <a:rPr lang="en-US" dirty="0" err="1"/>
              <a:t>Aenean</a:t>
            </a:r>
            <a:r>
              <a:rPr lang="en-US" dirty="0"/>
              <a:t> porta </a:t>
            </a:r>
            <a:r>
              <a:rPr lang="en-US" dirty="0" err="1"/>
              <a:t>orci</a:t>
            </a:r>
            <a:r>
              <a:rPr lang="en-US" dirty="0"/>
              <a:t> magna, at </a:t>
            </a:r>
            <a:r>
              <a:rPr lang="en-US" dirty="0" err="1"/>
              <a:t>varius</a:t>
            </a:r>
            <a:r>
              <a:rPr lang="en-US" dirty="0"/>
              <a:t> dolor </a:t>
            </a:r>
            <a:r>
              <a:rPr lang="en-US" dirty="0" err="1"/>
              <a:t>viverra</a:t>
            </a:r>
            <a:r>
              <a:rPr lang="en-US" dirty="0"/>
              <a:t> id. </a:t>
            </a:r>
            <a:r>
              <a:rPr lang="en-US" dirty="0" err="1"/>
              <a:t>Vestibulum</a:t>
            </a:r>
            <a:r>
              <a:rPr lang="en-US" dirty="0"/>
              <a:t> ac semper </a:t>
            </a:r>
            <a:r>
              <a:rPr lang="en-US" dirty="0" err="1"/>
              <a:t>tortor</a:t>
            </a:r>
            <a:r>
              <a:rPr lang="en-US" dirty="0"/>
              <a:t>. </a:t>
            </a:r>
            <a:r>
              <a:rPr lang="en-US" dirty="0" err="1"/>
              <a:t>Morbi</a:t>
            </a:r>
            <a:r>
              <a:rPr lang="en-US" dirty="0"/>
              <a:t> </a:t>
            </a:r>
            <a:r>
              <a:rPr lang="en-US" dirty="0" err="1"/>
              <a:t>euismod</a:t>
            </a:r>
            <a:r>
              <a:rPr lang="en-US" dirty="0"/>
              <a:t> </a:t>
            </a:r>
            <a:r>
              <a:rPr lang="en-US" dirty="0" err="1"/>
              <a:t>est</a:t>
            </a:r>
            <a:r>
              <a:rPr lang="en-US" dirty="0"/>
              <a:t> nisi, </a:t>
            </a:r>
            <a:r>
              <a:rPr lang="en-US" dirty="0" err="1"/>
              <a:t>ut</a:t>
            </a:r>
            <a:r>
              <a:rPr lang="en-US" dirty="0"/>
              <a:t> </a:t>
            </a:r>
            <a:r>
              <a:rPr lang="en-US" dirty="0" err="1"/>
              <a:t>feugiat</a:t>
            </a:r>
            <a:r>
              <a:rPr lang="en-US" dirty="0"/>
              <a:t> </a:t>
            </a:r>
            <a:r>
              <a:rPr lang="en-US" dirty="0" err="1"/>
              <a:t>nulla</a:t>
            </a:r>
            <a:r>
              <a:rPr lang="en-US" dirty="0"/>
              <a:t> </a:t>
            </a:r>
            <a:r>
              <a:rPr lang="en-US" dirty="0" err="1"/>
              <a:t>vulputate</a:t>
            </a:r>
            <a:r>
              <a:rPr lang="en-US" dirty="0"/>
              <a:t> in. Nam </a:t>
            </a:r>
            <a:r>
              <a:rPr lang="en-US" dirty="0" err="1"/>
              <a:t>ut</a:t>
            </a:r>
            <a:r>
              <a:rPr lang="en-US" dirty="0"/>
              <a:t> </a:t>
            </a:r>
            <a:r>
              <a:rPr lang="en-US" dirty="0" err="1"/>
              <a:t>elit</a:t>
            </a:r>
            <a:r>
              <a:rPr lang="en-US" dirty="0"/>
              <a:t> ac </a:t>
            </a:r>
            <a:r>
              <a:rPr lang="en-US" dirty="0" err="1"/>
              <a:t>lorem</a:t>
            </a:r>
            <a:r>
              <a:rPr lang="en-US" dirty="0"/>
              <a:t> </a:t>
            </a:r>
            <a:r>
              <a:rPr lang="en-US" dirty="0" err="1"/>
              <a:t>vestibulum</a:t>
            </a:r>
            <a:r>
              <a:rPr lang="en-US" dirty="0"/>
              <a:t> </a:t>
            </a:r>
            <a:r>
              <a:rPr lang="en-US" dirty="0" err="1"/>
              <a:t>rutrum</a:t>
            </a:r>
            <a:r>
              <a:rPr lang="en-US" dirty="0"/>
              <a:t>. </a:t>
            </a:r>
            <a:r>
              <a:rPr lang="en-US" dirty="0" err="1"/>
              <a:t>Proin</a:t>
            </a:r>
            <a:r>
              <a:rPr lang="en-US" dirty="0"/>
              <a:t> sit </a:t>
            </a:r>
            <a:r>
              <a:rPr lang="en-US" dirty="0" err="1"/>
              <a:t>amet</a:t>
            </a:r>
            <a:r>
              <a:rPr lang="en-US" dirty="0"/>
              <a:t> </a:t>
            </a:r>
            <a:r>
              <a:rPr lang="en-US" dirty="0" err="1"/>
              <a:t>ipsum</a:t>
            </a:r>
            <a:r>
              <a:rPr lang="en-US" dirty="0"/>
              <a:t> </a:t>
            </a:r>
            <a:r>
              <a:rPr lang="en-US" dirty="0" err="1"/>
              <a:t>ut</a:t>
            </a:r>
            <a:r>
              <a:rPr lang="en-US" dirty="0"/>
              <a:t> quam </a:t>
            </a:r>
            <a:r>
              <a:rPr lang="en-US" dirty="0" err="1"/>
              <a:t>ultricies</a:t>
            </a:r>
            <a:r>
              <a:rPr lang="en-US" dirty="0"/>
              <a:t> </a:t>
            </a:r>
            <a:r>
              <a:rPr lang="en-US" dirty="0" err="1"/>
              <a:t>venenatis</a:t>
            </a:r>
            <a:r>
              <a:rPr lang="en-US" dirty="0"/>
              <a:t>. </a:t>
            </a:r>
            <a:r>
              <a:rPr lang="en-US" dirty="0" err="1"/>
              <a:t>Quisque</a:t>
            </a:r>
            <a:r>
              <a:rPr lang="en-US" dirty="0"/>
              <a:t> et </a:t>
            </a:r>
            <a:r>
              <a:rPr lang="en-US" dirty="0" err="1"/>
              <a:t>lectus</a:t>
            </a:r>
            <a:r>
              <a:rPr lang="en-US" dirty="0"/>
              <a:t> </a:t>
            </a:r>
            <a:r>
              <a:rPr lang="en-US" dirty="0" err="1"/>
              <a:t>hendrerit</a:t>
            </a:r>
            <a:r>
              <a:rPr lang="en-US" dirty="0"/>
              <a:t> </a:t>
            </a:r>
            <a:r>
              <a:rPr lang="en-US" dirty="0" err="1"/>
              <a:t>leo</a:t>
            </a:r>
            <a:r>
              <a:rPr lang="en-US" dirty="0"/>
              <a:t> </a:t>
            </a:r>
            <a:r>
              <a:rPr lang="en-US" dirty="0" err="1"/>
              <a:t>ultrices</a:t>
            </a:r>
            <a:r>
              <a:rPr lang="en-US" dirty="0"/>
              <a:t> </a:t>
            </a:r>
            <a:r>
              <a:rPr lang="en-US" dirty="0" err="1"/>
              <a:t>tristique</a:t>
            </a:r>
            <a:r>
              <a:rPr lang="en-US" dirty="0"/>
              <a:t>. Nam at </a:t>
            </a:r>
            <a:r>
              <a:rPr lang="en-US" dirty="0" err="1"/>
              <a:t>sem</a:t>
            </a:r>
            <a:r>
              <a:rPr lang="en-US" dirty="0"/>
              <a:t> </a:t>
            </a:r>
            <a:r>
              <a:rPr lang="en-US" dirty="0" err="1"/>
              <a:t>tincidunt</a:t>
            </a:r>
            <a:r>
              <a:rPr lang="en-US" dirty="0"/>
              <a:t>, </a:t>
            </a:r>
            <a:r>
              <a:rPr lang="en-US" dirty="0" err="1"/>
              <a:t>malesuada</a:t>
            </a:r>
            <a:r>
              <a:rPr lang="en-US" dirty="0"/>
              <a:t> </a:t>
            </a:r>
            <a:r>
              <a:rPr lang="en-US" dirty="0" err="1"/>
              <a:t>enim</a:t>
            </a:r>
            <a:r>
              <a:rPr lang="en-US" dirty="0"/>
              <a:t> ac, </a:t>
            </a:r>
            <a:r>
              <a:rPr lang="en-US" dirty="0" err="1"/>
              <a:t>iaculis</a:t>
            </a:r>
            <a:r>
              <a:rPr lang="en-US" dirty="0"/>
              <a:t> </a:t>
            </a:r>
            <a:r>
              <a:rPr lang="en-US" dirty="0" err="1"/>
              <a:t>neque</a:t>
            </a:r>
            <a:r>
              <a:rPr lang="en-US" dirty="0"/>
              <a:t>. </a:t>
            </a:r>
            <a:r>
              <a:rPr lang="en-US" dirty="0" err="1"/>
              <a:t>Curabitur</a:t>
            </a:r>
            <a:r>
              <a:rPr lang="en-US" dirty="0"/>
              <a:t> </a:t>
            </a:r>
            <a:r>
              <a:rPr lang="en-US" dirty="0" err="1"/>
              <a:t>elementum</a:t>
            </a:r>
            <a:r>
              <a:rPr lang="en-US" dirty="0"/>
              <a:t> </a:t>
            </a:r>
            <a:r>
              <a:rPr lang="en-US" dirty="0" err="1"/>
              <a:t>lobortis</a:t>
            </a:r>
            <a:r>
              <a:rPr lang="en-US" dirty="0"/>
              <a:t> </a:t>
            </a:r>
            <a:r>
              <a:rPr lang="en-US" dirty="0" err="1"/>
              <a:t>suscipit</a:t>
            </a:r>
            <a:r>
              <a:rPr lang="en-US" dirty="0"/>
              <a:t>. </a:t>
            </a:r>
            <a:r>
              <a:rPr lang="en-US" dirty="0" err="1"/>
              <a:t>Nullam</a:t>
            </a:r>
            <a:r>
              <a:rPr lang="en-US" dirty="0"/>
              <a:t> in </a:t>
            </a:r>
            <a:r>
              <a:rPr lang="en-US" dirty="0" err="1"/>
              <a:t>ornare</a:t>
            </a:r>
            <a:r>
              <a:rPr lang="en-US" dirty="0"/>
              <a:t> </a:t>
            </a:r>
            <a:r>
              <a:rPr lang="en-US" dirty="0" err="1"/>
              <a:t>sapien</a:t>
            </a:r>
            <a:r>
              <a:rPr lang="en-US" dirty="0"/>
              <a:t>. </a:t>
            </a:r>
            <a:r>
              <a:rPr lang="en-US" dirty="0" err="1"/>
              <a:t>Suspendisse</a:t>
            </a:r>
            <a:r>
              <a:rPr lang="en-US" dirty="0"/>
              <a:t> sit </a:t>
            </a:r>
            <a:r>
              <a:rPr lang="en-US" dirty="0" err="1"/>
              <a:t>amet</a:t>
            </a:r>
            <a:r>
              <a:rPr lang="en-US" dirty="0"/>
              <a:t> </a:t>
            </a:r>
            <a:r>
              <a:rPr lang="en-US" dirty="0" err="1"/>
              <a:t>urna</a:t>
            </a:r>
            <a:r>
              <a:rPr lang="en-US" dirty="0"/>
              <a:t> </a:t>
            </a:r>
            <a:r>
              <a:rPr lang="en-US" dirty="0" err="1"/>
              <a:t>interdum</a:t>
            </a:r>
            <a:r>
              <a:rPr lang="en-US" dirty="0"/>
              <a:t>, </a:t>
            </a:r>
            <a:r>
              <a:rPr lang="en-US" dirty="0" err="1"/>
              <a:t>mattis</a:t>
            </a:r>
            <a:r>
              <a:rPr lang="en-US" dirty="0"/>
              <a:t> </a:t>
            </a:r>
            <a:r>
              <a:rPr lang="en-US" dirty="0" err="1"/>
              <a:t>tortor</a:t>
            </a:r>
            <a:r>
              <a:rPr lang="en-US" dirty="0"/>
              <a:t> vitae, </a:t>
            </a:r>
            <a:r>
              <a:rPr lang="en-US" dirty="0" err="1"/>
              <a:t>varius</a:t>
            </a:r>
            <a:r>
              <a:rPr lang="en-US" dirty="0"/>
              <a:t> ante. </a:t>
            </a:r>
          </a:p>
          <a:p>
            <a:pPr lvl="0"/>
            <a:endParaRPr lang="en-US" dirty="0"/>
          </a:p>
          <a:p>
            <a:pPr lvl="0"/>
            <a:r>
              <a:rPr lang="en-US" dirty="0" err="1"/>
              <a:t>Quisque</a:t>
            </a:r>
            <a:r>
              <a:rPr lang="en-US" dirty="0"/>
              <a:t> </a:t>
            </a:r>
            <a:r>
              <a:rPr lang="en-US" dirty="0" err="1"/>
              <a:t>fermentum</a:t>
            </a:r>
            <a:r>
              <a:rPr lang="en-US" dirty="0"/>
              <a:t>, </a:t>
            </a:r>
            <a:r>
              <a:rPr lang="en-US" dirty="0" err="1"/>
              <a:t>erat</a:t>
            </a:r>
            <a:r>
              <a:rPr lang="en-US" dirty="0"/>
              <a:t> </a:t>
            </a:r>
            <a:r>
              <a:rPr lang="en-US" dirty="0" err="1"/>
              <a:t>eu</a:t>
            </a:r>
            <a:r>
              <a:rPr lang="en-US" dirty="0"/>
              <a:t> </a:t>
            </a:r>
            <a:r>
              <a:rPr lang="en-US" dirty="0" err="1"/>
              <a:t>efficitur</a:t>
            </a:r>
            <a:r>
              <a:rPr lang="en-US" dirty="0"/>
              <a:t> </a:t>
            </a:r>
            <a:r>
              <a:rPr lang="en-US" dirty="0" err="1"/>
              <a:t>tincidunt</a:t>
            </a:r>
            <a:r>
              <a:rPr lang="en-US" dirty="0"/>
              <a:t>, </a:t>
            </a:r>
            <a:r>
              <a:rPr lang="en-US" dirty="0" err="1"/>
              <a:t>felis</a:t>
            </a:r>
            <a:r>
              <a:rPr lang="en-US" dirty="0"/>
              <a:t> </a:t>
            </a:r>
            <a:r>
              <a:rPr lang="en-US" dirty="0" err="1"/>
              <a:t>erat</a:t>
            </a:r>
            <a:r>
              <a:rPr lang="en-US" dirty="0"/>
              <a:t> </a:t>
            </a:r>
            <a:r>
              <a:rPr lang="en-US" dirty="0" err="1"/>
              <a:t>suscipit</a:t>
            </a:r>
            <a:r>
              <a:rPr lang="en-US" dirty="0"/>
              <a:t> </a:t>
            </a:r>
            <a:r>
              <a:rPr lang="en-US" dirty="0" err="1"/>
              <a:t>arcu</a:t>
            </a:r>
            <a:r>
              <a:rPr lang="en-US" dirty="0"/>
              <a:t>, non </a:t>
            </a:r>
            <a:r>
              <a:rPr lang="en-US" dirty="0" err="1"/>
              <a:t>finibus</a:t>
            </a:r>
            <a:r>
              <a:rPr lang="en-US" dirty="0"/>
              <a:t> </a:t>
            </a:r>
            <a:r>
              <a:rPr lang="en-US" dirty="0" err="1"/>
              <a:t>justo</a:t>
            </a:r>
            <a:r>
              <a:rPr lang="en-US" dirty="0"/>
              <a:t> </a:t>
            </a:r>
            <a:r>
              <a:rPr lang="en-US" dirty="0" err="1"/>
              <a:t>elit</a:t>
            </a:r>
            <a:r>
              <a:rPr lang="en-US" dirty="0"/>
              <a:t> at quam. Nam </a:t>
            </a:r>
            <a:r>
              <a:rPr lang="en-US" dirty="0" err="1"/>
              <a:t>vulputate</a:t>
            </a:r>
            <a:r>
              <a:rPr lang="en-US" dirty="0"/>
              <a:t> ante </a:t>
            </a:r>
            <a:r>
              <a:rPr lang="en-US" dirty="0" err="1"/>
              <a:t>eu</a:t>
            </a:r>
            <a:r>
              <a:rPr lang="en-US" dirty="0"/>
              <a:t> dui </a:t>
            </a:r>
            <a:r>
              <a:rPr lang="en-US" dirty="0" err="1"/>
              <a:t>accumsan</a:t>
            </a:r>
            <a:r>
              <a:rPr lang="en-US" dirty="0"/>
              <a:t>, et </a:t>
            </a:r>
            <a:r>
              <a:rPr lang="en-US" dirty="0" err="1"/>
              <a:t>molestie</a:t>
            </a:r>
            <a:r>
              <a:rPr lang="en-US" dirty="0"/>
              <a:t> </a:t>
            </a:r>
            <a:r>
              <a:rPr lang="en-US" dirty="0" err="1"/>
              <a:t>mauris</a:t>
            </a:r>
            <a:r>
              <a:rPr lang="en-US" dirty="0"/>
              <a:t> </a:t>
            </a:r>
            <a:r>
              <a:rPr lang="en-US" dirty="0" err="1"/>
              <a:t>tincidunt</a:t>
            </a:r>
            <a:r>
              <a:rPr lang="en-US" dirty="0"/>
              <a:t>. </a:t>
            </a:r>
            <a:r>
              <a:rPr lang="en-US" dirty="0" err="1"/>
              <a:t>Donec</a:t>
            </a:r>
            <a:r>
              <a:rPr lang="en-US" dirty="0"/>
              <a:t> </a:t>
            </a:r>
            <a:r>
              <a:rPr lang="en-US" dirty="0" err="1"/>
              <a:t>volutpat</a:t>
            </a:r>
            <a:r>
              <a:rPr lang="en-US" dirty="0"/>
              <a:t> </a:t>
            </a:r>
            <a:r>
              <a:rPr lang="en-US" dirty="0" err="1"/>
              <a:t>ut</a:t>
            </a:r>
            <a:r>
              <a:rPr lang="en-US" dirty="0"/>
              <a:t> ex </a:t>
            </a:r>
            <a:r>
              <a:rPr lang="en-US" dirty="0" err="1"/>
              <a:t>eu</a:t>
            </a:r>
            <a:r>
              <a:rPr lang="en-US" dirty="0"/>
              <a:t> </a:t>
            </a:r>
            <a:r>
              <a:rPr lang="en-US" dirty="0" err="1"/>
              <a:t>ultricies</a:t>
            </a:r>
            <a:r>
              <a:rPr lang="en-US" dirty="0"/>
              <a:t>. </a:t>
            </a:r>
            <a:r>
              <a:rPr lang="en-US" dirty="0" err="1"/>
              <a:t>Quisque</a:t>
            </a:r>
            <a:r>
              <a:rPr lang="en-US" dirty="0"/>
              <a:t> </a:t>
            </a:r>
            <a:r>
              <a:rPr lang="en-US" dirty="0" err="1"/>
              <a:t>mattis</a:t>
            </a:r>
            <a:r>
              <a:rPr lang="en-US" dirty="0"/>
              <a:t> quam et </a:t>
            </a:r>
            <a:r>
              <a:rPr lang="en-US" dirty="0" err="1"/>
              <a:t>lectus</a:t>
            </a:r>
            <a:r>
              <a:rPr lang="en-US" dirty="0"/>
              <a:t> </a:t>
            </a:r>
            <a:r>
              <a:rPr lang="en-US" dirty="0" err="1"/>
              <a:t>lobortis</a:t>
            </a:r>
            <a:r>
              <a:rPr lang="en-US" dirty="0"/>
              <a:t> </a:t>
            </a:r>
            <a:r>
              <a:rPr lang="en-US" dirty="0" err="1"/>
              <a:t>consectetur</a:t>
            </a:r>
            <a:r>
              <a:rPr lang="en-US" dirty="0"/>
              <a:t>. </a:t>
            </a:r>
            <a:r>
              <a:rPr lang="en-US" dirty="0" err="1"/>
              <a:t>Suspendisse</a:t>
            </a:r>
            <a:r>
              <a:rPr lang="en-US" dirty="0"/>
              <a:t> </a:t>
            </a:r>
            <a:r>
              <a:rPr lang="en-US" dirty="0" err="1"/>
              <a:t>potenti</a:t>
            </a:r>
            <a:r>
              <a:rPr lang="en-US" dirty="0"/>
              <a:t>.</a:t>
            </a:r>
          </a:p>
        </p:txBody>
      </p:sp>
      <p:sp>
        <p:nvSpPr>
          <p:cNvPr id="6"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cxnSp>
        <p:nvCxnSpPr>
          <p:cNvPr id="13" name="Straight Connector 12"/>
          <p:cNvCxnSpPr/>
          <p:nvPr userDrawn="1"/>
        </p:nvCxnSpPr>
        <p:spPr>
          <a:xfrm>
            <a:off x="628650" y="6248472"/>
            <a:ext cx="7890681" cy="1"/>
          </a:xfrm>
          <a:prstGeom prst="line">
            <a:avLst/>
          </a:prstGeom>
          <a:ln w="19050">
            <a:solidFill>
              <a:srgbClr val="C0C0C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881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BU Centered Text-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3016" y="908553"/>
            <a:ext cx="6612962" cy="1134234"/>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err="1"/>
              <a:t>Lorem</a:t>
            </a:r>
            <a:r>
              <a:rPr lang="en-US" dirty="0"/>
              <a:t> </a:t>
            </a:r>
            <a:r>
              <a:rPr lang="en-US" dirty="0" err="1"/>
              <a:t>Ipsum</a:t>
            </a:r>
            <a:endParaRPr lang="en-US" dirty="0"/>
          </a:p>
        </p:txBody>
      </p:sp>
      <p:sp>
        <p:nvSpPr>
          <p:cNvPr id="15"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8" name="Text Placeholder 2"/>
          <p:cNvSpPr>
            <a:spLocks noGrp="1"/>
          </p:cNvSpPr>
          <p:nvPr>
            <p:ph type="body" idx="1" hasCustomPrompt="1"/>
          </p:nvPr>
        </p:nvSpPr>
        <p:spPr>
          <a:xfrm>
            <a:off x="1233016" y="2141908"/>
            <a:ext cx="3259317" cy="3633116"/>
          </a:xfrm>
          <a:prstGeom prst="rect">
            <a:avLst/>
          </a:prstGeom>
        </p:spPr>
        <p:txBody>
          <a:bodyPr>
            <a:normAutofit/>
          </a:bodyPr>
          <a:lstStyle>
            <a:lvl1pPr marL="0" indent="0">
              <a:lnSpc>
                <a:spcPct val="100000"/>
              </a:lnSpc>
              <a:spcBef>
                <a:spcPts val="0"/>
              </a:spcBef>
              <a:buNone/>
              <a:defRPr sz="1200" b="0" i="0" baseline="0">
                <a:solidFill>
                  <a:srgbClr val="828383"/>
                </a:solidFill>
                <a:latin typeface="Museo Slab 300" charset="0"/>
                <a:ea typeface="Museo Slab 300" charset="0"/>
                <a:cs typeface="Museo Slab 3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Aenean</a:t>
            </a:r>
            <a:r>
              <a:rPr lang="en-US" dirty="0"/>
              <a:t> </a:t>
            </a:r>
            <a:r>
              <a:rPr lang="en-US" dirty="0" err="1"/>
              <a:t>augue</a:t>
            </a:r>
            <a:r>
              <a:rPr lang="en-US" dirty="0"/>
              <a:t> quam, </a:t>
            </a:r>
            <a:r>
              <a:rPr lang="en-US" dirty="0" err="1"/>
              <a:t>pulvinar</a:t>
            </a:r>
            <a:r>
              <a:rPr lang="en-US" dirty="0"/>
              <a:t> sit </a:t>
            </a:r>
            <a:r>
              <a:rPr lang="en-US" dirty="0" err="1"/>
              <a:t>amet</a:t>
            </a:r>
            <a:r>
              <a:rPr lang="en-US" dirty="0"/>
              <a:t> </a:t>
            </a:r>
            <a:r>
              <a:rPr lang="en-US" dirty="0" err="1"/>
              <a:t>consequat</a:t>
            </a:r>
            <a:r>
              <a:rPr lang="en-US" dirty="0"/>
              <a:t> vitae, </a:t>
            </a:r>
            <a:r>
              <a:rPr lang="en-US" dirty="0" err="1"/>
              <a:t>tristique</a:t>
            </a:r>
            <a:r>
              <a:rPr lang="en-US" dirty="0"/>
              <a:t> </a:t>
            </a:r>
            <a:r>
              <a:rPr lang="en-US" dirty="0" err="1"/>
              <a:t>pellentesque</a:t>
            </a:r>
            <a:r>
              <a:rPr lang="en-US" dirty="0"/>
              <a:t> dui. </a:t>
            </a:r>
            <a:r>
              <a:rPr lang="en-US" dirty="0" err="1"/>
              <a:t>Phasellus</a:t>
            </a:r>
            <a:r>
              <a:rPr lang="en-US" dirty="0"/>
              <a:t> maximus id </a:t>
            </a:r>
            <a:r>
              <a:rPr lang="en-US" dirty="0" err="1"/>
              <a:t>neque</a:t>
            </a:r>
            <a:r>
              <a:rPr lang="en-US" dirty="0"/>
              <a:t> et convallis. </a:t>
            </a:r>
            <a:r>
              <a:rPr lang="en-US" dirty="0" err="1"/>
              <a:t>Aliquam</a:t>
            </a:r>
            <a:r>
              <a:rPr lang="en-US" dirty="0"/>
              <a:t> </a:t>
            </a:r>
            <a:r>
              <a:rPr lang="en-US" dirty="0" err="1"/>
              <a:t>erat</a:t>
            </a:r>
            <a:r>
              <a:rPr lang="en-US" dirty="0"/>
              <a:t> </a:t>
            </a:r>
            <a:r>
              <a:rPr lang="en-US" dirty="0" err="1"/>
              <a:t>volutpat</a:t>
            </a:r>
            <a:r>
              <a:rPr lang="en-US" dirty="0"/>
              <a:t>.</a:t>
            </a:r>
          </a:p>
          <a:p>
            <a:pPr lvl="0"/>
            <a:endParaRPr lang="en-US" dirty="0"/>
          </a:p>
          <a:p>
            <a:pPr lvl="0"/>
            <a:r>
              <a:rPr lang="en-US" dirty="0" err="1"/>
              <a:t>Ut</a:t>
            </a:r>
            <a:r>
              <a:rPr lang="en-US" dirty="0"/>
              <a:t> at mi </a:t>
            </a:r>
            <a:r>
              <a:rPr lang="en-US" dirty="0" err="1"/>
              <a:t>ut</a:t>
            </a:r>
            <a:r>
              <a:rPr lang="en-US" dirty="0"/>
              <a:t> </a:t>
            </a:r>
            <a:r>
              <a:rPr lang="en-US" dirty="0" err="1"/>
              <a:t>risus</a:t>
            </a:r>
            <a:r>
              <a:rPr lang="en-US" dirty="0"/>
              <a:t> </a:t>
            </a:r>
            <a:r>
              <a:rPr lang="en-US" dirty="0" err="1"/>
              <a:t>finibus</a:t>
            </a:r>
            <a:r>
              <a:rPr lang="en-US" dirty="0"/>
              <a:t> </a:t>
            </a:r>
            <a:r>
              <a:rPr lang="en-US" dirty="0" err="1"/>
              <a:t>ultricies</a:t>
            </a:r>
            <a:r>
              <a:rPr lang="en-US" dirty="0"/>
              <a:t>. </a:t>
            </a:r>
            <a:r>
              <a:rPr lang="en-US" dirty="0" err="1"/>
              <a:t>Donec</a:t>
            </a:r>
            <a:r>
              <a:rPr lang="en-US" dirty="0"/>
              <a:t> </a:t>
            </a:r>
            <a:r>
              <a:rPr lang="en-US" dirty="0" err="1"/>
              <a:t>rutrum</a:t>
            </a:r>
            <a:r>
              <a:rPr lang="en-US" dirty="0"/>
              <a:t> </a:t>
            </a:r>
            <a:r>
              <a:rPr lang="en-US" dirty="0" err="1"/>
              <a:t>egestas</a:t>
            </a:r>
            <a:r>
              <a:rPr lang="en-US" dirty="0"/>
              <a:t> magna, et </a:t>
            </a:r>
            <a:r>
              <a:rPr lang="en-US" dirty="0" err="1"/>
              <a:t>alqiquam</a:t>
            </a:r>
            <a:r>
              <a:rPr lang="en-US" dirty="0"/>
              <a:t> </a:t>
            </a:r>
            <a:r>
              <a:rPr lang="en-US" dirty="0" err="1"/>
              <a:t>felis</a:t>
            </a:r>
            <a:r>
              <a:rPr lang="en-US" dirty="0"/>
              <a:t> tempus sed. </a:t>
            </a:r>
            <a:r>
              <a:rPr lang="en-US" dirty="0" err="1"/>
              <a:t>Donec</a:t>
            </a:r>
            <a:r>
              <a:rPr lang="en-US" dirty="0"/>
              <a:t> </a:t>
            </a:r>
            <a:r>
              <a:rPr lang="en-US" dirty="0" err="1"/>
              <a:t>ut</a:t>
            </a:r>
            <a:r>
              <a:rPr lang="en-US" dirty="0"/>
              <a:t> </a:t>
            </a:r>
            <a:r>
              <a:rPr lang="en-US" dirty="0" err="1"/>
              <a:t>ultrices</a:t>
            </a:r>
            <a:r>
              <a:rPr lang="en-US" dirty="0"/>
              <a:t> </a:t>
            </a:r>
            <a:r>
              <a:rPr lang="en-US" dirty="0" err="1"/>
              <a:t>nunc</a:t>
            </a:r>
            <a:r>
              <a:rPr lang="en-US" dirty="0"/>
              <a:t>, </a:t>
            </a:r>
            <a:r>
              <a:rPr lang="en-US" dirty="0" err="1"/>
              <a:t>sed</a:t>
            </a:r>
            <a:r>
              <a:rPr lang="en-US" dirty="0"/>
              <a:t> </a:t>
            </a:r>
            <a:r>
              <a:rPr lang="en-US" dirty="0" err="1"/>
              <a:t>posuere</a:t>
            </a:r>
            <a:r>
              <a:rPr lang="en-US" dirty="0"/>
              <a:t> </a:t>
            </a:r>
            <a:r>
              <a:rPr lang="en-US" dirty="0" err="1"/>
              <a:t>leo</a:t>
            </a:r>
            <a:r>
              <a:rPr lang="en-US" dirty="0"/>
              <a:t>. </a:t>
            </a:r>
            <a:r>
              <a:rPr lang="en-US" dirty="0" err="1"/>
              <a:t>Aliquam</a:t>
            </a:r>
            <a:r>
              <a:rPr lang="en-US" dirty="0"/>
              <a:t> ac nisi ac </a:t>
            </a:r>
            <a:r>
              <a:rPr lang="en-US" dirty="0" err="1"/>
              <a:t>nunc</a:t>
            </a:r>
            <a:r>
              <a:rPr lang="en-US" dirty="0"/>
              <a:t> </a:t>
            </a:r>
            <a:r>
              <a:rPr lang="en-US" dirty="0" err="1"/>
              <a:t>laoreet</a:t>
            </a:r>
            <a:r>
              <a:rPr lang="en-US" dirty="0"/>
              <a:t> </a:t>
            </a:r>
            <a:r>
              <a:rPr lang="en-US" dirty="0" err="1"/>
              <a:t>blandit</a:t>
            </a:r>
            <a:r>
              <a:rPr lang="en-US" dirty="0"/>
              <a:t>. </a:t>
            </a:r>
            <a:r>
              <a:rPr lang="en-US" dirty="0" err="1"/>
              <a:t>Fusce</a:t>
            </a:r>
            <a:r>
              <a:rPr lang="en-US" dirty="0"/>
              <a:t> </a:t>
            </a:r>
            <a:r>
              <a:rPr lang="en-US" dirty="0" err="1"/>
              <a:t>neque</a:t>
            </a:r>
            <a:r>
              <a:rPr lang="en-US" dirty="0"/>
              <a:t> </a:t>
            </a:r>
            <a:r>
              <a:rPr lang="en-US" dirty="0" err="1"/>
              <a:t>risus</a:t>
            </a:r>
            <a:r>
              <a:rPr lang="en-US" dirty="0"/>
              <a:t>, </a:t>
            </a:r>
            <a:r>
              <a:rPr lang="en-US" dirty="0" err="1"/>
              <a:t>hendrerit</a:t>
            </a:r>
            <a:r>
              <a:rPr lang="en-US" dirty="0"/>
              <a:t> in </a:t>
            </a:r>
            <a:r>
              <a:rPr lang="en-US" dirty="0" err="1"/>
              <a:t>laoreet</a:t>
            </a:r>
            <a:r>
              <a:rPr lang="en-US" dirty="0"/>
              <a:t> </a:t>
            </a:r>
            <a:r>
              <a:rPr lang="en-US" dirty="0" err="1"/>
              <a:t>vel</a:t>
            </a:r>
            <a:r>
              <a:rPr lang="en-US" dirty="0"/>
              <a:t>, porta </a:t>
            </a:r>
            <a:r>
              <a:rPr lang="en-US" dirty="0" err="1"/>
              <a:t>eget</a:t>
            </a:r>
            <a:r>
              <a:rPr lang="en-US" dirty="0"/>
              <a:t> ipsum. </a:t>
            </a:r>
          </a:p>
          <a:p>
            <a:pPr lvl="0"/>
            <a:endParaRPr lang="en-US" dirty="0"/>
          </a:p>
          <a:p>
            <a:pPr lvl="0"/>
            <a:r>
              <a:rPr lang="en-US" dirty="0" err="1"/>
              <a:t>Curabitur</a:t>
            </a:r>
            <a:r>
              <a:rPr lang="en-US" dirty="0"/>
              <a:t> ac </a:t>
            </a:r>
            <a:r>
              <a:rPr lang="en-US" dirty="0" err="1"/>
              <a:t>porttitor</a:t>
            </a:r>
            <a:r>
              <a:rPr lang="en-US" dirty="0"/>
              <a:t> dolor, a </a:t>
            </a:r>
            <a:r>
              <a:rPr lang="en-US" dirty="0" err="1"/>
              <a:t>euismod</a:t>
            </a:r>
            <a:r>
              <a:rPr lang="en-US" dirty="0"/>
              <a:t> ante. </a:t>
            </a:r>
            <a:r>
              <a:rPr lang="en-US" dirty="0" err="1"/>
              <a:t>Pellentesque</a:t>
            </a:r>
            <a:r>
              <a:rPr lang="en-US" dirty="0"/>
              <a:t> </a:t>
            </a:r>
            <a:r>
              <a:rPr lang="en-US" dirty="0" err="1"/>
              <a:t>iaculis</a:t>
            </a:r>
            <a:r>
              <a:rPr lang="en-US" dirty="0"/>
              <a:t> </a:t>
            </a:r>
            <a:r>
              <a:rPr lang="en-US" dirty="0" err="1"/>
              <a:t>consectetur</a:t>
            </a:r>
            <a:r>
              <a:rPr lang="en-US" dirty="0"/>
              <a:t> </a:t>
            </a:r>
            <a:r>
              <a:rPr lang="en-US" dirty="0" err="1"/>
              <a:t>augue</a:t>
            </a:r>
            <a:r>
              <a:rPr lang="en-US" dirty="0"/>
              <a:t> </a:t>
            </a:r>
            <a:r>
              <a:rPr lang="en-US" dirty="0" err="1"/>
              <a:t>tristique</a:t>
            </a:r>
            <a:r>
              <a:rPr lang="en-US" dirty="0"/>
              <a:t> </a:t>
            </a:r>
            <a:r>
              <a:rPr lang="en-US" dirty="0" err="1"/>
              <a:t>consectetur</a:t>
            </a:r>
            <a:r>
              <a:rPr lang="en-US" dirty="0"/>
              <a:t>. Nam </a:t>
            </a:r>
            <a:r>
              <a:rPr lang="en-US" dirty="0" err="1"/>
              <a:t>porttitor</a:t>
            </a:r>
            <a:r>
              <a:rPr lang="en-US" dirty="0"/>
              <a:t> ligula </a:t>
            </a:r>
            <a:r>
              <a:rPr lang="en-US" dirty="0" err="1"/>
              <a:t>ornare</a:t>
            </a:r>
            <a:r>
              <a:rPr lang="en-US" dirty="0"/>
              <a:t>, </a:t>
            </a:r>
            <a:r>
              <a:rPr lang="en-US" dirty="0" err="1"/>
              <a:t>rutrum</a:t>
            </a:r>
            <a:r>
              <a:rPr lang="en-US" dirty="0"/>
              <a:t> ipsum at, </a:t>
            </a:r>
            <a:r>
              <a:rPr lang="en-US" dirty="0" err="1"/>
              <a:t>imperdiet</a:t>
            </a:r>
            <a:r>
              <a:rPr lang="en-US" dirty="0"/>
              <a:t> </a:t>
            </a:r>
            <a:r>
              <a:rPr lang="en-US" dirty="0" err="1"/>
              <a:t>neque</a:t>
            </a:r>
            <a:r>
              <a:rPr lang="en-US" dirty="0"/>
              <a:t>. </a:t>
            </a:r>
            <a:r>
              <a:rPr lang="en-US" dirty="0" err="1"/>
              <a:t>Nulla</a:t>
            </a:r>
            <a:r>
              <a:rPr lang="en-US" dirty="0"/>
              <a:t> </a:t>
            </a:r>
            <a:r>
              <a:rPr lang="en-US" dirty="0" err="1"/>
              <a:t>sollicitudin</a:t>
            </a:r>
            <a:r>
              <a:rPr lang="en-US" dirty="0"/>
              <a:t> </a:t>
            </a:r>
            <a:r>
              <a:rPr lang="en-US" dirty="0" err="1"/>
              <a:t>feugiat</a:t>
            </a:r>
            <a:r>
              <a:rPr lang="en-US" dirty="0"/>
              <a:t> </a:t>
            </a:r>
            <a:r>
              <a:rPr lang="en-US" dirty="0" err="1"/>
              <a:t>elementum</a:t>
            </a:r>
            <a:r>
              <a:rPr lang="en-US" dirty="0"/>
              <a:t>. </a:t>
            </a:r>
          </a:p>
        </p:txBody>
      </p:sp>
      <p:sp>
        <p:nvSpPr>
          <p:cNvPr id="22" name="Text Placeholder 2"/>
          <p:cNvSpPr>
            <a:spLocks noGrp="1"/>
          </p:cNvSpPr>
          <p:nvPr>
            <p:ph type="body" idx="13" hasCustomPrompt="1"/>
          </p:nvPr>
        </p:nvSpPr>
        <p:spPr>
          <a:xfrm>
            <a:off x="4586661" y="2141908"/>
            <a:ext cx="3259317" cy="3633116"/>
          </a:xfrm>
          <a:prstGeom prst="rect">
            <a:avLst/>
          </a:prstGeom>
        </p:spPr>
        <p:txBody>
          <a:bodyPr>
            <a:normAutofit/>
          </a:bodyPr>
          <a:lstStyle>
            <a:lvl1pPr marL="0" indent="0">
              <a:lnSpc>
                <a:spcPct val="100000"/>
              </a:lnSpc>
              <a:spcBef>
                <a:spcPts val="0"/>
              </a:spcBef>
              <a:buNone/>
              <a:defRPr sz="1200" b="0" i="0" baseline="0">
                <a:solidFill>
                  <a:srgbClr val="828383"/>
                </a:solidFill>
                <a:latin typeface="Museo Slab 300" charset="0"/>
                <a:ea typeface="Museo Slab 300" charset="0"/>
                <a:cs typeface="Museo Slab 3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Duis</a:t>
            </a:r>
            <a:r>
              <a:rPr lang="en-US" dirty="0"/>
              <a:t> </a:t>
            </a:r>
            <a:r>
              <a:rPr lang="en-US" dirty="0" err="1"/>
              <a:t>accumsan</a:t>
            </a:r>
            <a:r>
              <a:rPr lang="en-US" dirty="0"/>
              <a:t> </a:t>
            </a:r>
            <a:r>
              <a:rPr lang="en-US" dirty="0" err="1"/>
              <a:t>faucibus</a:t>
            </a:r>
            <a:r>
              <a:rPr lang="en-US" dirty="0"/>
              <a:t> </a:t>
            </a:r>
            <a:r>
              <a:rPr lang="en-US" dirty="0" err="1"/>
              <a:t>sapien</a:t>
            </a:r>
            <a:r>
              <a:rPr lang="en-US" dirty="0"/>
              <a:t> </a:t>
            </a:r>
            <a:r>
              <a:rPr lang="en-US" dirty="0" err="1"/>
              <a:t>ut</a:t>
            </a:r>
            <a:r>
              <a:rPr lang="en-US" dirty="0"/>
              <a:t> </a:t>
            </a:r>
            <a:r>
              <a:rPr lang="en-US" dirty="0" err="1"/>
              <a:t>faucibus</a:t>
            </a:r>
            <a:r>
              <a:rPr lang="en-US" dirty="0"/>
              <a:t>. </a:t>
            </a:r>
            <a:r>
              <a:rPr lang="en-US" dirty="0" err="1"/>
              <a:t>Nulla</a:t>
            </a:r>
            <a:r>
              <a:rPr lang="en-US" dirty="0"/>
              <a:t> </a:t>
            </a:r>
            <a:r>
              <a:rPr lang="en-US" dirty="0" err="1"/>
              <a:t>porttitor</a:t>
            </a:r>
            <a:r>
              <a:rPr lang="en-US" dirty="0"/>
              <a:t> non lorem vitae </a:t>
            </a:r>
            <a:r>
              <a:rPr lang="en-US" dirty="0" err="1"/>
              <a:t>hendrerit</a:t>
            </a:r>
            <a:r>
              <a:rPr lang="en-US" dirty="0"/>
              <a:t>. </a:t>
            </a:r>
            <a:r>
              <a:rPr lang="en-US" dirty="0" err="1"/>
              <a:t>Vestibulum</a:t>
            </a:r>
            <a:r>
              <a:rPr lang="en-US" dirty="0"/>
              <a:t> </a:t>
            </a:r>
            <a:r>
              <a:rPr lang="en-US" dirty="0" err="1"/>
              <a:t>ut</a:t>
            </a:r>
            <a:r>
              <a:rPr lang="en-US" dirty="0"/>
              <a:t> </a:t>
            </a:r>
            <a:r>
              <a:rPr lang="en-US" dirty="0" err="1"/>
              <a:t>orci</a:t>
            </a:r>
            <a:r>
              <a:rPr lang="en-US" dirty="0"/>
              <a:t> </a:t>
            </a:r>
            <a:r>
              <a:rPr lang="en-US" dirty="0" err="1"/>
              <a:t>efficitur</a:t>
            </a:r>
            <a:r>
              <a:rPr lang="en-US" dirty="0"/>
              <a:t> </a:t>
            </a:r>
            <a:r>
              <a:rPr lang="en-US" dirty="0" err="1"/>
              <a:t>lectus</a:t>
            </a:r>
            <a:r>
              <a:rPr lang="en-US" dirty="0"/>
              <a:t> </a:t>
            </a:r>
            <a:r>
              <a:rPr lang="en-US" dirty="0" err="1"/>
              <a:t>dapibus</a:t>
            </a:r>
            <a:r>
              <a:rPr lang="en-US" dirty="0"/>
              <a:t> </a:t>
            </a:r>
            <a:r>
              <a:rPr lang="en-US" dirty="0" err="1"/>
              <a:t>pulvinar</a:t>
            </a:r>
            <a:r>
              <a:rPr lang="en-US" dirty="0"/>
              <a:t>. Nam </a:t>
            </a:r>
            <a:r>
              <a:rPr lang="en-US" dirty="0" err="1"/>
              <a:t>facilisis</a:t>
            </a:r>
            <a:r>
              <a:rPr lang="en-US" dirty="0"/>
              <a:t> </a:t>
            </a:r>
            <a:r>
              <a:rPr lang="en-US" dirty="0" err="1"/>
              <a:t>tempor</a:t>
            </a:r>
            <a:r>
              <a:rPr lang="en-US" dirty="0"/>
              <a:t> </a:t>
            </a:r>
            <a:r>
              <a:rPr lang="en-US" dirty="0" err="1"/>
              <a:t>velit</a:t>
            </a:r>
            <a:r>
              <a:rPr lang="en-US" dirty="0"/>
              <a:t> </a:t>
            </a:r>
            <a:r>
              <a:rPr lang="en-US" dirty="0" err="1"/>
              <a:t>ut</a:t>
            </a:r>
            <a:r>
              <a:rPr lang="en-US" dirty="0"/>
              <a:t> </a:t>
            </a:r>
            <a:r>
              <a:rPr lang="en-US" dirty="0" err="1"/>
              <a:t>omare</a:t>
            </a:r>
            <a:r>
              <a:rPr lang="en-US" dirty="0"/>
              <a:t>. </a:t>
            </a:r>
          </a:p>
          <a:p>
            <a:pPr lvl="0"/>
            <a:endParaRPr lang="en-US" dirty="0"/>
          </a:p>
          <a:p>
            <a:pPr lvl="0"/>
            <a:r>
              <a:rPr lang="en-US" dirty="0" err="1"/>
              <a:t>Suspendisse</a:t>
            </a:r>
            <a:r>
              <a:rPr lang="en-US" dirty="0"/>
              <a:t> </a:t>
            </a:r>
            <a:r>
              <a:rPr lang="en-US" dirty="0" err="1"/>
              <a:t>potenti</a:t>
            </a:r>
            <a:r>
              <a:rPr lang="en-US" dirty="0"/>
              <a:t>. </a:t>
            </a:r>
            <a:r>
              <a:rPr lang="en-US" dirty="0" err="1"/>
              <a:t>Vestibulum</a:t>
            </a:r>
            <a:r>
              <a:rPr lang="en-US" dirty="0"/>
              <a:t> </a:t>
            </a:r>
            <a:r>
              <a:rPr lang="en-US" dirty="0" err="1"/>
              <a:t>egestas</a:t>
            </a:r>
            <a:r>
              <a:rPr lang="en-US" dirty="0"/>
              <a:t> </a:t>
            </a:r>
            <a:r>
              <a:rPr lang="en-US" dirty="0" err="1"/>
              <a:t>massa</a:t>
            </a:r>
            <a:r>
              <a:rPr lang="en-US" dirty="0"/>
              <a:t> </a:t>
            </a:r>
            <a:r>
              <a:rPr lang="en-US" dirty="0" err="1"/>
              <a:t>vel</a:t>
            </a:r>
            <a:r>
              <a:rPr lang="en-US" dirty="0"/>
              <a:t> </a:t>
            </a:r>
            <a:r>
              <a:rPr lang="en-US" dirty="0" err="1"/>
              <a:t>sapien</a:t>
            </a:r>
            <a:r>
              <a:rPr lang="en-US" dirty="0"/>
              <a:t> </a:t>
            </a:r>
            <a:r>
              <a:rPr lang="en-US" dirty="0" err="1"/>
              <a:t>dapibus</a:t>
            </a:r>
            <a:r>
              <a:rPr lang="en-US" dirty="0"/>
              <a:t> </a:t>
            </a:r>
            <a:r>
              <a:rPr lang="en-US" dirty="0" err="1"/>
              <a:t>tristique</a:t>
            </a:r>
            <a:r>
              <a:rPr lang="en-US" dirty="0"/>
              <a:t>. </a:t>
            </a:r>
            <a:r>
              <a:rPr lang="en-US" dirty="0" err="1"/>
              <a:t>Vivamus</a:t>
            </a:r>
            <a:r>
              <a:rPr lang="en-US" dirty="0"/>
              <a:t> </a:t>
            </a:r>
            <a:r>
              <a:rPr lang="en-US" dirty="0" err="1"/>
              <a:t>placerat</a:t>
            </a:r>
            <a:r>
              <a:rPr lang="en-US" dirty="0"/>
              <a:t> </a:t>
            </a:r>
            <a:r>
              <a:rPr lang="en-US" dirty="0" err="1"/>
              <a:t>consectetur</a:t>
            </a:r>
            <a:r>
              <a:rPr lang="en-US" dirty="0"/>
              <a:t> </a:t>
            </a:r>
            <a:r>
              <a:rPr lang="en-US" dirty="0" err="1"/>
              <a:t>urna</a:t>
            </a:r>
            <a:r>
              <a:rPr lang="en-US" dirty="0"/>
              <a:t>, </a:t>
            </a:r>
            <a:r>
              <a:rPr lang="en-US" dirty="0" err="1"/>
              <a:t>vel</a:t>
            </a:r>
            <a:r>
              <a:rPr lang="en-US" dirty="0"/>
              <a:t> dictum </a:t>
            </a:r>
            <a:r>
              <a:rPr lang="en-US" dirty="0" err="1"/>
              <a:t>nisl</a:t>
            </a:r>
            <a:r>
              <a:rPr lang="en-US" dirty="0"/>
              <a:t> </a:t>
            </a:r>
            <a:r>
              <a:rPr lang="en-US" dirty="0" err="1"/>
              <a:t>accumsan</a:t>
            </a:r>
            <a:r>
              <a:rPr lang="en-US" dirty="0"/>
              <a:t> ac. </a:t>
            </a:r>
            <a:r>
              <a:rPr lang="en-US" dirty="0" err="1"/>
              <a:t>Quisque</a:t>
            </a:r>
            <a:r>
              <a:rPr lang="en-US" dirty="0"/>
              <a:t> </a:t>
            </a:r>
            <a:r>
              <a:rPr lang="en-US" dirty="0" err="1"/>
              <a:t>eget</a:t>
            </a:r>
            <a:r>
              <a:rPr lang="en-US" dirty="0"/>
              <a:t> </a:t>
            </a:r>
            <a:r>
              <a:rPr lang="en-US" dirty="0" err="1"/>
              <a:t>nunc</a:t>
            </a:r>
            <a:r>
              <a:rPr lang="en-US" dirty="0"/>
              <a:t> ac </a:t>
            </a:r>
            <a:r>
              <a:rPr lang="en-US" dirty="0" err="1"/>
              <a:t>tortor</a:t>
            </a:r>
            <a:r>
              <a:rPr lang="en-US" dirty="0"/>
              <a:t> </a:t>
            </a:r>
            <a:r>
              <a:rPr lang="en-US" dirty="0" err="1"/>
              <a:t>blandit</a:t>
            </a:r>
            <a:r>
              <a:rPr lang="en-US" dirty="0"/>
              <a:t> </a:t>
            </a:r>
            <a:r>
              <a:rPr lang="en-US" dirty="0" err="1"/>
              <a:t>commodo</a:t>
            </a:r>
            <a:r>
              <a:rPr lang="en-US" dirty="0"/>
              <a:t> in </a:t>
            </a:r>
            <a:r>
              <a:rPr lang="en-US" dirty="0" err="1"/>
              <a:t>sed</a:t>
            </a:r>
            <a:r>
              <a:rPr lang="en-US" dirty="0"/>
              <a:t> </a:t>
            </a:r>
            <a:r>
              <a:rPr lang="en-US" dirty="0" err="1"/>
              <a:t>massa</a:t>
            </a:r>
            <a:r>
              <a:rPr lang="en-US" dirty="0"/>
              <a:t>. </a:t>
            </a:r>
            <a:r>
              <a:rPr lang="en-US" dirty="0" err="1"/>
              <a:t>Morbi</a:t>
            </a:r>
            <a:r>
              <a:rPr lang="en-US" dirty="0"/>
              <a:t> </a:t>
            </a:r>
            <a:r>
              <a:rPr lang="en-US" dirty="0" err="1"/>
              <a:t>iaculis</a:t>
            </a:r>
            <a:r>
              <a:rPr lang="en-US" dirty="0"/>
              <a:t> </a:t>
            </a:r>
            <a:r>
              <a:rPr lang="en-US" dirty="0" err="1"/>
              <a:t>purus</a:t>
            </a:r>
            <a:r>
              <a:rPr lang="en-US" dirty="0"/>
              <a:t> </a:t>
            </a:r>
            <a:r>
              <a:rPr lang="en-US" dirty="0" err="1"/>
              <a:t>quis</a:t>
            </a:r>
            <a:r>
              <a:rPr lang="en-US" dirty="0"/>
              <a:t> </a:t>
            </a:r>
            <a:r>
              <a:rPr lang="en-US" dirty="0" err="1"/>
              <a:t>enim</a:t>
            </a:r>
            <a:r>
              <a:rPr lang="en-US" dirty="0"/>
              <a:t> </a:t>
            </a:r>
            <a:r>
              <a:rPr lang="en-US" dirty="0" err="1"/>
              <a:t>ultrices</a:t>
            </a:r>
            <a:r>
              <a:rPr lang="en-US" dirty="0"/>
              <a:t>, id </a:t>
            </a:r>
            <a:r>
              <a:rPr lang="en-US" dirty="0" err="1"/>
              <a:t>scelerisque</a:t>
            </a:r>
            <a:r>
              <a:rPr lang="en-US" dirty="0"/>
              <a:t> </a:t>
            </a:r>
            <a:r>
              <a:rPr lang="en-US" dirty="0" err="1"/>
              <a:t>sapien</a:t>
            </a:r>
            <a:r>
              <a:rPr lang="en-US" dirty="0"/>
              <a:t> </a:t>
            </a:r>
            <a:r>
              <a:rPr lang="en-US" dirty="0" err="1"/>
              <a:t>malesuada</a:t>
            </a:r>
            <a:r>
              <a:rPr lang="en-US" dirty="0"/>
              <a:t>. Nunc </a:t>
            </a:r>
            <a:r>
              <a:rPr lang="en-US" dirty="0" err="1"/>
              <a:t>auctor</a:t>
            </a:r>
            <a:r>
              <a:rPr lang="en-US" dirty="0"/>
              <a:t> </a:t>
            </a:r>
            <a:r>
              <a:rPr lang="en-US" dirty="0" err="1"/>
              <a:t>urna</a:t>
            </a:r>
            <a:r>
              <a:rPr lang="en-US" dirty="0"/>
              <a:t> </a:t>
            </a:r>
            <a:r>
              <a:rPr lang="en-US" dirty="0" err="1"/>
              <a:t>iaculis</a:t>
            </a:r>
            <a:r>
              <a:rPr lang="en-US" dirty="0"/>
              <a:t> </a:t>
            </a:r>
            <a:r>
              <a:rPr lang="en-US" dirty="0" err="1"/>
              <a:t>enim</a:t>
            </a:r>
            <a:r>
              <a:rPr lang="en-US" dirty="0"/>
              <a:t> </a:t>
            </a:r>
            <a:r>
              <a:rPr lang="en-US" dirty="0" err="1"/>
              <a:t>fringilla</a:t>
            </a:r>
            <a:r>
              <a:rPr lang="en-US" dirty="0"/>
              <a:t> gravida. </a:t>
            </a:r>
            <a:r>
              <a:rPr lang="en-US" dirty="0" err="1"/>
              <a:t>Curabitur</a:t>
            </a:r>
            <a:r>
              <a:rPr lang="en-US" dirty="0"/>
              <a:t> </a:t>
            </a:r>
            <a:r>
              <a:rPr lang="en-US" dirty="0" err="1"/>
              <a:t>ut</a:t>
            </a:r>
            <a:r>
              <a:rPr lang="en-US" dirty="0"/>
              <a:t> </a:t>
            </a:r>
            <a:r>
              <a:rPr lang="en-US" dirty="0" err="1"/>
              <a:t>augue</a:t>
            </a:r>
            <a:r>
              <a:rPr lang="en-US" dirty="0"/>
              <a:t> </a:t>
            </a:r>
            <a:r>
              <a:rPr lang="en-US" dirty="0" err="1"/>
              <a:t>malesuada</a:t>
            </a:r>
            <a:r>
              <a:rPr lang="en-US" dirty="0"/>
              <a:t>, </a:t>
            </a:r>
            <a:r>
              <a:rPr lang="en-US" dirty="0" err="1"/>
              <a:t>molestie</a:t>
            </a:r>
            <a:r>
              <a:rPr lang="en-US" dirty="0"/>
              <a:t> </a:t>
            </a:r>
            <a:r>
              <a:rPr lang="en-US" dirty="0" err="1"/>
              <a:t>arcu</a:t>
            </a:r>
            <a:r>
              <a:rPr lang="en-US" dirty="0"/>
              <a:t> vitae, </a:t>
            </a:r>
            <a:r>
              <a:rPr lang="en-US" dirty="0" err="1"/>
              <a:t>consectetur</a:t>
            </a:r>
            <a:r>
              <a:rPr lang="en-US" dirty="0"/>
              <a:t> </a:t>
            </a:r>
            <a:r>
              <a:rPr lang="en-US" dirty="0" err="1"/>
              <a:t>leo</a:t>
            </a:r>
            <a:r>
              <a:rPr lang="en-US" dirty="0"/>
              <a:t>. </a:t>
            </a:r>
            <a:r>
              <a:rPr lang="en-US" dirty="0" err="1"/>
              <a:t>Sed</a:t>
            </a:r>
            <a:r>
              <a:rPr lang="en-US" dirty="0"/>
              <a:t> sit </a:t>
            </a:r>
            <a:r>
              <a:rPr lang="en-US" dirty="0" err="1"/>
              <a:t>amet</a:t>
            </a:r>
            <a:r>
              <a:rPr lang="en-US" dirty="0"/>
              <a:t> </a:t>
            </a:r>
            <a:r>
              <a:rPr lang="en-US" dirty="0" err="1"/>
              <a:t>ultrices</a:t>
            </a:r>
            <a:r>
              <a:rPr lang="en-US" dirty="0"/>
              <a:t> </a:t>
            </a:r>
            <a:r>
              <a:rPr lang="en-US" dirty="0" err="1"/>
              <a:t>metus</a:t>
            </a:r>
            <a:r>
              <a:rPr lang="en-US" dirty="0"/>
              <a:t>, </a:t>
            </a:r>
            <a:r>
              <a:rPr lang="en-US" dirty="0" err="1"/>
              <a:t>sed</a:t>
            </a:r>
            <a:r>
              <a:rPr lang="en-US" dirty="0"/>
              <a:t> </a:t>
            </a:r>
            <a:r>
              <a:rPr lang="en-US" dirty="0" err="1"/>
              <a:t>ultrices</a:t>
            </a:r>
            <a:r>
              <a:rPr lang="en-US" dirty="0"/>
              <a:t> </a:t>
            </a:r>
            <a:r>
              <a:rPr lang="en-US" dirty="0" err="1"/>
              <a:t>nunc</a:t>
            </a:r>
            <a:r>
              <a:rPr lang="en-US" dirty="0"/>
              <a:t>. In </a:t>
            </a:r>
            <a:r>
              <a:rPr lang="en-US" dirty="0" err="1"/>
              <a:t>hac</a:t>
            </a:r>
            <a:r>
              <a:rPr lang="en-US" dirty="0"/>
              <a:t> </a:t>
            </a:r>
            <a:r>
              <a:rPr lang="en-US" dirty="0" err="1"/>
              <a:t>habitasse</a:t>
            </a:r>
            <a:r>
              <a:rPr lang="en-US" dirty="0"/>
              <a:t> </a:t>
            </a:r>
            <a:r>
              <a:rPr lang="en-US" dirty="0" err="1"/>
              <a:t>platea</a:t>
            </a:r>
            <a:r>
              <a:rPr lang="en-US" dirty="0"/>
              <a:t> </a:t>
            </a:r>
            <a:r>
              <a:rPr lang="en-US" dirty="0" err="1"/>
              <a:t>dictumst</a:t>
            </a:r>
            <a:r>
              <a:rPr lang="en-US" dirty="0"/>
              <a:t>. </a:t>
            </a:r>
          </a:p>
        </p:txBody>
      </p:sp>
    </p:spTree>
    <p:extLst>
      <p:ext uri="{BB962C8B-B14F-4D97-AF65-F5344CB8AC3E}">
        <p14:creationId xmlns:p14="http://schemas.microsoft.com/office/powerpoint/2010/main" val="1283872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BU Left 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957790"/>
            <a:ext cx="2212142" cy="2457763"/>
          </a:xfrm>
          <a:prstGeom prst="rect">
            <a:avLst/>
          </a:prstGeom>
        </p:spPr>
        <p:txBody>
          <a:bodyPr anchor="t" anchorCtr="0">
            <a:noAutofit/>
          </a:bodyPr>
          <a:lstStyle>
            <a:lvl1pPr>
              <a:lnSpc>
                <a:spcPct val="65000"/>
              </a:lnSpc>
              <a:defRPr sz="3600" b="0" i="0">
                <a:latin typeface="Effra Heavy" charset="0"/>
                <a:ea typeface="Effra Heavy" charset="0"/>
                <a:cs typeface="Effra Heavy" charset="0"/>
              </a:defRPr>
            </a:lvl1pPr>
          </a:lstStyle>
          <a:p>
            <a:r>
              <a:rPr lang="en-US" dirty="0"/>
              <a:t>More</a:t>
            </a:r>
            <a:br>
              <a:rPr lang="en-US" dirty="0"/>
            </a:br>
            <a:r>
              <a:rPr lang="en-US" dirty="0"/>
              <a:t>Than </a:t>
            </a:r>
            <a:br>
              <a:rPr lang="en-US" dirty="0"/>
            </a:br>
            <a:r>
              <a:rPr lang="en-US" dirty="0"/>
              <a:t>A Quick</a:t>
            </a:r>
            <a:br>
              <a:rPr lang="en-US" dirty="0"/>
            </a:br>
            <a:r>
              <a:rPr lang="en-US" dirty="0"/>
              <a:t>Fix</a:t>
            </a:r>
          </a:p>
        </p:txBody>
      </p:sp>
      <p:sp>
        <p:nvSpPr>
          <p:cNvPr id="14"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1" name="Text Placeholder 2"/>
          <p:cNvSpPr>
            <a:spLocks noGrp="1"/>
          </p:cNvSpPr>
          <p:nvPr>
            <p:ph type="body" idx="1" hasCustomPrompt="1"/>
          </p:nvPr>
        </p:nvSpPr>
        <p:spPr>
          <a:xfrm>
            <a:off x="2958353" y="957789"/>
            <a:ext cx="5556998" cy="4739625"/>
          </a:xfrm>
          <a:prstGeom prst="rect">
            <a:avLst/>
          </a:prstGeom>
        </p:spPr>
        <p:txBody>
          <a:bodyPr>
            <a:normAutofit/>
          </a:bodyPr>
          <a:lstStyle>
            <a:lvl1pPr marL="171450" indent="-171450">
              <a:lnSpc>
                <a:spcPct val="100000"/>
              </a:lnSpc>
              <a:spcBef>
                <a:spcPts val="750"/>
              </a:spcBef>
              <a:buFont typeface="Arial" charset="0"/>
              <a:buChar char="•"/>
              <a:defRPr sz="1200" b="0" i="0" baseline="0">
                <a:solidFill>
                  <a:srgbClr val="828383"/>
                </a:solidFill>
                <a:latin typeface="Museo Slab 300" charset="0"/>
                <a:ea typeface="Museo Slab 300" charset="0"/>
                <a:cs typeface="Museo Slab 3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Igendaerat</a:t>
            </a:r>
            <a:r>
              <a:rPr lang="en-US" dirty="0"/>
              <a:t> as </a:t>
            </a:r>
            <a:r>
              <a:rPr lang="en-US" dirty="0" err="1"/>
              <a:t>porpossin</a:t>
            </a:r>
            <a:r>
              <a:rPr lang="en-US" dirty="0"/>
              <a:t> con </a:t>
            </a:r>
            <a:r>
              <a:rPr lang="en-US" dirty="0" err="1"/>
              <a:t>pe</a:t>
            </a:r>
            <a:r>
              <a:rPr lang="en-US" dirty="0"/>
              <a:t> sim </a:t>
            </a:r>
            <a:r>
              <a:rPr lang="en-US" dirty="0" err="1"/>
              <a:t>Bereptatur</a:t>
            </a:r>
            <a:r>
              <a:rPr lang="en-US" dirty="0"/>
              <a:t> re </a:t>
            </a:r>
            <a:r>
              <a:rPr lang="en-US" dirty="0" err="1"/>
              <a:t>sinctorio</a:t>
            </a:r>
            <a:r>
              <a:rPr lang="en-US" dirty="0"/>
              <a:t>.</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endParaRPr lang="en-US" dirty="0"/>
          </a:p>
          <a:p>
            <a:pPr lvl="0"/>
            <a:r>
              <a:rPr lang="en-US" dirty="0" err="1"/>
              <a:t>Aut</a:t>
            </a:r>
            <a:r>
              <a:rPr lang="en-US" dirty="0"/>
              <a:t> </a:t>
            </a:r>
            <a:r>
              <a:rPr lang="en-US" dirty="0" err="1"/>
              <a:t>excerum</a:t>
            </a:r>
            <a:r>
              <a:rPr lang="en-US" dirty="0"/>
              <a:t> </a:t>
            </a:r>
            <a:r>
              <a:rPr lang="en-US" dirty="0" err="1"/>
              <a:t>ni</a:t>
            </a:r>
            <a:r>
              <a:rPr lang="en-US" dirty="0"/>
              <a:t> am con </a:t>
            </a:r>
            <a:r>
              <a:rPr lang="en-US" dirty="0" err="1"/>
              <a:t>parit</a:t>
            </a:r>
            <a:r>
              <a:rPr lang="en-US" dirty="0"/>
              <a:t>, </a:t>
            </a:r>
            <a:r>
              <a:rPr lang="en-US" dirty="0" err="1"/>
              <a:t>officillatas</a:t>
            </a:r>
            <a:r>
              <a:rPr lang="en-US" dirty="0"/>
              <a:t> </a:t>
            </a:r>
            <a:r>
              <a:rPr lang="en-US" dirty="0" err="1"/>
              <a:t>sitis</a:t>
            </a:r>
            <a:r>
              <a:rPr lang="en-US" dirty="0"/>
              <a:t> </a:t>
            </a:r>
            <a:r>
              <a:rPr lang="en-US" dirty="0" err="1"/>
              <a:t>mosanim</a:t>
            </a:r>
            <a:endParaRPr lang="en-US" dirty="0"/>
          </a:p>
          <a:p>
            <a:pPr lvl="0"/>
            <a:r>
              <a:rPr lang="en-US" dirty="0" err="1"/>
              <a:t>Peribus</a:t>
            </a:r>
            <a:r>
              <a:rPr lang="en-US" dirty="0"/>
              <a:t> </a:t>
            </a:r>
            <a:r>
              <a:rPr lang="en-US" dirty="0" err="1"/>
              <a:t>ellate</a:t>
            </a:r>
            <a:r>
              <a:rPr lang="en-US" dirty="0"/>
              <a:t> </a:t>
            </a:r>
            <a:r>
              <a:rPr lang="en-US" dirty="0" err="1"/>
              <a:t>ipienem</a:t>
            </a:r>
            <a:r>
              <a:rPr lang="en-US" dirty="0"/>
              <a:t> </a:t>
            </a:r>
            <a:r>
              <a:rPr lang="en-US" dirty="0" err="1"/>
              <a:t>dolupta</a:t>
            </a:r>
            <a:r>
              <a:rPr lang="en-US" dirty="0"/>
              <a:t> </a:t>
            </a:r>
            <a:r>
              <a:rPr lang="en-US" dirty="0" err="1"/>
              <a:t>estorise</a:t>
            </a:r>
            <a:r>
              <a:rPr lang="en-US" dirty="0"/>
              <a:t> </a:t>
            </a:r>
            <a:r>
              <a:rPr lang="en-US" dirty="0" err="1"/>
              <a:t>saerum</a:t>
            </a:r>
            <a:r>
              <a:rPr lang="en-US" dirty="0"/>
              <a:t> qui </a:t>
            </a:r>
            <a:r>
              <a:rPr lang="en-US" dirty="0" err="1"/>
              <a:t>offic</a:t>
            </a:r>
            <a:endParaRPr lang="en-US" dirty="0"/>
          </a:p>
          <a:p>
            <a:r>
              <a:rPr lang="en-US" dirty="0" err="1"/>
              <a:t>Nullam</a:t>
            </a:r>
            <a:r>
              <a:rPr lang="en-US" dirty="0"/>
              <a:t> </a:t>
            </a:r>
            <a:r>
              <a:rPr lang="en-US" dirty="0" err="1"/>
              <a:t>varius</a:t>
            </a:r>
            <a:r>
              <a:rPr lang="en-US" dirty="0"/>
              <a:t> </a:t>
            </a:r>
            <a:r>
              <a:rPr lang="en-US" dirty="0" err="1"/>
              <a:t>turpis</a:t>
            </a:r>
            <a:r>
              <a:rPr lang="en-US" dirty="0"/>
              <a:t> </a:t>
            </a:r>
            <a:r>
              <a:rPr lang="en-US" dirty="0" err="1"/>
              <a:t>nec</a:t>
            </a:r>
            <a:r>
              <a:rPr lang="en-US" dirty="0"/>
              <a:t> ipsum </a:t>
            </a:r>
            <a:r>
              <a:rPr lang="en-US" dirty="0" err="1"/>
              <a:t>iaculis</a:t>
            </a:r>
            <a:r>
              <a:rPr lang="en-US" dirty="0"/>
              <a:t> porta.</a:t>
            </a:r>
          </a:p>
          <a:p>
            <a:r>
              <a:rPr lang="en-US" dirty="0" err="1"/>
              <a:t>Sed</a:t>
            </a:r>
            <a:r>
              <a:rPr lang="en-US" dirty="0"/>
              <a:t> id ex </a:t>
            </a:r>
            <a:r>
              <a:rPr lang="en-US" dirty="0" err="1"/>
              <a:t>quis</a:t>
            </a:r>
            <a:r>
              <a:rPr lang="en-US" dirty="0"/>
              <a:t> ipsum </a:t>
            </a:r>
            <a:r>
              <a:rPr lang="en-US" dirty="0" err="1"/>
              <a:t>vehicula</a:t>
            </a:r>
            <a:r>
              <a:rPr lang="en-US" dirty="0"/>
              <a:t> </a:t>
            </a:r>
            <a:r>
              <a:rPr lang="en-US" dirty="0" err="1"/>
              <a:t>scelerisque</a:t>
            </a:r>
            <a:r>
              <a:rPr lang="en-US" dirty="0"/>
              <a:t>.</a:t>
            </a:r>
          </a:p>
          <a:p>
            <a:r>
              <a:rPr lang="en-US" dirty="0" err="1"/>
              <a:t>Duis</a:t>
            </a:r>
            <a:r>
              <a:rPr lang="en-US" dirty="0"/>
              <a:t> </a:t>
            </a:r>
            <a:r>
              <a:rPr lang="en-US" dirty="0" err="1"/>
              <a:t>efficitur</a:t>
            </a:r>
            <a:r>
              <a:rPr lang="en-US" dirty="0"/>
              <a:t> </a:t>
            </a:r>
            <a:r>
              <a:rPr lang="en-US" dirty="0" err="1"/>
              <a:t>diam</a:t>
            </a:r>
            <a:r>
              <a:rPr lang="en-US" dirty="0"/>
              <a:t> id </a:t>
            </a:r>
            <a:r>
              <a:rPr lang="en-US" dirty="0" err="1"/>
              <a:t>vehicula</a:t>
            </a:r>
            <a:r>
              <a:rPr lang="en-US" dirty="0"/>
              <a:t> </a:t>
            </a:r>
            <a:r>
              <a:rPr lang="en-US" dirty="0" err="1"/>
              <a:t>lacinia</a:t>
            </a:r>
            <a:r>
              <a:rPr lang="en-US" dirty="0"/>
              <a:t>.</a:t>
            </a:r>
          </a:p>
          <a:p>
            <a:r>
              <a:rPr lang="en-US" dirty="0"/>
              <a:t>Integer </a:t>
            </a:r>
            <a:r>
              <a:rPr lang="en-US" dirty="0" err="1"/>
              <a:t>sed</a:t>
            </a:r>
            <a:r>
              <a:rPr lang="en-US" dirty="0"/>
              <a:t> </a:t>
            </a:r>
            <a:r>
              <a:rPr lang="en-US" dirty="0" err="1"/>
              <a:t>nulla</a:t>
            </a:r>
            <a:r>
              <a:rPr lang="en-US" dirty="0"/>
              <a:t> </a:t>
            </a:r>
            <a:r>
              <a:rPr lang="en-US" dirty="0" err="1"/>
              <a:t>nec</a:t>
            </a:r>
            <a:r>
              <a:rPr lang="en-US" dirty="0"/>
              <a:t> </a:t>
            </a:r>
            <a:r>
              <a:rPr lang="en-US" dirty="0" err="1"/>
              <a:t>sem</a:t>
            </a:r>
            <a:r>
              <a:rPr lang="en-US" dirty="0"/>
              <a:t> </a:t>
            </a:r>
            <a:r>
              <a:rPr lang="en-US" dirty="0" err="1"/>
              <a:t>aliquam</a:t>
            </a:r>
            <a:r>
              <a:rPr lang="en-US" dirty="0"/>
              <a:t> </a:t>
            </a:r>
            <a:r>
              <a:rPr lang="en-US" dirty="0" err="1"/>
              <a:t>efficitur</a:t>
            </a:r>
            <a:r>
              <a:rPr lang="en-US" dirty="0"/>
              <a:t>.</a:t>
            </a:r>
          </a:p>
          <a:p>
            <a:r>
              <a:rPr lang="en-US" dirty="0" err="1"/>
              <a:t>Aliquam</a:t>
            </a:r>
            <a:r>
              <a:rPr lang="en-US" dirty="0"/>
              <a:t> ac </a:t>
            </a:r>
            <a:r>
              <a:rPr lang="en-US" dirty="0" err="1"/>
              <a:t>orci</a:t>
            </a:r>
            <a:r>
              <a:rPr lang="en-US" dirty="0"/>
              <a:t> </a:t>
            </a:r>
            <a:r>
              <a:rPr lang="en-US" dirty="0" err="1"/>
              <a:t>vehicula</a:t>
            </a:r>
            <a:r>
              <a:rPr lang="en-US" dirty="0"/>
              <a:t>, </a:t>
            </a:r>
            <a:r>
              <a:rPr lang="en-US" dirty="0" err="1"/>
              <a:t>condimentum</a:t>
            </a:r>
            <a:r>
              <a:rPr lang="en-US" dirty="0"/>
              <a:t> dui sit </a:t>
            </a:r>
            <a:r>
              <a:rPr lang="en-US" dirty="0" err="1"/>
              <a:t>amet</a:t>
            </a:r>
            <a:r>
              <a:rPr lang="en-US" dirty="0"/>
              <a:t>, </a:t>
            </a:r>
            <a:r>
              <a:rPr lang="en-US" dirty="0" err="1"/>
              <a:t>tincidunt</a:t>
            </a:r>
            <a:r>
              <a:rPr lang="en-US" dirty="0"/>
              <a:t> </a:t>
            </a:r>
            <a:r>
              <a:rPr lang="en-US" dirty="0" err="1"/>
              <a:t>tortor</a:t>
            </a:r>
            <a:r>
              <a:rPr lang="en-US" dirty="0"/>
              <a:t>.</a:t>
            </a:r>
          </a:p>
          <a:p>
            <a:r>
              <a:rPr lang="en-US" dirty="0" err="1"/>
              <a:t>Nulla</a:t>
            </a:r>
            <a:r>
              <a:rPr lang="en-US" dirty="0"/>
              <a:t> semper libero non </a:t>
            </a:r>
            <a:r>
              <a:rPr lang="en-US" dirty="0" err="1"/>
              <a:t>justo</a:t>
            </a:r>
            <a:r>
              <a:rPr lang="en-US" dirty="0"/>
              <a:t> </a:t>
            </a:r>
            <a:r>
              <a:rPr lang="en-US" dirty="0" err="1"/>
              <a:t>scelerisque</a:t>
            </a:r>
            <a:r>
              <a:rPr lang="en-US" dirty="0"/>
              <a:t> </a:t>
            </a:r>
            <a:r>
              <a:rPr lang="en-US" dirty="0" err="1"/>
              <a:t>aliquam</a:t>
            </a:r>
            <a:r>
              <a:rPr lang="en-US" dirty="0"/>
              <a:t>.</a:t>
            </a:r>
          </a:p>
          <a:p>
            <a:r>
              <a:rPr lang="en-US" dirty="0"/>
              <a:t>In et </a:t>
            </a:r>
            <a:r>
              <a:rPr lang="en-US" dirty="0" err="1"/>
              <a:t>nibh</a:t>
            </a:r>
            <a:r>
              <a:rPr lang="en-US" dirty="0"/>
              <a:t> </a:t>
            </a:r>
            <a:r>
              <a:rPr lang="en-US" dirty="0" err="1"/>
              <a:t>eu</a:t>
            </a:r>
            <a:r>
              <a:rPr lang="en-US" dirty="0"/>
              <a:t> </a:t>
            </a:r>
            <a:r>
              <a:rPr lang="en-US" dirty="0" err="1"/>
              <a:t>massa</a:t>
            </a:r>
            <a:r>
              <a:rPr lang="en-US" dirty="0"/>
              <a:t> gravida </a:t>
            </a:r>
            <a:r>
              <a:rPr lang="en-US" dirty="0" err="1"/>
              <a:t>pulvinar</a:t>
            </a:r>
            <a:r>
              <a:rPr lang="en-US" dirty="0"/>
              <a:t>.</a:t>
            </a:r>
          </a:p>
          <a:p>
            <a:r>
              <a:rPr lang="en-US" dirty="0" err="1"/>
              <a:t>Suspendisse</a:t>
            </a:r>
            <a:r>
              <a:rPr lang="en-US" dirty="0"/>
              <a:t> </a:t>
            </a:r>
            <a:r>
              <a:rPr lang="en-US" dirty="0" err="1"/>
              <a:t>dapibus</a:t>
            </a:r>
            <a:r>
              <a:rPr lang="en-US" dirty="0"/>
              <a:t> </a:t>
            </a:r>
            <a:r>
              <a:rPr lang="en-US" dirty="0" err="1"/>
              <a:t>tellus</a:t>
            </a:r>
            <a:r>
              <a:rPr lang="en-US" dirty="0"/>
              <a:t> </a:t>
            </a:r>
            <a:r>
              <a:rPr lang="en-US" dirty="0" err="1"/>
              <a:t>quis</a:t>
            </a:r>
            <a:r>
              <a:rPr lang="en-US" dirty="0"/>
              <a:t> </a:t>
            </a:r>
            <a:r>
              <a:rPr lang="en-US" dirty="0" err="1"/>
              <a:t>odio</a:t>
            </a:r>
            <a:r>
              <a:rPr lang="en-US" dirty="0"/>
              <a:t> maximus </a:t>
            </a:r>
            <a:r>
              <a:rPr lang="en-US" dirty="0" err="1"/>
              <a:t>varius</a:t>
            </a:r>
            <a:r>
              <a:rPr lang="en-US" dirty="0"/>
              <a:t>.</a:t>
            </a:r>
          </a:p>
          <a:p>
            <a:r>
              <a:rPr lang="en-US" dirty="0" err="1"/>
              <a:t>Nullam</a:t>
            </a:r>
            <a:r>
              <a:rPr lang="en-US" dirty="0"/>
              <a:t> </a:t>
            </a:r>
            <a:r>
              <a:rPr lang="en-US" dirty="0" err="1"/>
              <a:t>vel</a:t>
            </a:r>
            <a:r>
              <a:rPr lang="en-US" dirty="0"/>
              <a:t> dolor </a:t>
            </a:r>
            <a:r>
              <a:rPr lang="en-US" dirty="0" err="1"/>
              <a:t>eget</a:t>
            </a:r>
            <a:r>
              <a:rPr lang="en-US" dirty="0"/>
              <a:t> </a:t>
            </a:r>
            <a:r>
              <a:rPr lang="en-US" dirty="0" err="1"/>
              <a:t>nunc</a:t>
            </a:r>
            <a:r>
              <a:rPr lang="en-US" dirty="0"/>
              <a:t> </a:t>
            </a:r>
            <a:r>
              <a:rPr lang="en-US" dirty="0" err="1"/>
              <a:t>interdum</a:t>
            </a:r>
            <a:r>
              <a:rPr lang="en-US" dirty="0"/>
              <a:t> </a:t>
            </a:r>
            <a:r>
              <a:rPr lang="en-US" dirty="0" err="1"/>
              <a:t>ornare</a:t>
            </a:r>
            <a:r>
              <a:rPr lang="en-US" dirty="0"/>
              <a:t>.</a:t>
            </a:r>
          </a:p>
          <a:p>
            <a:r>
              <a:rPr lang="en-US" dirty="0" err="1"/>
              <a:t>Sed</a:t>
            </a:r>
            <a:r>
              <a:rPr lang="en-US" dirty="0"/>
              <a:t> </a:t>
            </a:r>
            <a:r>
              <a:rPr lang="en-US" dirty="0" err="1"/>
              <a:t>feugiat</a:t>
            </a:r>
            <a:r>
              <a:rPr lang="en-US" dirty="0"/>
              <a:t> </a:t>
            </a:r>
            <a:r>
              <a:rPr lang="en-US" dirty="0" err="1"/>
              <a:t>velit</a:t>
            </a:r>
            <a:r>
              <a:rPr lang="en-US" dirty="0"/>
              <a:t> vitae </a:t>
            </a:r>
            <a:r>
              <a:rPr lang="en-US" dirty="0" err="1"/>
              <a:t>posuere</a:t>
            </a:r>
            <a:r>
              <a:rPr lang="en-US" dirty="0"/>
              <a:t> </a:t>
            </a:r>
            <a:r>
              <a:rPr lang="en-US" dirty="0" err="1"/>
              <a:t>efficitur</a:t>
            </a:r>
            <a:r>
              <a:rPr lang="en-US" dirty="0"/>
              <a:t>.</a:t>
            </a:r>
          </a:p>
        </p:txBody>
      </p:sp>
    </p:spTree>
    <p:extLst>
      <p:ext uri="{BB962C8B-B14F-4D97-AF65-F5344CB8AC3E}">
        <p14:creationId xmlns:p14="http://schemas.microsoft.com/office/powerpoint/2010/main" val="1234237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BU Centered 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3016" y="908553"/>
            <a:ext cx="6612962" cy="1134234"/>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a:t>More Than A Quick Fix</a:t>
            </a:r>
          </a:p>
        </p:txBody>
      </p:sp>
      <p:sp>
        <p:nvSpPr>
          <p:cNvPr id="10"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2" name="Text Placeholder 2"/>
          <p:cNvSpPr>
            <a:spLocks noGrp="1"/>
          </p:cNvSpPr>
          <p:nvPr>
            <p:ph type="body" idx="1" hasCustomPrompt="1"/>
          </p:nvPr>
        </p:nvSpPr>
        <p:spPr>
          <a:xfrm>
            <a:off x="1233017" y="2141907"/>
            <a:ext cx="6612962" cy="3493961"/>
          </a:xfrm>
          <a:prstGeom prst="rect">
            <a:avLst/>
          </a:prstGeom>
        </p:spPr>
        <p:txBody>
          <a:bodyPr>
            <a:normAutofit/>
          </a:bodyPr>
          <a:lstStyle>
            <a:lvl1pPr marL="171450" indent="-171450">
              <a:lnSpc>
                <a:spcPct val="100000"/>
              </a:lnSpc>
              <a:spcBef>
                <a:spcPts val="750"/>
              </a:spcBef>
              <a:buFont typeface="Arial" charset="0"/>
              <a:buChar char="•"/>
              <a:defRPr sz="1200" b="0" i="0" baseline="0">
                <a:solidFill>
                  <a:srgbClr val="828383"/>
                </a:solidFill>
                <a:latin typeface="Museo Slab 300" charset="0"/>
                <a:ea typeface="Museo Slab 300" charset="0"/>
                <a:cs typeface="Museo Slab 3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Igendaerat</a:t>
            </a:r>
            <a:r>
              <a:rPr lang="en-US" dirty="0"/>
              <a:t> as </a:t>
            </a:r>
            <a:r>
              <a:rPr lang="en-US" dirty="0" err="1"/>
              <a:t>porpossin</a:t>
            </a:r>
            <a:r>
              <a:rPr lang="en-US" dirty="0"/>
              <a:t> con </a:t>
            </a:r>
            <a:r>
              <a:rPr lang="en-US" dirty="0" err="1"/>
              <a:t>pe</a:t>
            </a:r>
            <a:r>
              <a:rPr lang="en-US" dirty="0"/>
              <a:t> sim </a:t>
            </a:r>
            <a:r>
              <a:rPr lang="en-US" dirty="0" err="1"/>
              <a:t>Bereptatur</a:t>
            </a:r>
            <a:r>
              <a:rPr lang="en-US" dirty="0"/>
              <a:t> re </a:t>
            </a:r>
            <a:r>
              <a:rPr lang="en-US" dirty="0" err="1"/>
              <a:t>sinctorio</a:t>
            </a:r>
            <a:r>
              <a:rPr lang="en-US" dirty="0"/>
              <a:t>.</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endParaRPr lang="en-US" dirty="0"/>
          </a:p>
          <a:p>
            <a:pPr lvl="0"/>
            <a:r>
              <a:rPr lang="en-US" dirty="0" err="1"/>
              <a:t>Aut</a:t>
            </a:r>
            <a:r>
              <a:rPr lang="en-US" dirty="0"/>
              <a:t> </a:t>
            </a:r>
            <a:r>
              <a:rPr lang="en-US" dirty="0" err="1"/>
              <a:t>excerum</a:t>
            </a:r>
            <a:r>
              <a:rPr lang="en-US" dirty="0"/>
              <a:t> </a:t>
            </a:r>
            <a:r>
              <a:rPr lang="en-US" dirty="0" err="1"/>
              <a:t>ni</a:t>
            </a:r>
            <a:r>
              <a:rPr lang="en-US" dirty="0"/>
              <a:t> am con </a:t>
            </a:r>
            <a:r>
              <a:rPr lang="en-US" dirty="0" err="1"/>
              <a:t>parit</a:t>
            </a:r>
            <a:r>
              <a:rPr lang="en-US" dirty="0"/>
              <a:t>, </a:t>
            </a:r>
            <a:r>
              <a:rPr lang="en-US" dirty="0" err="1"/>
              <a:t>officillatas</a:t>
            </a:r>
            <a:r>
              <a:rPr lang="en-US" dirty="0"/>
              <a:t> </a:t>
            </a:r>
            <a:r>
              <a:rPr lang="en-US" dirty="0" err="1"/>
              <a:t>sitis</a:t>
            </a:r>
            <a:r>
              <a:rPr lang="en-US" dirty="0"/>
              <a:t> </a:t>
            </a:r>
            <a:r>
              <a:rPr lang="en-US" dirty="0" err="1"/>
              <a:t>mosanim</a:t>
            </a:r>
            <a:endParaRPr lang="en-US" dirty="0"/>
          </a:p>
          <a:p>
            <a:pPr lvl="0"/>
            <a:r>
              <a:rPr lang="en-US" dirty="0" err="1"/>
              <a:t>Peribus</a:t>
            </a:r>
            <a:r>
              <a:rPr lang="en-US" dirty="0"/>
              <a:t> </a:t>
            </a:r>
            <a:r>
              <a:rPr lang="en-US" dirty="0" err="1"/>
              <a:t>ellate</a:t>
            </a:r>
            <a:r>
              <a:rPr lang="en-US" dirty="0"/>
              <a:t> </a:t>
            </a:r>
            <a:r>
              <a:rPr lang="en-US" dirty="0" err="1"/>
              <a:t>ipienem</a:t>
            </a:r>
            <a:r>
              <a:rPr lang="en-US" dirty="0"/>
              <a:t> </a:t>
            </a:r>
            <a:r>
              <a:rPr lang="en-US" dirty="0" err="1"/>
              <a:t>dolupta</a:t>
            </a:r>
            <a:r>
              <a:rPr lang="en-US" dirty="0"/>
              <a:t> </a:t>
            </a:r>
            <a:r>
              <a:rPr lang="en-US" dirty="0" err="1"/>
              <a:t>estorise</a:t>
            </a:r>
            <a:r>
              <a:rPr lang="en-US" dirty="0"/>
              <a:t> </a:t>
            </a:r>
            <a:r>
              <a:rPr lang="en-US" dirty="0" err="1"/>
              <a:t>saerum</a:t>
            </a:r>
            <a:r>
              <a:rPr lang="en-US" dirty="0"/>
              <a:t> qui </a:t>
            </a:r>
            <a:r>
              <a:rPr lang="en-US" dirty="0" err="1"/>
              <a:t>offic</a:t>
            </a:r>
            <a:endParaRPr lang="en-US" dirty="0"/>
          </a:p>
          <a:p>
            <a:r>
              <a:rPr lang="en-US" dirty="0" err="1"/>
              <a:t>Nullam</a:t>
            </a:r>
            <a:r>
              <a:rPr lang="en-US" dirty="0"/>
              <a:t> </a:t>
            </a:r>
            <a:r>
              <a:rPr lang="en-US" dirty="0" err="1"/>
              <a:t>varius</a:t>
            </a:r>
            <a:r>
              <a:rPr lang="en-US" dirty="0"/>
              <a:t> </a:t>
            </a:r>
            <a:r>
              <a:rPr lang="en-US" dirty="0" err="1"/>
              <a:t>turpis</a:t>
            </a:r>
            <a:r>
              <a:rPr lang="en-US" dirty="0"/>
              <a:t> </a:t>
            </a:r>
            <a:r>
              <a:rPr lang="en-US" dirty="0" err="1"/>
              <a:t>nec</a:t>
            </a:r>
            <a:r>
              <a:rPr lang="en-US" dirty="0"/>
              <a:t> ipsum </a:t>
            </a:r>
            <a:r>
              <a:rPr lang="en-US" dirty="0" err="1"/>
              <a:t>iaculis</a:t>
            </a:r>
            <a:r>
              <a:rPr lang="en-US" dirty="0"/>
              <a:t> porta.</a:t>
            </a:r>
          </a:p>
          <a:p>
            <a:r>
              <a:rPr lang="en-US" dirty="0" err="1"/>
              <a:t>Sed</a:t>
            </a:r>
            <a:r>
              <a:rPr lang="en-US" dirty="0"/>
              <a:t> id ex </a:t>
            </a:r>
            <a:r>
              <a:rPr lang="en-US" dirty="0" err="1"/>
              <a:t>quis</a:t>
            </a:r>
            <a:r>
              <a:rPr lang="en-US" dirty="0"/>
              <a:t> ipsum </a:t>
            </a:r>
            <a:r>
              <a:rPr lang="en-US" dirty="0" err="1"/>
              <a:t>vehicula</a:t>
            </a:r>
            <a:r>
              <a:rPr lang="en-US" dirty="0"/>
              <a:t> </a:t>
            </a:r>
            <a:r>
              <a:rPr lang="en-US" dirty="0" err="1"/>
              <a:t>scelerisque</a:t>
            </a:r>
            <a:r>
              <a:rPr lang="en-US" dirty="0"/>
              <a:t>.</a:t>
            </a:r>
          </a:p>
          <a:p>
            <a:r>
              <a:rPr lang="en-US" dirty="0" err="1"/>
              <a:t>Duis</a:t>
            </a:r>
            <a:r>
              <a:rPr lang="en-US" dirty="0"/>
              <a:t> </a:t>
            </a:r>
            <a:r>
              <a:rPr lang="en-US" dirty="0" err="1"/>
              <a:t>efficitur</a:t>
            </a:r>
            <a:r>
              <a:rPr lang="en-US" dirty="0"/>
              <a:t> </a:t>
            </a:r>
            <a:r>
              <a:rPr lang="en-US" dirty="0" err="1"/>
              <a:t>diam</a:t>
            </a:r>
            <a:r>
              <a:rPr lang="en-US" dirty="0"/>
              <a:t> id </a:t>
            </a:r>
            <a:r>
              <a:rPr lang="en-US" dirty="0" err="1"/>
              <a:t>vehicula</a:t>
            </a:r>
            <a:r>
              <a:rPr lang="en-US" dirty="0"/>
              <a:t> </a:t>
            </a:r>
            <a:r>
              <a:rPr lang="en-US" dirty="0" err="1"/>
              <a:t>lacinia</a:t>
            </a:r>
            <a:r>
              <a:rPr lang="en-US" dirty="0"/>
              <a:t>.</a:t>
            </a:r>
          </a:p>
          <a:p>
            <a:r>
              <a:rPr lang="en-US" dirty="0"/>
              <a:t>Integer </a:t>
            </a:r>
            <a:r>
              <a:rPr lang="en-US" dirty="0" err="1"/>
              <a:t>sed</a:t>
            </a:r>
            <a:r>
              <a:rPr lang="en-US" dirty="0"/>
              <a:t> </a:t>
            </a:r>
            <a:r>
              <a:rPr lang="en-US" dirty="0" err="1"/>
              <a:t>nulla</a:t>
            </a:r>
            <a:r>
              <a:rPr lang="en-US" dirty="0"/>
              <a:t> </a:t>
            </a:r>
            <a:r>
              <a:rPr lang="en-US" dirty="0" err="1"/>
              <a:t>nec</a:t>
            </a:r>
            <a:r>
              <a:rPr lang="en-US" dirty="0"/>
              <a:t> </a:t>
            </a:r>
            <a:r>
              <a:rPr lang="en-US" dirty="0" err="1"/>
              <a:t>sem</a:t>
            </a:r>
            <a:r>
              <a:rPr lang="en-US" dirty="0"/>
              <a:t> </a:t>
            </a:r>
            <a:r>
              <a:rPr lang="en-US" dirty="0" err="1"/>
              <a:t>aliquam</a:t>
            </a:r>
            <a:r>
              <a:rPr lang="en-US" dirty="0"/>
              <a:t> </a:t>
            </a:r>
            <a:r>
              <a:rPr lang="en-US" dirty="0" err="1"/>
              <a:t>efficitur</a:t>
            </a:r>
            <a:r>
              <a:rPr lang="en-US" dirty="0"/>
              <a:t>.</a:t>
            </a:r>
          </a:p>
          <a:p>
            <a:r>
              <a:rPr lang="en-US" dirty="0" err="1"/>
              <a:t>Aliquam</a:t>
            </a:r>
            <a:r>
              <a:rPr lang="en-US" dirty="0"/>
              <a:t> ac </a:t>
            </a:r>
            <a:r>
              <a:rPr lang="en-US" dirty="0" err="1"/>
              <a:t>orci</a:t>
            </a:r>
            <a:r>
              <a:rPr lang="en-US" dirty="0"/>
              <a:t> </a:t>
            </a:r>
            <a:r>
              <a:rPr lang="en-US" dirty="0" err="1"/>
              <a:t>vehicula</a:t>
            </a:r>
            <a:r>
              <a:rPr lang="en-US" dirty="0"/>
              <a:t>, </a:t>
            </a:r>
            <a:r>
              <a:rPr lang="en-US" dirty="0" err="1"/>
              <a:t>condimentum</a:t>
            </a:r>
            <a:r>
              <a:rPr lang="en-US" dirty="0"/>
              <a:t> dui sit </a:t>
            </a:r>
            <a:r>
              <a:rPr lang="en-US" dirty="0" err="1"/>
              <a:t>amet</a:t>
            </a:r>
            <a:r>
              <a:rPr lang="en-US" dirty="0"/>
              <a:t>, </a:t>
            </a:r>
            <a:r>
              <a:rPr lang="en-US" dirty="0" err="1"/>
              <a:t>tincidunt</a:t>
            </a:r>
            <a:r>
              <a:rPr lang="en-US" dirty="0"/>
              <a:t> </a:t>
            </a:r>
            <a:r>
              <a:rPr lang="en-US" dirty="0" err="1"/>
              <a:t>tortor</a:t>
            </a:r>
            <a:r>
              <a:rPr lang="en-US" dirty="0"/>
              <a:t>.</a:t>
            </a:r>
          </a:p>
          <a:p>
            <a:r>
              <a:rPr lang="en-US" dirty="0" err="1"/>
              <a:t>Nulla</a:t>
            </a:r>
            <a:r>
              <a:rPr lang="en-US" dirty="0"/>
              <a:t> semper libero non </a:t>
            </a:r>
            <a:r>
              <a:rPr lang="en-US" dirty="0" err="1"/>
              <a:t>justo</a:t>
            </a:r>
            <a:r>
              <a:rPr lang="en-US" dirty="0"/>
              <a:t> </a:t>
            </a:r>
            <a:r>
              <a:rPr lang="en-US" dirty="0" err="1"/>
              <a:t>scelerisque</a:t>
            </a:r>
            <a:r>
              <a:rPr lang="en-US" dirty="0"/>
              <a:t> </a:t>
            </a:r>
            <a:r>
              <a:rPr lang="en-US" dirty="0" err="1"/>
              <a:t>aliquam</a:t>
            </a:r>
            <a:r>
              <a:rPr lang="en-US" dirty="0"/>
              <a:t>.</a:t>
            </a:r>
          </a:p>
          <a:p>
            <a:endParaRPr lang="en-US" dirty="0"/>
          </a:p>
          <a:p>
            <a:endParaRPr lang="en-US" dirty="0"/>
          </a:p>
          <a:p>
            <a:endParaRPr lang="en-US" dirty="0"/>
          </a:p>
          <a:p>
            <a:pPr lvl="0"/>
            <a:endParaRPr lang="en-US" dirty="0"/>
          </a:p>
          <a:p>
            <a:pPr lvl="0"/>
            <a:endParaRPr lang="en-US" dirty="0"/>
          </a:p>
        </p:txBody>
      </p:sp>
    </p:spTree>
    <p:extLst>
      <p:ext uri="{BB962C8B-B14F-4D97-AF65-F5344CB8AC3E}">
        <p14:creationId xmlns:p14="http://schemas.microsoft.com/office/powerpoint/2010/main" val="1115551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BU Text 1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115" y="897538"/>
            <a:ext cx="3335552" cy="972207"/>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4" name="Text Placeholder 3"/>
          <p:cNvSpPr>
            <a:spLocks noGrp="1"/>
          </p:cNvSpPr>
          <p:nvPr>
            <p:ph type="body" sz="half" idx="2" hasCustomPrompt="1"/>
          </p:nvPr>
        </p:nvSpPr>
        <p:spPr>
          <a:xfrm>
            <a:off x="626115" y="2039016"/>
            <a:ext cx="3335552" cy="3616244"/>
          </a:xfrm>
          <a:prstGeom prst="rect">
            <a:avLst/>
          </a:prstGeom>
        </p:spPr>
        <p:txBody>
          <a:bodyPr>
            <a:normAutofit/>
          </a:bodyPr>
          <a:lstStyle>
            <a:lvl1pPr marL="0" indent="0">
              <a:buNone/>
              <a:defRPr sz="1200" b="0" i="0" baseline="0">
                <a:solidFill>
                  <a:srgbClr val="828383"/>
                </a:solidFill>
                <a:latin typeface="Museo Slab 300" charset="0"/>
                <a:ea typeface="Museo Slab 300" charset="0"/>
                <a:cs typeface="Museo Slab 3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simBereptatur</a:t>
            </a:r>
            <a:r>
              <a:rPr lang="en-US" dirty="0"/>
              <a:t> re </a:t>
            </a:r>
            <a:r>
              <a:rPr lang="en-US" dirty="0" err="1"/>
              <a:t>sinctorio</a:t>
            </a:r>
            <a:r>
              <a:rPr lang="en-US" dirty="0"/>
              <a:t>. </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t>
            </a:r>
          </a:p>
          <a:p>
            <a:pPr lvl="0"/>
            <a:r>
              <a:rPr lang="en-US" dirty="0" err="1"/>
              <a:t>Pellentesque</a:t>
            </a:r>
            <a:r>
              <a:rPr lang="en-US" dirty="0"/>
              <a:t> </a:t>
            </a:r>
            <a:r>
              <a:rPr lang="en-US" dirty="0" err="1"/>
              <a:t>pellentesque</a:t>
            </a:r>
            <a:r>
              <a:rPr lang="en-US" dirty="0"/>
              <a:t> </a:t>
            </a:r>
            <a:r>
              <a:rPr lang="en-US" dirty="0" err="1"/>
              <a:t>egestas</a:t>
            </a:r>
            <a:r>
              <a:rPr lang="en-US" dirty="0"/>
              <a:t> </a:t>
            </a:r>
            <a:r>
              <a:rPr lang="en-US" dirty="0" err="1"/>
              <a:t>turpis</a:t>
            </a:r>
            <a:r>
              <a:rPr lang="en-US" dirty="0"/>
              <a:t>, </a:t>
            </a:r>
            <a:r>
              <a:rPr lang="en-US" dirty="0" err="1"/>
              <a:t>vel</a:t>
            </a:r>
            <a:r>
              <a:rPr lang="en-US" dirty="0"/>
              <a:t> </a:t>
            </a:r>
            <a:r>
              <a:rPr lang="en-US" dirty="0" err="1"/>
              <a:t>rhoncus</a:t>
            </a:r>
            <a:r>
              <a:rPr lang="en-US" dirty="0"/>
              <a:t> </a:t>
            </a:r>
            <a:r>
              <a:rPr lang="en-US" dirty="0" err="1"/>
              <a:t>nibh</a:t>
            </a:r>
            <a:r>
              <a:rPr lang="en-US" dirty="0"/>
              <a:t> </a:t>
            </a:r>
            <a:r>
              <a:rPr lang="en-US" dirty="0" err="1"/>
              <a:t>euismod</a:t>
            </a:r>
            <a:r>
              <a:rPr lang="en-US" dirty="0"/>
              <a:t> </a:t>
            </a:r>
            <a:r>
              <a:rPr lang="en-US" dirty="0" err="1"/>
              <a:t>vulputate</a:t>
            </a:r>
            <a:r>
              <a:rPr lang="en-US" dirty="0"/>
              <a:t>. </a:t>
            </a:r>
            <a:r>
              <a:rPr lang="en-US" dirty="0" err="1"/>
              <a:t>Pellentesque</a:t>
            </a:r>
            <a:r>
              <a:rPr lang="en-US" dirty="0"/>
              <a:t> </a:t>
            </a:r>
            <a:r>
              <a:rPr lang="en-US" dirty="0" err="1"/>
              <a:t>eu</a:t>
            </a:r>
            <a:r>
              <a:rPr lang="en-US" dirty="0"/>
              <a:t> </a:t>
            </a:r>
            <a:r>
              <a:rPr lang="en-US" dirty="0" err="1"/>
              <a:t>felis</a:t>
            </a:r>
            <a:r>
              <a:rPr lang="en-US" dirty="0"/>
              <a:t> </a:t>
            </a:r>
            <a:r>
              <a:rPr lang="en-US" dirty="0" err="1"/>
              <a:t>vestibulum</a:t>
            </a:r>
            <a:r>
              <a:rPr lang="en-US" dirty="0"/>
              <a:t>, </a:t>
            </a:r>
            <a:r>
              <a:rPr lang="en-US" dirty="0" err="1"/>
              <a:t>convallis</a:t>
            </a:r>
            <a:r>
              <a:rPr lang="en-US" dirty="0"/>
              <a:t> nisi </a:t>
            </a:r>
            <a:r>
              <a:rPr lang="en-US" dirty="0" err="1"/>
              <a:t>nec</a:t>
            </a:r>
            <a:r>
              <a:rPr lang="en-US" dirty="0"/>
              <a:t>, </a:t>
            </a:r>
            <a:r>
              <a:rPr lang="en-US" dirty="0" err="1"/>
              <a:t>lobortis</a:t>
            </a:r>
            <a:r>
              <a:rPr lang="en-US" dirty="0"/>
              <a:t> </a:t>
            </a:r>
            <a:r>
              <a:rPr lang="en-US" dirty="0" err="1"/>
              <a:t>velit</a:t>
            </a:r>
            <a:r>
              <a:rPr lang="en-US" dirty="0"/>
              <a:t>. </a:t>
            </a:r>
            <a:r>
              <a:rPr lang="en-US" dirty="0" err="1"/>
              <a:t>Suspendisse</a:t>
            </a:r>
            <a:r>
              <a:rPr lang="en-US" dirty="0"/>
              <a:t> in </a:t>
            </a:r>
            <a:r>
              <a:rPr lang="en-US" dirty="0" err="1"/>
              <a:t>turpis</a:t>
            </a:r>
            <a:r>
              <a:rPr lang="en-US" dirty="0"/>
              <a:t> </a:t>
            </a:r>
            <a:r>
              <a:rPr lang="en-US" dirty="0" err="1"/>
              <a:t>faucibus</a:t>
            </a:r>
            <a:r>
              <a:rPr lang="en-US" dirty="0"/>
              <a:t>, </a:t>
            </a:r>
            <a:r>
              <a:rPr lang="en-US" dirty="0" err="1"/>
              <a:t>faucibus</a:t>
            </a:r>
            <a:r>
              <a:rPr lang="en-US" dirty="0"/>
              <a:t> </a:t>
            </a:r>
            <a:r>
              <a:rPr lang="en-US" dirty="0" err="1"/>
              <a:t>est</a:t>
            </a:r>
            <a:r>
              <a:rPr lang="en-US" dirty="0"/>
              <a:t> a, </a:t>
            </a:r>
            <a:r>
              <a:rPr lang="en-US" dirty="0" err="1"/>
              <a:t>convallis</a:t>
            </a:r>
            <a:r>
              <a:rPr lang="en-US" dirty="0"/>
              <a:t> sem. </a:t>
            </a:r>
            <a:r>
              <a:rPr lang="en-US" dirty="0" err="1"/>
              <a:t>Nulla</a:t>
            </a:r>
            <a:r>
              <a:rPr lang="en-US" dirty="0"/>
              <a:t> </a:t>
            </a:r>
            <a:r>
              <a:rPr lang="en-US" dirty="0" err="1"/>
              <a:t>facilisi</a:t>
            </a:r>
            <a:r>
              <a:rPr lang="en-US" dirty="0"/>
              <a:t>. </a:t>
            </a:r>
            <a:r>
              <a:rPr lang="en-US" dirty="0" err="1"/>
              <a:t>Fusce</a:t>
            </a:r>
            <a:r>
              <a:rPr lang="en-US" dirty="0"/>
              <a:t> </a:t>
            </a:r>
            <a:r>
              <a:rPr lang="en-US" dirty="0" err="1"/>
              <a:t>hendrerit</a:t>
            </a:r>
            <a:r>
              <a:rPr lang="en-US" dirty="0"/>
              <a:t> </a:t>
            </a:r>
            <a:r>
              <a:rPr lang="en-US" dirty="0" err="1"/>
              <a:t>augue</a:t>
            </a:r>
            <a:r>
              <a:rPr lang="en-US" dirty="0"/>
              <a:t> </a:t>
            </a:r>
            <a:r>
              <a:rPr lang="en-US" dirty="0" err="1"/>
              <a:t>ut</a:t>
            </a:r>
            <a:r>
              <a:rPr lang="en-US" dirty="0"/>
              <a:t> </a:t>
            </a:r>
            <a:r>
              <a:rPr lang="en-US" dirty="0" err="1"/>
              <a:t>ipsum</a:t>
            </a:r>
            <a:r>
              <a:rPr lang="en-US" dirty="0"/>
              <a:t> </a:t>
            </a:r>
            <a:r>
              <a:rPr lang="en-US" dirty="0" err="1"/>
              <a:t>blandit</a:t>
            </a:r>
            <a:r>
              <a:rPr lang="en-US" dirty="0"/>
              <a:t> </a:t>
            </a:r>
            <a:r>
              <a:rPr lang="en-US" dirty="0" err="1"/>
              <a:t>posuere</a:t>
            </a:r>
            <a:r>
              <a:rPr lang="en-US" dirty="0"/>
              <a:t>. </a:t>
            </a:r>
            <a:r>
              <a:rPr lang="en-US" dirty="0" err="1"/>
              <a:t>Quisque</a:t>
            </a:r>
            <a:r>
              <a:rPr lang="en-US" dirty="0"/>
              <a:t> </a:t>
            </a:r>
            <a:r>
              <a:rPr lang="en-US" dirty="0" err="1"/>
              <a:t>egestas</a:t>
            </a:r>
            <a:r>
              <a:rPr lang="en-US" dirty="0"/>
              <a:t> tempus lacus. </a:t>
            </a:r>
            <a:r>
              <a:rPr lang="en-US" dirty="0" err="1"/>
              <a:t>Vivamus</a:t>
            </a:r>
            <a:r>
              <a:rPr lang="en-US" dirty="0"/>
              <a:t> </a:t>
            </a:r>
            <a:r>
              <a:rPr lang="en-US" dirty="0" err="1"/>
              <a:t>blandit</a:t>
            </a:r>
            <a:r>
              <a:rPr lang="en-US" dirty="0"/>
              <a:t> </a:t>
            </a:r>
            <a:r>
              <a:rPr lang="en-US" dirty="0" err="1"/>
              <a:t>pellentesque</a:t>
            </a:r>
            <a:r>
              <a:rPr lang="en-US" dirty="0"/>
              <a:t> </a:t>
            </a:r>
            <a:r>
              <a:rPr lang="en-US" dirty="0" err="1"/>
              <a:t>diam</a:t>
            </a:r>
            <a:r>
              <a:rPr lang="en-US" dirty="0"/>
              <a:t> in </a:t>
            </a:r>
            <a:r>
              <a:rPr lang="en-US" dirty="0" err="1"/>
              <a:t>imperdiet</a:t>
            </a:r>
            <a:r>
              <a:rPr lang="en-US" dirty="0"/>
              <a:t>. </a:t>
            </a:r>
            <a:r>
              <a:rPr lang="en-US" dirty="0" err="1"/>
              <a:t>Phasellus</a:t>
            </a:r>
            <a:r>
              <a:rPr lang="en-US" dirty="0"/>
              <a:t> </a:t>
            </a:r>
            <a:r>
              <a:rPr lang="en-US" dirty="0" err="1"/>
              <a:t>vehicula</a:t>
            </a:r>
            <a:r>
              <a:rPr lang="en-US" dirty="0"/>
              <a:t> et </a:t>
            </a:r>
            <a:r>
              <a:rPr lang="en-US" dirty="0" err="1"/>
              <a:t>eros</a:t>
            </a:r>
            <a:r>
              <a:rPr lang="en-US" dirty="0"/>
              <a:t> </a:t>
            </a:r>
            <a:r>
              <a:rPr lang="en-US" dirty="0" err="1"/>
              <a:t>nec</a:t>
            </a:r>
            <a:r>
              <a:rPr lang="en-US" dirty="0"/>
              <a:t> </a:t>
            </a:r>
            <a:r>
              <a:rPr lang="en-US" dirty="0" err="1"/>
              <a:t>posuere</a:t>
            </a:r>
            <a:r>
              <a:rPr lang="en-US" dirty="0"/>
              <a:t>. </a:t>
            </a:r>
            <a:r>
              <a:rPr lang="en-US" dirty="0" err="1"/>
              <a:t>Nulla</a:t>
            </a:r>
            <a:r>
              <a:rPr lang="en-US" dirty="0"/>
              <a:t> </a:t>
            </a:r>
            <a:r>
              <a:rPr lang="en-US" dirty="0" err="1"/>
              <a:t>facilisis</a:t>
            </a:r>
            <a:r>
              <a:rPr lang="en-US" dirty="0"/>
              <a:t> </a:t>
            </a:r>
            <a:r>
              <a:rPr lang="en-US" dirty="0" err="1"/>
              <a:t>urna</a:t>
            </a:r>
            <a:r>
              <a:rPr lang="en-US" dirty="0"/>
              <a:t> </a:t>
            </a:r>
            <a:r>
              <a:rPr lang="en-US" dirty="0" err="1"/>
              <a:t>faucibus</a:t>
            </a:r>
            <a:r>
              <a:rPr lang="en-US" dirty="0"/>
              <a:t> </a:t>
            </a:r>
            <a:r>
              <a:rPr lang="en-US" dirty="0" err="1"/>
              <a:t>mattis</a:t>
            </a:r>
            <a:r>
              <a:rPr lang="en-US" dirty="0"/>
              <a:t> </a:t>
            </a:r>
            <a:r>
              <a:rPr lang="en-US" dirty="0" err="1"/>
              <a:t>dignissim</a:t>
            </a:r>
            <a:r>
              <a:rPr lang="en-US" dirty="0"/>
              <a:t>. </a:t>
            </a:r>
            <a:r>
              <a:rPr lang="en-US" dirty="0" err="1"/>
              <a:t>Fusce</a:t>
            </a:r>
            <a:r>
              <a:rPr lang="en-US" dirty="0"/>
              <a:t> </a:t>
            </a:r>
            <a:r>
              <a:rPr lang="en-US" dirty="0" err="1"/>
              <a:t>auctor</a:t>
            </a:r>
            <a:r>
              <a:rPr lang="en-US" dirty="0"/>
              <a:t> </a:t>
            </a:r>
            <a:r>
              <a:rPr lang="en-US" dirty="0" err="1"/>
              <a:t>nulla</a:t>
            </a:r>
            <a:r>
              <a:rPr lang="en-US" dirty="0"/>
              <a:t> </a:t>
            </a:r>
            <a:r>
              <a:rPr lang="en-US" dirty="0" err="1"/>
              <a:t>eu</a:t>
            </a:r>
            <a:r>
              <a:rPr lang="en-US" dirty="0"/>
              <a:t> libero </a:t>
            </a:r>
            <a:r>
              <a:rPr lang="en-US" dirty="0" err="1"/>
              <a:t>finibus</a:t>
            </a:r>
            <a:r>
              <a:rPr lang="en-US" dirty="0"/>
              <a:t> </a:t>
            </a:r>
            <a:r>
              <a:rPr lang="en-US" dirty="0" err="1"/>
              <a:t>placerat</a:t>
            </a:r>
            <a:r>
              <a:rPr lang="en-US" dirty="0"/>
              <a:t>.</a:t>
            </a:r>
          </a:p>
        </p:txBody>
      </p:sp>
      <p:sp>
        <p:nvSpPr>
          <p:cNvPr id="19"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4" name="Picture Placeholder 2"/>
          <p:cNvSpPr>
            <a:spLocks noGrp="1" noChangeAspect="1"/>
          </p:cNvSpPr>
          <p:nvPr>
            <p:ph type="pic" idx="1"/>
          </p:nvPr>
        </p:nvSpPr>
        <p:spPr>
          <a:xfrm>
            <a:off x="4054287" y="962913"/>
            <a:ext cx="4457700" cy="4624340"/>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23" name="Text Placeholder 3"/>
          <p:cNvSpPr>
            <a:spLocks noGrp="1"/>
          </p:cNvSpPr>
          <p:nvPr>
            <p:ph type="body" sz="half" idx="15" hasCustomPrompt="1"/>
          </p:nvPr>
        </p:nvSpPr>
        <p:spPr>
          <a:xfrm>
            <a:off x="4054287" y="5735335"/>
            <a:ext cx="4457700"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1633648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BU Bulleted Text 1 Photo">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26114" y="897538"/>
            <a:ext cx="3335552" cy="972207"/>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7"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9" name="Text Placeholder 3"/>
          <p:cNvSpPr>
            <a:spLocks noGrp="1"/>
          </p:cNvSpPr>
          <p:nvPr>
            <p:ph type="body" sz="half" idx="2" hasCustomPrompt="1"/>
          </p:nvPr>
        </p:nvSpPr>
        <p:spPr>
          <a:xfrm>
            <a:off x="626114" y="2141908"/>
            <a:ext cx="3335552" cy="3616244"/>
          </a:xfrm>
          <a:prstGeom prst="rect">
            <a:avLst/>
          </a:prstGeom>
        </p:spPr>
        <p:txBody>
          <a:bodyPr>
            <a:normAutofit/>
          </a:bodyPr>
          <a:lstStyle>
            <a:lvl1pPr marL="171450" indent="-171450">
              <a:buFont typeface="Arial" charset="0"/>
              <a:buChar char="•"/>
              <a:defRPr sz="1200" b="0" i="0" baseline="0">
                <a:solidFill>
                  <a:srgbClr val="828383"/>
                </a:solidFill>
                <a:latin typeface="Museo Slab 300" charset="0"/>
                <a:ea typeface="Museo Slab 300" charset="0"/>
                <a:cs typeface="Museo Slab 3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sim </a:t>
            </a:r>
            <a:r>
              <a:rPr lang="en-US" dirty="0" err="1"/>
              <a:t>Bereptatur</a:t>
            </a:r>
            <a:r>
              <a:rPr lang="en-US" dirty="0"/>
              <a:t> re </a:t>
            </a:r>
            <a:r>
              <a:rPr lang="en-US" dirty="0" err="1"/>
              <a:t>sinctorio</a:t>
            </a:r>
            <a:r>
              <a:rPr lang="en-US" dirty="0"/>
              <a:t>.</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endParaRPr lang="en-US" dirty="0"/>
          </a:p>
          <a:p>
            <a:pPr lvl="0"/>
            <a:r>
              <a:rPr lang="en-US" dirty="0" err="1"/>
              <a:t>Aut</a:t>
            </a:r>
            <a:r>
              <a:rPr lang="en-US" dirty="0"/>
              <a:t> </a:t>
            </a:r>
            <a:r>
              <a:rPr lang="en-US" dirty="0" err="1"/>
              <a:t>excerum</a:t>
            </a:r>
            <a:r>
              <a:rPr lang="en-US" dirty="0"/>
              <a:t> </a:t>
            </a:r>
            <a:r>
              <a:rPr lang="en-US" dirty="0" err="1"/>
              <a:t>ni</a:t>
            </a:r>
            <a:r>
              <a:rPr lang="en-US" dirty="0"/>
              <a:t> am con </a:t>
            </a:r>
            <a:r>
              <a:rPr lang="en-US" dirty="0" err="1"/>
              <a:t>parit</a:t>
            </a:r>
            <a:r>
              <a:rPr lang="en-US" dirty="0"/>
              <a:t>, </a:t>
            </a:r>
            <a:r>
              <a:rPr lang="en-US" dirty="0" err="1"/>
              <a:t>officillatas</a:t>
            </a:r>
            <a:r>
              <a:rPr lang="en-US" dirty="0"/>
              <a:t> </a:t>
            </a:r>
            <a:r>
              <a:rPr lang="en-US" dirty="0" err="1"/>
              <a:t>sitis</a:t>
            </a:r>
            <a:r>
              <a:rPr lang="en-US" dirty="0"/>
              <a:t> </a:t>
            </a:r>
            <a:r>
              <a:rPr lang="en-US" dirty="0" err="1"/>
              <a:t>mosanim</a:t>
            </a:r>
            <a:endParaRPr lang="en-US" dirty="0"/>
          </a:p>
          <a:p>
            <a:pPr lvl="0"/>
            <a:r>
              <a:rPr lang="en-US" dirty="0" err="1"/>
              <a:t>Peribus</a:t>
            </a:r>
            <a:r>
              <a:rPr lang="en-US" dirty="0"/>
              <a:t> </a:t>
            </a:r>
            <a:r>
              <a:rPr lang="en-US" dirty="0" err="1"/>
              <a:t>ellate</a:t>
            </a:r>
            <a:r>
              <a:rPr lang="en-US" dirty="0"/>
              <a:t> </a:t>
            </a:r>
            <a:r>
              <a:rPr lang="en-US" dirty="0" err="1"/>
              <a:t>ipienem</a:t>
            </a:r>
            <a:r>
              <a:rPr lang="en-US" dirty="0"/>
              <a:t> </a:t>
            </a:r>
            <a:r>
              <a:rPr lang="en-US" dirty="0" err="1"/>
              <a:t>dolupta</a:t>
            </a:r>
            <a:r>
              <a:rPr lang="en-US" dirty="0"/>
              <a:t> </a:t>
            </a:r>
            <a:r>
              <a:rPr lang="en-US" dirty="0" err="1"/>
              <a:t>estorise</a:t>
            </a:r>
            <a:r>
              <a:rPr lang="en-US" dirty="0"/>
              <a:t> </a:t>
            </a:r>
            <a:r>
              <a:rPr lang="en-US" dirty="0" err="1"/>
              <a:t>saerum</a:t>
            </a:r>
            <a:r>
              <a:rPr lang="en-US" dirty="0"/>
              <a:t> qui </a:t>
            </a:r>
            <a:r>
              <a:rPr lang="en-US" dirty="0" err="1"/>
              <a:t>offic</a:t>
            </a:r>
            <a:endParaRPr lang="en-US" dirty="0"/>
          </a:p>
          <a:p>
            <a:r>
              <a:rPr lang="en-US" dirty="0" err="1"/>
              <a:t>Sed</a:t>
            </a:r>
            <a:r>
              <a:rPr lang="en-US" dirty="0"/>
              <a:t> id ex </a:t>
            </a:r>
            <a:r>
              <a:rPr lang="en-US" dirty="0" err="1"/>
              <a:t>quis</a:t>
            </a:r>
            <a:r>
              <a:rPr lang="en-US" dirty="0"/>
              <a:t> ipsum </a:t>
            </a:r>
            <a:r>
              <a:rPr lang="en-US" dirty="0" err="1"/>
              <a:t>vehicula</a:t>
            </a:r>
            <a:r>
              <a:rPr lang="en-US" dirty="0"/>
              <a:t> </a:t>
            </a:r>
            <a:r>
              <a:rPr lang="en-US" dirty="0" err="1"/>
              <a:t>scelerisque</a:t>
            </a:r>
            <a:r>
              <a:rPr lang="en-US" dirty="0"/>
              <a:t>.</a:t>
            </a:r>
          </a:p>
        </p:txBody>
      </p:sp>
      <p:sp>
        <p:nvSpPr>
          <p:cNvPr id="14" name="Picture Placeholder 2"/>
          <p:cNvSpPr>
            <a:spLocks noGrp="1" noChangeAspect="1"/>
          </p:cNvSpPr>
          <p:nvPr>
            <p:ph type="pic" idx="1"/>
          </p:nvPr>
        </p:nvSpPr>
        <p:spPr>
          <a:xfrm>
            <a:off x="4054287" y="962913"/>
            <a:ext cx="4457700" cy="4624340"/>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5" name="Text Placeholder 3"/>
          <p:cNvSpPr>
            <a:spLocks noGrp="1"/>
          </p:cNvSpPr>
          <p:nvPr>
            <p:ph type="body" sz="half" idx="15" hasCustomPrompt="1"/>
          </p:nvPr>
        </p:nvSpPr>
        <p:spPr>
          <a:xfrm>
            <a:off x="4054287" y="5735335"/>
            <a:ext cx="4457700"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557827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BU Text-2 Photos">
    <p:spTree>
      <p:nvGrpSpPr>
        <p:cNvPr id="1" name=""/>
        <p:cNvGrpSpPr/>
        <p:nvPr/>
      </p:nvGrpSpPr>
      <p:grpSpPr>
        <a:xfrm>
          <a:off x="0" y="0"/>
          <a:ext cx="0" cy="0"/>
          <a:chOff x="0" y="0"/>
          <a:chExt cx="0" cy="0"/>
        </a:xfrm>
      </p:grpSpPr>
      <p:sp>
        <p:nvSpPr>
          <p:cNvPr id="21" name="Title 1"/>
          <p:cNvSpPr>
            <a:spLocks noGrp="1"/>
          </p:cNvSpPr>
          <p:nvPr>
            <p:ph type="title" hasCustomPrompt="1"/>
          </p:nvPr>
        </p:nvSpPr>
        <p:spPr>
          <a:xfrm>
            <a:off x="624199" y="897538"/>
            <a:ext cx="3335552" cy="972207"/>
          </a:xfrm>
          <a:prstGeom prst="rect">
            <a:avLst/>
          </a:prstGeom>
        </p:spPr>
        <p:txBody>
          <a:bodyPr anchor="t" anchorCtr="0">
            <a:normAutofit/>
          </a:bodyPr>
          <a:lstStyle>
            <a:lvl1pPr>
              <a:lnSpc>
                <a:spcPct val="80000"/>
              </a:lnSpc>
              <a:defRPr sz="3600" b="1" i="0">
                <a:latin typeface="Effra Heavy" charset="0"/>
                <a:ea typeface="Effra Heavy" charset="0"/>
                <a:cs typeface="Effra Heavy"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22" name="Text Placeholder 3"/>
          <p:cNvSpPr>
            <a:spLocks noGrp="1"/>
          </p:cNvSpPr>
          <p:nvPr>
            <p:ph type="body" sz="half" idx="2" hasCustomPrompt="1"/>
          </p:nvPr>
        </p:nvSpPr>
        <p:spPr>
          <a:xfrm>
            <a:off x="624199" y="2039016"/>
            <a:ext cx="3335552" cy="3616244"/>
          </a:xfrm>
          <a:prstGeom prst="rect">
            <a:avLst/>
          </a:prstGeom>
        </p:spPr>
        <p:txBody>
          <a:bodyPr>
            <a:normAutofit/>
          </a:bodyPr>
          <a:lstStyle>
            <a:lvl1pPr marL="0" indent="0">
              <a:buNone/>
              <a:defRPr sz="1200" b="0" i="0" baseline="0">
                <a:solidFill>
                  <a:srgbClr val="828383"/>
                </a:solidFill>
                <a:latin typeface="Museo Slab 300" charset="0"/>
                <a:ea typeface="Museo Slab 300" charset="0"/>
                <a:cs typeface="Museo Slab 3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simBereptatur</a:t>
            </a:r>
            <a:r>
              <a:rPr lang="en-US" dirty="0"/>
              <a:t> re </a:t>
            </a:r>
            <a:r>
              <a:rPr lang="en-US" dirty="0" err="1"/>
              <a:t>sinctorio</a:t>
            </a:r>
            <a:r>
              <a:rPr lang="en-US" dirty="0"/>
              <a:t>. </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t>
            </a:r>
          </a:p>
          <a:p>
            <a:pPr lvl="0"/>
            <a:r>
              <a:rPr lang="en-US" dirty="0" err="1"/>
              <a:t>Pellentesque</a:t>
            </a:r>
            <a:r>
              <a:rPr lang="en-US" dirty="0"/>
              <a:t> </a:t>
            </a:r>
            <a:r>
              <a:rPr lang="en-US" dirty="0" err="1"/>
              <a:t>pellentesque</a:t>
            </a:r>
            <a:r>
              <a:rPr lang="en-US" dirty="0"/>
              <a:t> </a:t>
            </a:r>
            <a:r>
              <a:rPr lang="en-US" dirty="0" err="1"/>
              <a:t>egestas</a:t>
            </a:r>
            <a:r>
              <a:rPr lang="en-US" dirty="0"/>
              <a:t> </a:t>
            </a:r>
            <a:r>
              <a:rPr lang="en-US" dirty="0" err="1"/>
              <a:t>turpis</a:t>
            </a:r>
            <a:r>
              <a:rPr lang="en-US" dirty="0"/>
              <a:t>, </a:t>
            </a:r>
            <a:r>
              <a:rPr lang="en-US" dirty="0" err="1"/>
              <a:t>vel</a:t>
            </a:r>
            <a:r>
              <a:rPr lang="en-US" dirty="0"/>
              <a:t> </a:t>
            </a:r>
            <a:r>
              <a:rPr lang="en-US" dirty="0" err="1"/>
              <a:t>rhoncus</a:t>
            </a:r>
            <a:r>
              <a:rPr lang="en-US" dirty="0"/>
              <a:t> </a:t>
            </a:r>
            <a:r>
              <a:rPr lang="en-US" dirty="0" err="1"/>
              <a:t>nibh</a:t>
            </a:r>
            <a:r>
              <a:rPr lang="en-US" dirty="0"/>
              <a:t> </a:t>
            </a:r>
            <a:r>
              <a:rPr lang="en-US" dirty="0" err="1"/>
              <a:t>euismod</a:t>
            </a:r>
            <a:r>
              <a:rPr lang="en-US" dirty="0"/>
              <a:t> </a:t>
            </a:r>
            <a:r>
              <a:rPr lang="en-US" dirty="0" err="1"/>
              <a:t>vulputate</a:t>
            </a:r>
            <a:r>
              <a:rPr lang="en-US" dirty="0"/>
              <a:t>. </a:t>
            </a:r>
            <a:r>
              <a:rPr lang="en-US" dirty="0" err="1"/>
              <a:t>Pellentesque</a:t>
            </a:r>
            <a:r>
              <a:rPr lang="en-US" dirty="0"/>
              <a:t> </a:t>
            </a:r>
            <a:r>
              <a:rPr lang="en-US" dirty="0" err="1"/>
              <a:t>eu</a:t>
            </a:r>
            <a:r>
              <a:rPr lang="en-US" dirty="0"/>
              <a:t> </a:t>
            </a:r>
            <a:r>
              <a:rPr lang="en-US" dirty="0" err="1"/>
              <a:t>felis</a:t>
            </a:r>
            <a:r>
              <a:rPr lang="en-US" dirty="0"/>
              <a:t> </a:t>
            </a:r>
            <a:r>
              <a:rPr lang="en-US" dirty="0" err="1"/>
              <a:t>vestibulum</a:t>
            </a:r>
            <a:r>
              <a:rPr lang="en-US" dirty="0"/>
              <a:t>, </a:t>
            </a:r>
            <a:r>
              <a:rPr lang="en-US" dirty="0" err="1"/>
              <a:t>convallis</a:t>
            </a:r>
            <a:r>
              <a:rPr lang="en-US" dirty="0"/>
              <a:t> nisi </a:t>
            </a:r>
            <a:r>
              <a:rPr lang="en-US" dirty="0" err="1"/>
              <a:t>nec</a:t>
            </a:r>
            <a:r>
              <a:rPr lang="en-US" dirty="0"/>
              <a:t>, </a:t>
            </a:r>
            <a:r>
              <a:rPr lang="en-US" dirty="0" err="1"/>
              <a:t>lobortis</a:t>
            </a:r>
            <a:r>
              <a:rPr lang="en-US" dirty="0"/>
              <a:t> </a:t>
            </a:r>
            <a:r>
              <a:rPr lang="en-US" dirty="0" err="1"/>
              <a:t>velit</a:t>
            </a:r>
            <a:r>
              <a:rPr lang="en-US" dirty="0"/>
              <a:t>. </a:t>
            </a:r>
            <a:r>
              <a:rPr lang="en-US" dirty="0" err="1"/>
              <a:t>Suspendisse</a:t>
            </a:r>
            <a:r>
              <a:rPr lang="en-US" dirty="0"/>
              <a:t> in </a:t>
            </a:r>
            <a:r>
              <a:rPr lang="en-US" dirty="0" err="1"/>
              <a:t>turpis</a:t>
            </a:r>
            <a:r>
              <a:rPr lang="en-US" dirty="0"/>
              <a:t> </a:t>
            </a:r>
            <a:r>
              <a:rPr lang="en-US" dirty="0" err="1"/>
              <a:t>faucibus</a:t>
            </a:r>
            <a:r>
              <a:rPr lang="en-US" dirty="0"/>
              <a:t>, </a:t>
            </a:r>
            <a:r>
              <a:rPr lang="en-US" dirty="0" err="1"/>
              <a:t>faucibus</a:t>
            </a:r>
            <a:r>
              <a:rPr lang="en-US" dirty="0"/>
              <a:t> </a:t>
            </a:r>
            <a:r>
              <a:rPr lang="en-US" dirty="0" err="1"/>
              <a:t>est</a:t>
            </a:r>
            <a:r>
              <a:rPr lang="en-US" dirty="0"/>
              <a:t> a, </a:t>
            </a:r>
            <a:r>
              <a:rPr lang="en-US" dirty="0" err="1"/>
              <a:t>convallis</a:t>
            </a:r>
            <a:r>
              <a:rPr lang="en-US" dirty="0"/>
              <a:t> sem. </a:t>
            </a:r>
            <a:r>
              <a:rPr lang="en-US" dirty="0" err="1"/>
              <a:t>Nulla</a:t>
            </a:r>
            <a:r>
              <a:rPr lang="en-US" dirty="0"/>
              <a:t> </a:t>
            </a:r>
            <a:r>
              <a:rPr lang="en-US" dirty="0" err="1"/>
              <a:t>facilisi</a:t>
            </a:r>
            <a:r>
              <a:rPr lang="en-US" dirty="0"/>
              <a:t>. </a:t>
            </a:r>
            <a:r>
              <a:rPr lang="en-US" dirty="0" err="1"/>
              <a:t>Fusce</a:t>
            </a:r>
            <a:r>
              <a:rPr lang="en-US" dirty="0"/>
              <a:t> </a:t>
            </a:r>
            <a:r>
              <a:rPr lang="en-US" dirty="0" err="1"/>
              <a:t>hendrerit</a:t>
            </a:r>
            <a:r>
              <a:rPr lang="en-US" dirty="0"/>
              <a:t> </a:t>
            </a:r>
            <a:r>
              <a:rPr lang="en-US" dirty="0" err="1"/>
              <a:t>augue</a:t>
            </a:r>
            <a:r>
              <a:rPr lang="en-US" dirty="0"/>
              <a:t> </a:t>
            </a:r>
            <a:r>
              <a:rPr lang="en-US" dirty="0" err="1"/>
              <a:t>ut</a:t>
            </a:r>
            <a:r>
              <a:rPr lang="en-US" dirty="0"/>
              <a:t> </a:t>
            </a:r>
            <a:r>
              <a:rPr lang="en-US" dirty="0" err="1"/>
              <a:t>ipsum</a:t>
            </a:r>
            <a:r>
              <a:rPr lang="en-US" dirty="0"/>
              <a:t> </a:t>
            </a:r>
            <a:r>
              <a:rPr lang="en-US" dirty="0" err="1"/>
              <a:t>blandit</a:t>
            </a:r>
            <a:r>
              <a:rPr lang="en-US" dirty="0"/>
              <a:t> </a:t>
            </a:r>
            <a:r>
              <a:rPr lang="en-US" dirty="0" err="1"/>
              <a:t>posuere</a:t>
            </a:r>
            <a:r>
              <a:rPr lang="en-US" dirty="0"/>
              <a:t>. </a:t>
            </a:r>
            <a:r>
              <a:rPr lang="en-US" dirty="0" err="1"/>
              <a:t>Quisque</a:t>
            </a:r>
            <a:r>
              <a:rPr lang="en-US" dirty="0"/>
              <a:t> </a:t>
            </a:r>
            <a:r>
              <a:rPr lang="en-US" dirty="0" err="1"/>
              <a:t>egestas</a:t>
            </a:r>
            <a:r>
              <a:rPr lang="en-US" dirty="0"/>
              <a:t> tempus lacus. </a:t>
            </a:r>
            <a:r>
              <a:rPr lang="en-US" dirty="0" err="1"/>
              <a:t>Vivamus</a:t>
            </a:r>
            <a:r>
              <a:rPr lang="en-US" dirty="0"/>
              <a:t> </a:t>
            </a:r>
            <a:r>
              <a:rPr lang="en-US" dirty="0" err="1"/>
              <a:t>blandit</a:t>
            </a:r>
            <a:r>
              <a:rPr lang="en-US" dirty="0"/>
              <a:t> </a:t>
            </a:r>
            <a:r>
              <a:rPr lang="en-US" dirty="0" err="1"/>
              <a:t>pellentesque</a:t>
            </a:r>
            <a:r>
              <a:rPr lang="en-US" dirty="0"/>
              <a:t> </a:t>
            </a:r>
            <a:r>
              <a:rPr lang="en-US" dirty="0" err="1"/>
              <a:t>diam</a:t>
            </a:r>
            <a:r>
              <a:rPr lang="en-US" dirty="0"/>
              <a:t> in </a:t>
            </a:r>
            <a:r>
              <a:rPr lang="en-US" dirty="0" err="1"/>
              <a:t>imperdiet</a:t>
            </a:r>
            <a:r>
              <a:rPr lang="en-US" dirty="0"/>
              <a:t>. </a:t>
            </a:r>
            <a:r>
              <a:rPr lang="en-US" dirty="0" err="1"/>
              <a:t>Phasellus</a:t>
            </a:r>
            <a:r>
              <a:rPr lang="en-US" dirty="0"/>
              <a:t> </a:t>
            </a:r>
            <a:r>
              <a:rPr lang="en-US" dirty="0" err="1"/>
              <a:t>vehicula</a:t>
            </a:r>
            <a:r>
              <a:rPr lang="en-US" dirty="0"/>
              <a:t> et </a:t>
            </a:r>
            <a:r>
              <a:rPr lang="en-US" dirty="0" err="1"/>
              <a:t>eros</a:t>
            </a:r>
            <a:r>
              <a:rPr lang="en-US" dirty="0"/>
              <a:t> </a:t>
            </a:r>
            <a:r>
              <a:rPr lang="en-US" dirty="0" err="1"/>
              <a:t>nec</a:t>
            </a:r>
            <a:r>
              <a:rPr lang="en-US" dirty="0"/>
              <a:t> </a:t>
            </a:r>
            <a:r>
              <a:rPr lang="en-US" dirty="0" err="1"/>
              <a:t>posuere</a:t>
            </a:r>
            <a:r>
              <a:rPr lang="en-US" dirty="0"/>
              <a:t>. </a:t>
            </a:r>
            <a:r>
              <a:rPr lang="en-US" dirty="0" err="1"/>
              <a:t>Nulla</a:t>
            </a:r>
            <a:r>
              <a:rPr lang="en-US" dirty="0"/>
              <a:t> </a:t>
            </a:r>
            <a:r>
              <a:rPr lang="en-US" dirty="0" err="1"/>
              <a:t>facilisis</a:t>
            </a:r>
            <a:r>
              <a:rPr lang="en-US" dirty="0"/>
              <a:t> </a:t>
            </a:r>
            <a:r>
              <a:rPr lang="en-US" dirty="0" err="1"/>
              <a:t>urna</a:t>
            </a:r>
            <a:r>
              <a:rPr lang="en-US" dirty="0"/>
              <a:t> </a:t>
            </a:r>
            <a:r>
              <a:rPr lang="en-US" dirty="0" err="1"/>
              <a:t>faucibus</a:t>
            </a:r>
            <a:r>
              <a:rPr lang="en-US" dirty="0"/>
              <a:t> </a:t>
            </a:r>
            <a:r>
              <a:rPr lang="en-US" dirty="0" err="1"/>
              <a:t>mattis</a:t>
            </a:r>
            <a:r>
              <a:rPr lang="en-US" dirty="0"/>
              <a:t> </a:t>
            </a:r>
            <a:r>
              <a:rPr lang="en-US" dirty="0" err="1"/>
              <a:t>dignissim</a:t>
            </a:r>
            <a:r>
              <a:rPr lang="en-US" dirty="0"/>
              <a:t>. </a:t>
            </a:r>
            <a:r>
              <a:rPr lang="en-US" dirty="0" err="1"/>
              <a:t>Fusce</a:t>
            </a:r>
            <a:r>
              <a:rPr lang="en-US" dirty="0"/>
              <a:t> </a:t>
            </a:r>
            <a:r>
              <a:rPr lang="en-US" dirty="0" err="1"/>
              <a:t>auctor</a:t>
            </a:r>
            <a:r>
              <a:rPr lang="en-US" dirty="0"/>
              <a:t> </a:t>
            </a:r>
            <a:r>
              <a:rPr lang="en-US" dirty="0" err="1"/>
              <a:t>nulla</a:t>
            </a:r>
            <a:r>
              <a:rPr lang="en-US" dirty="0"/>
              <a:t> </a:t>
            </a:r>
            <a:r>
              <a:rPr lang="en-US" dirty="0" err="1"/>
              <a:t>eu</a:t>
            </a:r>
            <a:r>
              <a:rPr lang="en-US" dirty="0"/>
              <a:t> libero </a:t>
            </a:r>
            <a:r>
              <a:rPr lang="en-US" dirty="0" err="1"/>
              <a:t>finibus</a:t>
            </a:r>
            <a:r>
              <a:rPr lang="en-US" dirty="0"/>
              <a:t> </a:t>
            </a:r>
            <a:r>
              <a:rPr lang="en-US" dirty="0" err="1"/>
              <a:t>placerat</a:t>
            </a:r>
            <a:r>
              <a:rPr lang="en-US" dirty="0"/>
              <a:t>.</a:t>
            </a:r>
          </a:p>
        </p:txBody>
      </p:sp>
      <p:sp>
        <p:nvSpPr>
          <p:cNvPr id="25"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6" name="Picture Placeholder 2"/>
          <p:cNvSpPr>
            <a:spLocks noGrp="1" noChangeAspect="1"/>
          </p:cNvSpPr>
          <p:nvPr>
            <p:ph type="pic" idx="13"/>
          </p:nvPr>
        </p:nvSpPr>
        <p:spPr>
          <a:xfrm>
            <a:off x="4056777" y="961466"/>
            <a:ext cx="2155249" cy="4624073"/>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8" name="Picture Placeholder 2"/>
          <p:cNvSpPr>
            <a:spLocks noGrp="1" noChangeAspect="1"/>
          </p:cNvSpPr>
          <p:nvPr>
            <p:ph type="pic" idx="1"/>
          </p:nvPr>
        </p:nvSpPr>
        <p:spPr>
          <a:xfrm>
            <a:off x="6322596" y="962912"/>
            <a:ext cx="2189391" cy="4622627"/>
          </a:xfrm>
          <a:prstGeom prst="rect">
            <a:avLst/>
          </a:prstGeom>
          <a:solidFill>
            <a:schemeClr val="bg1">
              <a:lumMod val="95000"/>
            </a:schemeClr>
          </a:solidFill>
        </p:spPr>
        <p:txBody>
          <a:bodyPr anchor="t">
            <a:normAutofit/>
          </a:bodyPr>
          <a:lstStyle>
            <a:lvl1pPr marL="0" indent="0">
              <a:buNone/>
              <a:defRPr sz="120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30" name="Text Placeholder 3"/>
          <p:cNvSpPr>
            <a:spLocks noGrp="1"/>
          </p:cNvSpPr>
          <p:nvPr>
            <p:ph type="body" sz="half" idx="16" hasCustomPrompt="1"/>
          </p:nvPr>
        </p:nvSpPr>
        <p:spPr>
          <a:xfrm>
            <a:off x="4056777" y="5735335"/>
            <a:ext cx="2155249"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31" name="Text Placeholder 3"/>
          <p:cNvSpPr>
            <a:spLocks noGrp="1"/>
          </p:cNvSpPr>
          <p:nvPr>
            <p:ph type="body" sz="half" idx="17" hasCustomPrompt="1"/>
          </p:nvPr>
        </p:nvSpPr>
        <p:spPr>
          <a:xfrm>
            <a:off x="6322597" y="5735335"/>
            <a:ext cx="2189389"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Tree>
    <p:extLst>
      <p:ext uri="{BB962C8B-B14F-4D97-AF65-F5344CB8AC3E}">
        <p14:creationId xmlns:p14="http://schemas.microsoft.com/office/powerpoint/2010/main" val="650586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665" y="-5881"/>
            <a:ext cx="9163665" cy="6872211"/>
          </a:xfrm>
          <a:prstGeom prst="rect">
            <a:avLst/>
          </a:prstGeom>
        </p:spPr>
      </p:pic>
      <p:sp>
        <p:nvSpPr>
          <p:cNvPr id="10" name="Rectangle 9"/>
          <p:cNvSpPr/>
          <p:nvPr userDrawn="1"/>
        </p:nvSpPr>
        <p:spPr>
          <a:xfrm>
            <a:off x="201478" y="-6148"/>
            <a:ext cx="8772041" cy="6872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dirty="0"/>
              <a:t>‘</a:t>
            </a:r>
          </a:p>
        </p:txBody>
      </p:sp>
      <p:pic>
        <p:nvPicPr>
          <p:cNvPr id="12" name="Picture 11"/>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28650" y="204428"/>
            <a:ext cx="1865601" cy="315398"/>
          </a:xfrm>
          <a:prstGeom prst="rect">
            <a:avLst/>
          </a:prstGeom>
        </p:spPr>
      </p:pic>
      <p:cxnSp>
        <p:nvCxnSpPr>
          <p:cNvPr id="13" name="Straight Connector 12"/>
          <p:cNvCxnSpPr/>
          <p:nvPr userDrawn="1"/>
        </p:nvCxnSpPr>
        <p:spPr>
          <a:xfrm>
            <a:off x="628650" y="6248472"/>
            <a:ext cx="7890681" cy="1"/>
          </a:xfrm>
          <a:prstGeom prst="line">
            <a:avLst/>
          </a:prstGeom>
          <a:ln w="19050">
            <a:solidFill>
              <a:srgbClr val="C0C0C0"/>
            </a:solidFill>
            <a:prstDash val="sysDot"/>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28650" y="6359092"/>
            <a:ext cx="780724" cy="288807"/>
          </a:xfrm>
          <a:prstGeom prst="rect">
            <a:avLst/>
          </a:prstGeom>
        </p:spPr>
      </p:pic>
      <p:sp>
        <p:nvSpPr>
          <p:cNvPr id="15" name="Slide Number Placeholder 5"/>
          <p:cNvSpPr>
            <a:spLocks noGrp="1"/>
          </p:cNvSpPr>
          <p:nvPr>
            <p:ph type="sldNum" sz="quarter" idx="4"/>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Tree>
    <p:extLst>
      <p:ext uri="{BB962C8B-B14F-4D97-AF65-F5344CB8AC3E}">
        <p14:creationId xmlns:p14="http://schemas.microsoft.com/office/powerpoint/2010/main" val="1442484165"/>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3" r:id="rId3"/>
    <p:sldLayoutId id="2147483665" r:id="rId4"/>
    <p:sldLayoutId id="2147483664" r:id="rId5"/>
    <p:sldLayoutId id="2147483672" r:id="rId6"/>
    <p:sldLayoutId id="2147483669" r:id="rId7"/>
    <p:sldLayoutId id="2147483668" r:id="rId8"/>
    <p:sldLayoutId id="2147483673" r:id="rId9"/>
    <p:sldLayoutId id="2147483674" r:id="rId10"/>
    <p:sldLayoutId id="2147483662" r:id="rId11"/>
    <p:sldLayoutId id="2147483670" r:id="rId12"/>
    <p:sldLayoutId id="2147483671"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ori.hhs.gov/content/chapter-10-peer-review-Introduction"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hyperlink" Target="https://ori.hhs.gov/role-play-"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ori.hhs.gov/role-play-"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hyperlink" Target="https://ori.hhs.gov/role-play-"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microsoft.com/office/2017/04/relationships/track" Target="../media/track1.vtt"/></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686846" y="4860048"/>
            <a:ext cx="6612962" cy="1817477"/>
          </a:xfrm>
        </p:spPr>
        <p:txBody>
          <a:bodyPr>
            <a:noAutofit/>
          </a:bodyPr>
          <a:lstStyle/>
          <a:p>
            <a:r>
              <a:rPr lang="en-US" sz="3200" dirty="0"/>
              <a:t>Peer Review</a:t>
            </a:r>
          </a:p>
          <a:p>
            <a:endParaRPr lang="en-US" sz="3200" dirty="0"/>
          </a:p>
          <a:p>
            <a:pPr algn="r"/>
            <a:r>
              <a:rPr lang="en-US" dirty="0"/>
              <a:t>Information for this module came from the </a:t>
            </a:r>
          </a:p>
          <a:p>
            <a:pPr algn="r"/>
            <a:r>
              <a:rPr lang="en-US" u="sng" dirty="0">
                <a:hlinkClick r:id="rId2"/>
              </a:rPr>
              <a:t>https://ori.hhs.gov/content/chapter-10-peer-review-Introduction </a:t>
            </a:r>
            <a:endParaRPr lang="en-US" dirty="0"/>
          </a:p>
          <a:p>
            <a:pPr algn="r"/>
            <a:r>
              <a:rPr lang="en-US" dirty="0"/>
              <a:t>and the National Institutes of Health, 2021</a:t>
            </a:r>
          </a:p>
          <a:p>
            <a:pPr algn="r"/>
            <a:br>
              <a:rPr lang="en-US" dirty="0"/>
            </a:br>
            <a:endParaRPr lang="en-US" dirty="0"/>
          </a:p>
        </p:txBody>
      </p:sp>
    </p:spTree>
    <p:extLst>
      <p:ext uri="{BB962C8B-B14F-4D97-AF65-F5344CB8AC3E}">
        <p14:creationId xmlns:p14="http://schemas.microsoft.com/office/powerpoint/2010/main" val="1994644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11581" y="1259914"/>
            <a:ext cx="6599639" cy="4760147"/>
          </a:xfrm>
        </p:spPr>
        <p:txBody>
          <a:bodyPr>
            <a:normAutofit/>
          </a:bodyPr>
          <a:lstStyle/>
          <a:p>
            <a:r>
              <a:rPr lang="en-US" sz="2800" dirty="0">
                <a:solidFill>
                  <a:srgbClr val="C00000"/>
                </a:solidFill>
              </a:rPr>
              <a:t>Case Example (1)</a:t>
            </a:r>
          </a:p>
          <a:p>
            <a:r>
              <a:rPr lang="en-US" sz="2600" dirty="0">
                <a:solidFill>
                  <a:schemeClr val="tx1"/>
                </a:solidFill>
              </a:rPr>
              <a:t>Dr. Brennon submits a grant for funding. His prior research has produced valid findings and although the current proposal is more novel in its approach, he sincerely believes that this approach will elicit the best possible outcomes for subjects with this diagnosis. The reviewers give him a low score indicating disagreement with his novel approach to the science.</a:t>
            </a:r>
          </a:p>
        </p:txBody>
      </p:sp>
      <p:sp>
        <p:nvSpPr>
          <p:cNvPr id="4" name="Slide Number Placeholder 3"/>
          <p:cNvSpPr>
            <a:spLocks noGrp="1"/>
          </p:cNvSpPr>
          <p:nvPr>
            <p:ph type="sldNum" sz="quarter" idx="12"/>
          </p:nvPr>
        </p:nvSpPr>
        <p:spPr/>
        <p:txBody>
          <a:bodyPr/>
          <a:lstStyle/>
          <a:p>
            <a:fld id="{935F4044-894B-B74C-BA70-A76DFBF02618}" type="slidenum">
              <a:rPr lang="en-US" smtClean="0"/>
              <a:pPr/>
              <a:t>10</a:t>
            </a:fld>
            <a:endParaRPr lang="en-US" dirty="0"/>
          </a:p>
        </p:txBody>
      </p:sp>
    </p:spTree>
    <p:extLst>
      <p:ext uri="{BB962C8B-B14F-4D97-AF65-F5344CB8AC3E}">
        <p14:creationId xmlns:p14="http://schemas.microsoft.com/office/powerpoint/2010/main" val="810050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11581" y="1267276"/>
            <a:ext cx="6599639" cy="4511842"/>
          </a:xfrm>
        </p:spPr>
        <p:txBody>
          <a:bodyPr>
            <a:normAutofit/>
          </a:bodyPr>
          <a:lstStyle/>
          <a:p>
            <a:r>
              <a:rPr lang="en-US" sz="3200" dirty="0">
                <a:solidFill>
                  <a:srgbClr val="C00000"/>
                </a:solidFill>
              </a:rPr>
              <a:t>Case Example Questions (2)</a:t>
            </a:r>
          </a:p>
          <a:p>
            <a:pPr marL="457200" indent="-457200">
              <a:buFont typeface="Arial" panose="020B0604020202020204" pitchFamily="34" charset="0"/>
              <a:buChar char="•"/>
            </a:pPr>
            <a:r>
              <a:rPr lang="en-US" sz="2800" dirty="0">
                <a:solidFill>
                  <a:schemeClr val="tx1"/>
                </a:solidFill>
              </a:rPr>
              <a:t>Should Dr. Brennen change the approach in his grant and then turn around and conduct the study as he wants?</a:t>
            </a:r>
          </a:p>
          <a:p>
            <a:pPr marL="457200" indent="-457200">
              <a:buFont typeface="Arial" panose="020B0604020202020204" pitchFamily="34" charset="0"/>
              <a:buChar char="•"/>
            </a:pPr>
            <a:r>
              <a:rPr lang="en-US" sz="2800" dirty="0">
                <a:solidFill>
                  <a:schemeClr val="tx1"/>
                </a:solidFill>
              </a:rPr>
              <a:t>Should he resubmit the grant with an explanation about the proposed approach hoping that the next set of reviewers are more open-minded?</a:t>
            </a:r>
          </a:p>
          <a:p>
            <a:endParaRPr lang="en-US" sz="2800" dirty="0">
              <a:solidFill>
                <a:srgbClr val="C00000"/>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11</a:t>
            </a:fld>
            <a:endParaRPr lang="en-US" dirty="0"/>
          </a:p>
        </p:txBody>
      </p:sp>
    </p:spTree>
    <p:extLst>
      <p:ext uri="{BB962C8B-B14F-4D97-AF65-F5344CB8AC3E}">
        <p14:creationId xmlns:p14="http://schemas.microsoft.com/office/powerpoint/2010/main" val="1973721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205747"/>
            <a:ext cx="6599639" cy="4944979"/>
          </a:xfrm>
        </p:spPr>
        <p:txBody>
          <a:bodyPr>
            <a:normAutofit/>
          </a:bodyPr>
          <a:lstStyle/>
          <a:p>
            <a:r>
              <a:rPr lang="en-US" sz="2800" dirty="0">
                <a:solidFill>
                  <a:srgbClr val="C00000"/>
                </a:solidFill>
              </a:rPr>
              <a:t>Case Example (2)</a:t>
            </a:r>
          </a:p>
          <a:p>
            <a:r>
              <a:rPr lang="en-US" sz="2600" dirty="0">
                <a:solidFill>
                  <a:schemeClr val="tx1"/>
                </a:solidFill>
              </a:rPr>
              <a:t>Dr. </a:t>
            </a:r>
            <a:r>
              <a:rPr lang="en-US" sz="2600" dirty="0" err="1">
                <a:solidFill>
                  <a:schemeClr val="tx1"/>
                </a:solidFill>
              </a:rPr>
              <a:t>Vulonovich</a:t>
            </a:r>
            <a:r>
              <a:rPr lang="en-US" sz="2600" dirty="0">
                <a:solidFill>
                  <a:schemeClr val="tx1"/>
                </a:solidFill>
              </a:rPr>
              <a:t> is a junior researcher in a highly specified area. She submits a grant that includes a significant amount of work performed by her over several years. The grant was not funded. However, she has a small amount of money and is able to conduct the research anyway. Upon writing her article about her research she discovers that a competitor has recently published work and used her exact study design and theoretical model. </a:t>
            </a:r>
          </a:p>
        </p:txBody>
      </p:sp>
      <p:sp>
        <p:nvSpPr>
          <p:cNvPr id="4" name="Slide Number Placeholder 3"/>
          <p:cNvSpPr>
            <a:spLocks noGrp="1"/>
          </p:cNvSpPr>
          <p:nvPr>
            <p:ph type="sldNum" sz="quarter" idx="12"/>
          </p:nvPr>
        </p:nvSpPr>
        <p:spPr/>
        <p:txBody>
          <a:bodyPr/>
          <a:lstStyle/>
          <a:p>
            <a:fld id="{935F4044-894B-B74C-BA70-A76DFBF02618}" type="slidenum">
              <a:rPr lang="en-US" smtClean="0"/>
              <a:pPr/>
              <a:t>12</a:t>
            </a:fld>
            <a:endParaRPr lang="en-US" dirty="0"/>
          </a:p>
        </p:txBody>
      </p:sp>
    </p:spTree>
    <p:extLst>
      <p:ext uri="{BB962C8B-B14F-4D97-AF65-F5344CB8AC3E}">
        <p14:creationId xmlns:p14="http://schemas.microsoft.com/office/powerpoint/2010/main" val="825131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11581" y="1116806"/>
            <a:ext cx="6599639" cy="4511842"/>
          </a:xfrm>
        </p:spPr>
        <p:txBody>
          <a:bodyPr>
            <a:normAutofit/>
          </a:bodyPr>
          <a:lstStyle/>
          <a:p>
            <a:r>
              <a:rPr lang="en-US" sz="3200" dirty="0">
                <a:solidFill>
                  <a:srgbClr val="C00000"/>
                </a:solidFill>
              </a:rPr>
              <a:t>Case Example Questions</a:t>
            </a:r>
          </a:p>
          <a:p>
            <a:pPr marL="514350" indent="-514350">
              <a:buFont typeface="Arial" panose="020B0604020202020204" pitchFamily="34" charset="0"/>
              <a:buChar char="•"/>
            </a:pPr>
            <a:r>
              <a:rPr lang="en-US" sz="2800" dirty="0">
                <a:solidFill>
                  <a:schemeClr val="tx1"/>
                </a:solidFill>
              </a:rPr>
              <a:t>Should Dr. </a:t>
            </a:r>
            <a:r>
              <a:rPr lang="en-US" sz="2800" dirty="0" err="1">
                <a:solidFill>
                  <a:schemeClr val="tx1"/>
                </a:solidFill>
              </a:rPr>
              <a:t>Vulonovich</a:t>
            </a:r>
            <a:r>
              <a:rPr lang="en-US" sz="2800" dirty="0">
                <a:solidFill>
                  <a:schemeClr val="tx1"/>
                </a:solidFill>
              </a:rPr>
              <a:t> confront the faculty member?</a:t>
            </a:r>
          </a:p>
          <a:p>
            <a:pPr marL="514350" indent="-514350">
              <a:buFont typeface="Arial" panose="020B0604020202020204" pitchFamily="34" charset="0"/>
              <a:buChar char="•"/>
            </a:pPr>
            <a:r>
              <a:rPr lang="en-US" sz="2800" dirty="0">
                <a:solidFill>
                  <a:schemeClr val="tx1"/>
                </a:solidFill>
              </a:rPr>
              <a:t>Should Dr. </a:t>
            </a:r>
            <a:r>
              <a:rPr lang="en-US" sz="2800" dirty="0" err="1">
                <a:solidFill>
                  <a:schemeClr val="tx1"/>
                </a:solidFill>
              </a:rPr>
              <a:t>Vulonovich</a:t>
            </a:r>
            <a:r>
              <a:rPr lang="en-US" sz="2800" dirty="0">
                <a:solidFill>
                  <a:schemeClr val="tx1"/>
                </a:solidFill>
              </a:rPr>
              <a:t> report the faculty member to her Department Head?</a:t>
            </a:r>
          </a:p>
          <a:p>
            <a:pPr marL="514350" indent="-514350">
              <a:buFont typeface="Arial" panose="020B0604020202020204" pitchFamily="34" charset="0"/>
              <a:buChar char="•"/>
            </a:pPr>
            <a:r>
              <a:rPr lang="en-US" sz="2800" dirty="0">
                <a:solidFill>
                  <a:schemeClr val="tx1"/>
                </a:solidFill>
              </a:rPr>
              <a:t>Should  Dr. </a:t>
            </a:r>
            <a:r>
              <a:rPr lang="en-US" sz="2800" dirty="0" err="1">
                <a:solidFill>
                  <a:schemeClr val="tx1"/>
                </a:solidFill>
              </a:rPr>
              <a:t>Vulonovich</a:t>
            </a:r>
            <a:r>
              <a:rPr lang="en-US" sz="2800" dirty="0">
                <a:solidFill>
                  <a:schemeClr val="tx1"/>
                </a:solidFill>
              </a:rPr>
              <a:t> contact the journal and report it to the editor?</a:t>
            </a:r>
            <a:endParaRPr lang="en-US" sz="2800" dirty="0">
              <a:solidFill>
                <a:srgbClr val="C00000"/>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13</a:t>
            </a:fld>
            <a:endParaRPr lang="en-US" dirty="0"/>
          </a:p>
        </p:txBody>
      </p:sp>
    </p:spTree>
    <p:extLst>
      <p:ext uri="{BB962C8B-B14F-4D97-AF65-F5344CB8AC3E}">
        <p14:creationId xmlns:p14="http://schemas.microsoft.com/office/powerpoint/2010/main" val="1792925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255701"/>
            <a:ext cx="6599639" cy="4752785"/>
          </a:xfrm>
        </p:spPr>
        <p:txBody>
          <a:bodyPr>
            <a:normAutofit/>
          </a:bodyPr>
          <a:lstStyle/>
          <a:p>
            <a:r>
              <a:rPr lang="en-US" sz="2800" dirty="0">
                <a:solidFill>
                  <a:srgbClr val="C00000"/>
                </a:solidFill>
              </a:rPr>
              <a:t>Role Play:</a:t>
            </a:r>
          </a:p>
          <a:p>
            <a:r>
              <a:rPr lang="en-US" sz="2600" dirty="0">
                <a:solidFill>
                  <a:schemeClr val="tx1"/>
                </a:solidFill>
              </a:rPr>
              <a:t>This is a 3-person role play involving a peer reviewer, a lead author and a journal editor  </a:t>
            </a:r>
            <a:endParaRPr lang="en-US" sz="2600" b="1" dirty="0">
              <a:solidFill>
                <a:schemeClr val="tx1"/>
              </a:solidFill>
            </a:endParaRPr>
          </a:p>
          <a:p>
            <a:endParaRPr lang="en-US" sz="1600" b="1" dirty="0">
              <a:solidFill>
                <a:schemeClr val="tx1"/>
              </a:solidFill>
            </a:endParaRPr>
          </a:p>
          <a:p>
            <a:r>
              <a:rPr lang="en-US" sz="2800" dirty="0">
                <a:solidFill>
                  <a:srgbClr val="C00000"/>
                </a:solidFill>
              </a:rPr>
              <a:t>Roles:</a:t>
            </a:r>
          </a:p>
          <a:p>
            <a:r>
              <a:rPr lang="en-US" sz="2600" dirty="0">
                <a:solidFill>
                  <a:schemeClr val="tx1"/>
                </a:solidFill>
              </a:rPr>
              <a:t>Peer Reviewer</a:t>
            </a:r>
          </a:p>
          <a:p>
            <a:r>
              <a:rPr lang="en-US" sz="2600" dirty="0">
                <a:solidFill>
                  <a:schemeClr val="tx1"/>
                </a:solidFill>
              </a:rPr>
              <a:t>Lead Author</a:t>
            </a:r>
          </a:p>
          <a:p>
            <a:r>
              <a:rPr lang="en-US" sz="2600" dirty="0">
                <a:solidFill>
                  <a:schemeClr val="tx1"/>
                </a:solidFill>
              </a:rPr>
              <a:t>Journal Editor </a:t>
            </a:r>
            <a:endParaRPr lang="en-US" sz="2600" b="1" dirty="0">
              <a:solidFill>
                <a:schemeClr val="tx1"/>
              </a:solidFill>
            </a:endParaRPr>
          </a:p>
          <a:p>
            <a:pPr algn="r"/>
            <a:endParaRPr lang="en-US" sz="2000" dirty="0">
              <a:solidFill>
                <a:srgbClr val="C00000"/>
              </a:solidFill>
              <a:hlinkClick r:id="rId3"/>
            </a:endParaRPr>
          </a:p>
          <a:p>
            <a:pPr algn="r"/>
            <a:endParaRPr lang="en-US" sz="2400" dirty="0">
              <a:solidFill>
                <a:srgbClr val="C00000"/>
              </a:solidFill>
              <a:hlinkClick r:id="rId3"/>
            </a:endParaRPr>
          </a:p>
          <a:p>
            <a:pPr algn="r"/>
            <a:r>
              <a:rPr lang="en-US" sz="1800" dirty="0">
                <a:solidFill>
                  <a:srgbClr val="C00000"/>
                </a:solidFill>
                <a:hlinkClick r:id="rId3"/>
              </a:rPr>
              <a:t>https://ori.hhs.gov/role-play-</a:t>
            </a:r>
            <a:endParaRPr lang="en-US" sz="1800" dirty="0">
              <a:solidFill>
                <a:srgbClr val="C00000"/>
              </a:solidFill>
            </a:endParaRPr>
          </a:p>
          <a:p>
            <a:pPr algn="r"/>
            <a:r>
              <a:rPr lang="en-US" sz="1800" dirty="0">
                <a:solidFill>
                  <a:srgbClr val="C00000"/>
                </a:solidFill>
              </a:rPr>
              <a:t>mysteriously-similar-articles</a:t>
            </a:r>
          </a:p>
          <a:p>
            <a:endParaRPr lang="en-US" sz="2600" dirty="0">
              <a:solidFill>
                <a:schemeClr val="tx1"/>
              </a:solidFill>
            </a:endParaRPr>
          </a:p>
          <a:p>
            <a:endParaRPr lang="en-US" sz="2400" dirty="0">
              <a:solidFill>
                <a:schemeClr val="tx1"/>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14</a:t>
            </a:fld>
            <a:endParaRPr lang="en-US" dirty="0"/>
          </a:p>
        </p:txBody>
      </p:sp>
    </p:spTree>
    <p:extLst>
      <p:ext uri="{BB962C8B-B14F-4D97-AF65-F5344CB8AC3E}">
        <p14:creationId xmlns:p14="http://schemas.microsoft.com/office/powerpoint/2010/main" val="864352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5" y="1170286"/>
            <a:ext cx="6612962" cy="3633116"/>
          </a:xfrm>
        </p:spPr>
        <p:txBody>
          <a:bodyPr>
            <a:normAutofit fontScale="92500" lnSpcReduction="20000"/>
          </a:bodyPr>
          <a:lstStyle/>
          <a:p>
            <a:r>
              <a:rPr lang="en-US" sz="3300" dirty="0">
                <a:solidFill>
                  <a:srgbClr val="C00000"/>
                </a:solidFill>
              </a:rPr>
              <a:t>Scenario</a:t>
            </a:r>
          </a:p>
          <a:p>
            <a:r>
              <a:rPr lang="en-US" sz="2800" dirty="0">
                <a:solidFill>
                  <a:schemeClr val="tx1"/>
                </a:solidFill>
              </a:rPr>
              <a:t>The Peer Reviewer receives two papers from different journals. The papers are remarkably similar: they have the same preliminary data and nearly identical references listed. The peer reviewer decides to consult with a trusted colleague about how best to handle this. The peer reviewer also has the option to decide to phone the editor for whom he regularly reviews.</a:t>
            </a:r>
          </a:p>
          <a:p>
            <a:endParaRPr lang="en-US" dirty="0"/>
          </a:p>
        </p:txBody>
      </p:sp>
      <p:sp>
        <p:nvSpPr>
          <p:cNvPr id="4" name="Slide Number Placeholder 3"/>
          <p:cNvSpPr>
            <a:spLocks noGrp="1"/>
          </p:cNvSpPr>
          <p:nvPr>
            <p:ph type="sldNum" sz="quarter" idx="12"/>
          </p:nvPr>
        </p:nvSpPr>
        <p:spPr/>
        <p:txBody>
          <a:bodyPr/>
          <a:lstStyle/>
          <a:p>
            <a:fld id="{935F4044-894B-B74C-BA70-A76DFBF02618}" type="slidenum">
              <a:rPr lang="en-US" smtClean="0"/>
              <a:pPr/>
              <a:t>15</a:t>
            </a:fld>
            <a:endParaRPr lang="en-US" dirty="0"/>
          </a:p>
        </p:txBody>
      </p:sp>
    </p:spTree>
    <p:extLst>
      <p:ext uri="{BB962C8B-B14F-4D97-AF65-F5344CB8AC3E}">
        <p14:creationId xmlns:p14="http://schemas.microsoft.com/office/powerpoint/2010/main" val="2544766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49135" y="906262"/>
            <a:ext cx="6745075" cy="5209832"/>
          </a:xfrm>
        </p:spPr>
        <p:txBody>
          <a:bodyPr>
            <a:normAutofit fontScale="25000" lnSpcReduction="20000"/>
          </a:bodyPr>
          <a:lstStyle/>
          <a:p>
            <a:r>
              <a:rPr lang="en-US" sz="9600" dirty="0">
                <a:solidFill>
                  <a:schemeClr val="tx1"/>
                </a:solidFill>
              </a:rPr>
              <a:t>Character Description: Peer Reviewer</a:t>
            </a:r>
          </a:p>
          <a:p>
            <a:r>
              <a:rPr lang="en-US" sz="7400" dirty="0">
                <a:solidFill>
                  <a:schemeClr val="tx1"/>
                </a:solidFill>
              </a:rPr>
              <a:t>You are well known in your research field and provide manuscript reviews for various journals in your discipline. You have received an article to review. As you begin reading, you realize that its nearly identical to an article you just reviewed for another journal—it was a good article that you recommended accepting with minor revisions.</a:t>
            </a:r>
          </a:p>
          <a:p>
            <a:endParaRPr lang="en-US" sz="7400" dirty="0">
              <a:solidFill>
                <a:schemeClr val="tx1"/>
              </a:solidFill>
            </a:endParaRPr>
          </a:p>
          <a:p>
            <a:r>
              <a:rPr lang="en-US" sz="7400" dirty="0">
                <a:solidFill>
                  <a:schemeClr val="tx1"/>
                </a:solidFill>
              </a:rPr>
              <a:t>Although the titles and formatting are slightly different the references of each are nearly identical and the data presented are very similar. Because these are blind reviews you do not know who the authors are. Still, you ask yourself: OK, are these manuscripts from the same author and is he/she blatantly trying to get away with publishing duplicative material in two different journals? Or are there two different authors who are racing to be the first to write up the paper and perhaps to claim sole or first authorship? Or, is it just a misunderstanding about who was to submit the article for publication and where?</a:t>
            </a:r>
          </a:p>
          <a:p>
            <a:endParaRPr lang="en-US" sz="7400" dirty="0">
              <a:solidFill>
                <a:schemeClr val="tx1"/>
              </a:solidFill>
            </a:endParaRPr>
          </a:p>
          <a:p>
            <a:r>
              <a:rPr lang="en-US" sz="7400" dirty="0">
                <a:solidFill>
                  <a:schemeClr val="tx1"/>
                </a:solidFill>
              </a:rPr>
              <a:t>You decide this really is a problem for the journal editor to solve, and give her a call.			</a:t>
            </a:r>
          </a:p>
          <a:p>
            <a:endParaRPr lang="en-US" sz="7400" dirty="0">
              <a:solidFill>
                <a:schemeClr val="tx1"/>
              </a:solidFill>
              <a:hlinkClick r:id="rId2"/>
            </a:endParaRPr>
          </a:p>
          <a:p>
            <a:pPr algn="r"/>
            <a:r>
              <a:rPr lang="en-US" sz="7200" dirty="0">
                <a:solidFill>
                  <a:srgbClr val="C00000"/>
                </a:solidFill>
                <a:hlinkClick r:id="rId2"/>
              </a:rPr>
              <a:t>https://ori.hhs.gov/role-play-</a:t>
            </a:r>
            <a:r>
              <a:rPr lang="en-US" sz="7200" dirty="0">
                <a:solidFill>
                  <a:srgbClr val="C00000"/>
                </a:solidFill>
              </a:rPr>
              <a:t>mysteriously-similar-articles</a:t>
            </a:r>
          </a:p>
          <a:p>
            <a:endParaRPr lang="en-US" sz="2600" dirty="0">
              <a:solidFill>
                <a:schemeClr val="tx1"/>
              </a:solidFill>
            </a:endParaRPr>
          </a:p>
          <a:p>
            <a:endParaRPr lang="en-US" sz="2400" dirty="0">
              <a:solidFill>
                <a:schemeClr val="tx1"/>
              </a:solidFill>
            </a:endParaRPr>
          </a:p>
        </p:txBody>
      </p:sp>
    </p:spTree>
    <p:extLst>
      <p:ext uri="{BB962C8B-B14F-4D97-AF65-F5344CB8AC3E}">
        <p14:creationId xmlns:p14="http://schemas.microsoft.com/office/powerpoint/2010/main" val="2705147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25985" y="1369249"/>
            <a:ext cx="6745075" cy="5209832"/>
          </a:xfrm>
        </p:spPr>
        <p:txBody>
          <a:bodyPr>
            <a:normAutofit/>
          </a:bodyPr>
          <a:lstStyle/>
          <a:p>
            <a:r>
              <a:rPr lang="en-US" sz="2800" dirty="0">
                <a:solidFill>
                  <a:schemeClr val="tx1"/>
                </a:solidFill>
              </a:rPr>
              <a:t>Character Description: Lead Author</a:t>
            </a:r>
          </a:p>
          <a:p>
            <a:r>
              <a:rPr lang="en-US" sz="2400" dirty="0">
                <a:solidFill>
                  <a:schemeClr val="tx1"/>
                </a:solidFill>
              </a:rPr>
              <a:t>You are well known in your research field and have just submitted a paper to a journal for possible publication. The work on the paper is original work although you have depended on an assistant for data analysis. You are aware of that the assistant works in another lab and with a researcher who is exploring a concept that is similar to the one on which you are working. </a:t>
            </a:r>
          </a:p>
          <a:p>
            <a:endParaRPr lang="en-US" sz="1800" dirty="0">
              <a:solidFill>
                <a:schemeClr val="tx1"/>
              </a:solidFill>
            </a:endParaRPr>
          </a:p>
          <a:p>
            <a:pPr algn="r"/>
            <a:r>
              <a:rPr lang="en-US" sz="1800" dirty="0">
                <a:solidFill>
                  <a:srgbClr val="C00000"/>
                </a:solidFill>
                <a:hlinkClick r:id="rId2"/>
              </a:rPr>
              <a:t>https://ori.hhs.gov/role-play-</a:t>
            </a:r>
            <a:endParaRPr lang="en-US" sz="1800" dirty="0">
              <a:solidFill>
                <a:srgbClr val="C00000"/>
              </a:solidFill>
            </a:endParaRPr>
          </a:p>
          <a:p>
            <a:pPr algn="r"/>
            <a:r>
              <a:rPr lang="en-US" sz="1800" dirty="0">
                <a:solidFill>
                  <a:srgbClr val="C00000"/>
                </a:solidFill>
              </a:rPr>
              <a:t>mysteriously-similar-articles</a:t>
            </a:r>
          </a:p>
          <a:p>
            <a:endParaRPr lang="en-US" sz="2600" dirty="0">
              <a:solidFill>
                <a:schemeClr val="tx1"/>
              </a:solidFill>
            </a:endParaRPr>
          </a:p>
          <a:p>
            <a:endParaRPr lang="en-US" sz="2400" dirty="0">
              <a:solidFill>
                <a:schemeClr val="tx1"/>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17</a:t>
            </a:fld>
            <a:endParaRPr lang="en-US" dirty="0"/>
          </a:p>
        </p:txBody>
      </p:sp>
    </p:spTree>
    <p:extLst>
      <p:ext uri="{BB962C8B-B14F-4D97-AF65-F5344CB8AC3E}">
        <p14:creationId xmlns:p14="http://schemas.microsoft.com/office/powerpoint/2010/main" val="2041735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109793"/>
            <a:ext cx="6745075" cy="5209832"/>
          </a:xfrm>
        </p:spPr>
        <p:txBody>
          <a:bodyPr>
            <a:normAutofit/>
          </a:bodyPr>
          <a:lstStyle/>
          <a:p>
            <a:r>
              <a:rPr lang="en-US" sz="2200" i="1" dirty="0">
                <a:solidFill>
                  <a:srgbClr val="C00000"/>
                </a:solidFill>
              </a:rPr>
              <a:t>Scenario One</a:t>
            </a:r>
          </a:p>
          <a:p>
            <a:r>
              <a:rPr lang="en-US" sz="2200" dirty="0">
                <a:solidFill>
                  <a:schemeClr val="tx1"/>
                </a:solidFill>
              </a:rPr>
              <a:t>Peer Reviewer calls the Journal Editor.</a:t>
            </a:r>
          </a:p>
          <a:p>
            <a:endParaRPr lang="en-US" sz="2200" dirty="0">
              <a:solidFill>
                <a:schemeClr val="tx1"/>
              </a:solidFill>
            </a:endParaRPr>
          </a:p>
          <a:p>
            <a:r>
              <a:rPr lang="en-US" sz="2200" i="1" dirty="0">
                <a:solidFill>
                  <a:srgbClr val="C00000"/>
                </a:solidFill>
              </a:rPr>
              <a:t>Peer Reviewer</a:t>
            </a:r>
            <a:r>
              <a:rPr lang="en-US" sz="2200" dirty="0">
                <a:solidFill>
                  <a:srgbClr val="C00000"/>
                </a:solidFill>
              </a:rPr>
              <a:t>:</a:t>
            </a:r>
            <a:r>
              <a:rPr lang="en-US" sz="2200" dirty="0">
                <a:solidFill>
                  <a:schemeClr val="tx1"/>
                </a:solidFill>
              </a:rPr>
              <a:t> “OK, this is a little unsettling, but … I recently finished a review for your journal and recommended publishing the article. But today, I agreed to review a paper from another journal, and it was nearly identical. I cannot imagine someone would plagiarize themselves. I’m not sure what’s going on, but I thought I should let you know.”</a:t>
            </a:r>
            <a:endParaRPr lang="en-US" sz="2200" i="1" dirty="0">
              <a:solidFill>
                <a:schemeClr val="tx1"/>
              </a:solidFill>
            </a:endParaRPr>
          </a:p>
          <a:p>
            <a:r>
              <a:rPr lang="en-US" sz="2200" i="1" dirty="0">
                <a:solidFill>
                  <a:srgbClr val="C00000"/>
                </a:solidFill>
              </a:rPr>
              <a:t>Journal Editor</a:t>
            </a:r>
            <a:r>
              <a:rPr lang="en-US" sz="2200" dirty="0">
                <a:solidFill>
                  <a:srgbClr val="C00000"/>
                </a:solidFill>
              </a:rPr>
              <a:t>: </a:t>
            </a:r>
            <a:r>
              <a:rPr lang="en-US" sz="2200" dirty="0">
                <a:solidFill>
                  <a:schemeClr val="tx1"/>
                </a:solidFill>
              </a:rPr>
              <a:t>How do you respond?</a:t>
            </a:r>
            <a:endParaRPr lang="en-US" sz="2200" dirty="0">
              <a:solidFill>
                <a:schemeClr val="tx1"/>
              </a:solidFill>
              <a:hlinkClick r:id="rId3"/>
            </a:endParaRPr>
          </a:p>
          <a:p>
            <a:pPr algn="r"/>
            <a:endParaRPr lang="en-US" sz="1800" dirty="0">
              <a:solidFill>
                <a:srgbClr val="C00000"/>
              </a:solidFill>
              <a:hlinkClick r:id="rId3"/>
            </a:endParaRPr>
          </a:p>
          <a:p>
            <a:pPr algn="r"/>
            <a:r>
              <a:rPr lang="en-US" sz="1800" dirty="0">
                <a:solidFill>
                  <a:srgbClr val="C00000"/>
                </a:solidFill>
                <a:hlinkClick r:id="rId3"/>
              </a:rPr>
              <a:t>https://ori.hhs.gov/role-play-</a:t>
            </a:r>
            <a:endParaRPr lang="en-US" sz="1800" dirty="0">
              <a:solidFill>
                <a:srgbClr val="C00000"/>
              </a:solidFill>
            </a:endParaRPr>
          </a:p>
          <a:p>
            <a:pPr algn="r"/>
            <a:r>
              <a:rPr lang="en-US" sz="1800" dirty="0">
                <a:solidFill>
                  <a:srgbClr val="C00000"/>
                </a:solidFill>
              </a:rPr>
              <a:t>mysteriously-similar-articles</a:t>
            </a:r>
          </a:p>
          <a:p>
            <a:endParaRPr lang="en-US" sz="2600" dirty="0">
              <a:solidFill>
                <a:schemeClr val="tx1"/>
              </a:solidFill>
            </a:endParaRPr>
          </a:p>
          <a:p>
            <a:endParaRPr lang="en-US" sz="2400" dirty="0">
              <a:solidFill>
                <a:schemeClr val="tx1"/>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18</a:t>
            </a:fld>
            <a:endParaRPr lang="en-US" dirty="0"/>
          </a:p>
        </p:txBody>
      </p:sp>
    </p:spTree>
    <p:extLst>
      <p:ext uri="{BB962C8B-B14F-4D97-AF65-F5344CB8AC3E}">
        <p14:creationId xmlns:p14="http://schemas.microsoft.com/office/powerpoint/2010/main" val="3395534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237115"/>
            <a:ext cx="6745075" cy="5209832"/>
          </a:xfrm>
        </p:spPr>
        <p:txBody>
          <a:bodyPr>
            <a:normAutofit fontScale="92500"/>
          </a:bodyPr>
          <a:lstStyle/>
          <a:p>
            <a:r>
              <a:rPr lang="en-US" sz="2200" i="1" dirty="0">
                <a:solidFill>
                  <a:srgbClr val="C00000"/>
                </a:solidFill>
              </a:rPr>
              <a:t>Scenario Two</a:t>
            </a:r>
          </a:p>
          <a:p>
            <a:r>
              <a:rPr lang="en-US" sz="2200" dirty="0">
                <a:solidFill>
                  <a:schemeClr val="tx1"/>
                </a:solidFill>
              </a:rPr>
              <a:t>The Journal Editor phones the Lead Author of the article he recently accepted.</a:t>
            </a:r>
          </a:p>
          <a:p>
            <a:endParaRPr lang="en-US" sz="2200" b="1" dirty="0">
              <a:solidFill>
                <a:schemeClr val="tx1"/>
              </a:solidFill>
            </a:endParaRPr>
          </a:p>
          <a:p>
            <a:r>
              <a:rPr lang="en-US" sz="2200" i="1" dirty="0">
                <a:solidFill>
                  <a:srgbClr val="C00000"/>
                </a:solidFill>
              </a:rPr>
              <a:t>Journal Editor: </a:t>
            </a:r>
            <a:r>
              <a:rPr lang="en-US" sz="2200" i="1" dirty="0">
                <a:solidFill>
                  <a:schemeClr val="tx1"/>
                </a:solidFill>
              </a:rPr>
              <a:t>“</a:t>
            </a:r>
            <a:r>
              <a:rPr lang="en-US" sz="2200" dirty="0">
                <a:solidFill>
                  <a:schemeClr val="tx1"/>
                </a:solidFill>
              </a:rPr>
              <a:t>Hey, how are you? You won’t believe this. But I just received a call from someone who reviewed your article that we accepted. He says that earlier today he agreed to review an article for a different journal. It’s nearly identical to the paper we just accepted—the data and even references differ very, very little. He’s not sent me a copy of the other paper, but read me excerpts, and there’s no mistaking it—it describes your study. I think we need to put your article on hold while we figure out what’s going on.”</a:t>
            </a:r>
            <a:endParaRPr lang="en-US" sz="2200" i="1" dirty="0">
              <a:solidFill>
                <a:schemeClr val="tx1"/>
              </a:solidFill>
            </a:endParaRPr>
          </a:p>
          <a:p>
            <a:r>
              <a:rPr lang="en-US" sz="2200" i="1" dirty="0">
                <a:solidFill>
                  <a:srgbClr val="C00000"/>
                </a:solidFill>
              </a:rPr>
              <a:t>Lead Author:</a:t>
            </a:r>
            <a:r>
              <a:rPr lang="en-US" sz="2200" dirty="0">
                <a:solidFill>
                  <a:srgbClr val="C00000"/>
                </a:solidFill>
              </a:rPr>
              <a:t> </a:t>
            </a:r>
            <a:r>
              <a:rPr lang="en-US" sz="2200" dirty="0">
                <a:solidFill>
                  <a:schemeClr val="tx1"/>
                </a:solidFill>
              </a:rPr>
              <a:t>How do you respond?</a:t>
            </a:r>
            <a:endParaRPr lang="en-US" sz="2000" dirty="0">
              <a:solidFill>
                <a:srgbClr val="C00000"/>
              </a:solidFill>
              <a:hlinkClick r:id="rId2"/>
            </a:endParaRPr>
          </a:p>
          <a:p>
            <a:pPr algn="r"/>
            <a:endParaRPr lang="en-US" sz="1900" dirty="0">
              <a:solidFill>
                <a:srgbClr val="C00000"/>
              </a:solidFill>
              <a:hlinkClick r:id="rId2"/>
            </a:endParaRPr>
          </a:p>
          <a:p>
            <a:pPr algn="r"/>
            <a:r>
              <a:rPr lang="en-US" sz="1900" dirty="0">
                <a:solidFill>
                  <a:srgbClr val="C00000"/>
                </a:solidFill>
                <a:hlinkClick r:id="rId2"/>
              </a:rPr>
              <a:t>https://ori.hhs.gov/role-play-</a:t>
            </a:r>
            <a:endParaRPr lang="en-US" sz="1900" dirty="0">
              <a:solidFill>
                <a:srgbClr val="C00000"/>
              </a:solidFill>
            </a:endParaRPr>
          </a:p>
          <a:p>
            <a:pPr algn="r"/>
            <a:r>
              <a:rPr lang="en-US" sz="1900" dirty="0">
                <a:solidFill>
                  <a:srgbClr val="C00000"/>
                </a:solidFill>
              </a:rPr>
              <a:t>mysteriously-similar-articles</a:t>
            </a:r>
          </a:p>
          <a:p>
            <a:endParaRPr lang="en-US" sz="2600" dirty="0">
              <a:solidFill>
                <a:schemeClr val="tx1"/>
              </a:solidFill>
            </a:endParaRPr>
          </a:p>
          <a:p>
            <a:endParaRPr lang="en-US" sz="2400" dirty="0">
              <a:solidFill>
                <a:schemeClr val="tx1"/>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19</a:t>
            </a:fld>
            <a:endParaRPr lang="en-US" dirty="0"/>
          </a:p>
        </p:txBody>
      </p:sp>
    </p:spTree>
    <p:extLst>
      <p:ext uri="{BB962C8B-B14F-4D97-AF65-F5344CB8AC3E}">
        <p14:creationId xmlns:p14="http://schemas.microsoft.com/office/powerpoint/2010/main" val="2680585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369472"/>
            <a:ext cx="6599639" cy="4760147"/>
          </a:xfrm>
        </p:spPr>
        <p:txBody>
          <a:bodyPr>
            <a:normAutofit/>
          </a:bodyPr>
          <a:lstStyle/>
          <a:p>
            <a:r>
              <a:rPr lang="en-US" sz="3200" dirty="0">
                <a:solidFill>
                  <a:srgbClr val="C00000"/>
                </a:solidFill>
              </a:rPr>
              <a:t>Overview</a:t>
            </a:r>
          </a:p>
          <a:p>
            <a:r>
              <a:rPr lang="en-US" sz="2800" dirty="0">
                <a:solidFill>
                  <a:schemeClr val="tx1"/>
                </a:solidFill>
              </a:rPr>
              <a:t>Peer review is an evaluation of material by individuals with similar training and expertise. </a:t>
            </a:r>
          </a:p>
          <a:p>
            <a:endParaRPr lang="en-US" sz="2800" dirty="0">
              <a:solidFill>
                <a:schemeClr val="tx1"/>
              </a:solidFill>
            </a:endParaRPr>
          </a:p>
          <a:p>
            <a:r>
              <a:rPr lang="en-US" sz="2800" dirty="0">
                <a:solidFill>
                  <a:schemeClr val="tx1"/>
                </a:solidFill>
              </a:rPr>
              <a:t>Material that can include peer review:</a:t>
            </a:r>
          </a:p>
          <a:p>
            <a:pPr marL="457200" indent="-457200">
              <a:buFont typeface="Arial" panose="020B0604020202020204" pitchFamily="34" charset="0"/>
              <a:buChar char="•"/>
            </a:pPr>
            <a:r>
              <a:rPr lang="en-US" sz="2800" dirty="0">
                <a:solidFill>
                  <a:schemeClr val="tx1"/>
                </a:solidFill>
              </a:rPr>
              <a:t>Grant proposals</a:t>
            </a:r>
          </a:p>
          <a:p>
            <a:pPr marL="457200" indent="-457200">
              <a:buFont typeface="Arial" panose="020B0604020202020204" pitchFamily="34" charset="0"/>
              <a:buChar char="•"/>
            </a:pPr>
            <a:r>
              <a:rPr lang="en-US" sz="2800" dirty="0">
                <a:solidFill>
                  <a:schemeClr val="tx1"/>
                </a:solidFill>
              </a:rPr>
              <a:t>Publications</a:t>
            </a:r>
          </a:p>
          <a:p>
            <a:pPr marL="457200" indent="-457200">
              <a:buFont typeface="Arial" panose="020B0604020202020204" pitchFamily="34" charset="0"/>
              <a:buChar char="•"/>
            </a:pPr>
            <a:r>
              <a:rPr lang="en-US" sz="2800" dirty="0">
                <a:solidFill>
                  <a:schemeClr val="tx1"/>
                </a:solidFill>
              </a:rPr>
              <a:t>Hiring</a:t>
            </a:r>
          </a:p>
          <a:p>
            <a:pPr marL="457200" indent="-457200">
              <a:buFont typeface="Arial" panose="020B0604020202020204" pitchFamily="34" charset="0"/>
              <a:buChar char="•"/>
            </a:pPr>
            <a:r>
              <a:rPr lang="en-US" sz="2800" dirty="0">
                <a:solidFill>
                  <a:schemeClr val="tx1"/>
                </a:solidFill>
              </a:rPr>
              <a:t>Promotion</a:t>
            </a: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2</a:t>
            </a:fld>
            <a:endParaRPr lang="en-US" dirty="0"/>
          </a:p>
        </p:txBody>
      </p:sp>
    </p:spTree>
    <p:extLst>
      <p:ext uri="{BB962C8B-B14F-4D97-AF65-F5344CB8AC3E}">
        <p14:creationId xmlns:p14="http://schemas.microsoft.com/office/powerpoint/2010/main" val="3492710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5"/>
          </p:nvPr>
        </p:nvSpPr>
        <p:spPr/>
      </p:sp>
      <p:pic>
        <p:nvPicPr>
          <p:cNvPr id="4" name="Grant Application Games_Captioned">
            <a:hlinkClick r:id="" action="ppaction://media"/>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037C10E3-C544-479E-8033-7DEC8045C867}" label="Peer Review" lang="" r:embed="rId4"/>
                        </p173:trackLst>
                      </p173:tracksInfo>
                    </p:ext>
                  </p14:extLst>
                </p14:media>
              </p:ext>
            </p:extLst>
          </p:nvPr>
        </p:nvPicPr>
        <p:blipFill>
          <a:blip r:embed="rId5"/>
          <a:stretch>
            <a:fillRect/>
          </a:stretch>
        </p:blipFill>
        <p:spPr>
          <a:xfrm>
            <a:off x="628650" y="679075"/>
            <a:ext cx="7886700" cy="4891163"/>
          </a:xfrm>
          <a:prstGeom prst="rect">
            <a:avLst/>
          </a:prstGeom>
        </p:spPr>
      </p:pic>
    </p:spTree>
    <p:extLst>
      <p:ext uri="{BB962C8B-B14F-4D97-AF65-F5344CB8AC3E}">
        <p14:creationId xmlns:p14="http://schemas.microsoft.com/office/powerpoint/2010/main" val="38711074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219742"/>
            <a:ext cx="6599639" cy="4499810"/>
          </a:xfrm>
        </p:spPr>
        <p:txBody>
          <a:bodyPr>
            <a:normAutofit/>
          </a:bodyPr>
          <a:lstStyle/>
          <a:p>
            <a:r>
              <a:rPr lang="en-US" sz="3200" dirty="0">
                <a:solidFill>
                  <a:srgbClr val="C00000"/>
                </a:solidFill>
              </a:rPr>
              <a:t>Questions for Discussion (Video)</a:t>
            </a:r>
          </a:p>
          <a:p>
            <a:pPr marL="342900" indent="-342900">
              <a:buFont typeface="Arial" panose="020B0604020202020204" pitchFamily="34" charset="0"/>
              <a:buChar char="•"/>
            </a:pPr>
            <a:r>
              <a:rPr lang="en-US" sz="2800" dirty="0">
                <a:solidFill>
                  <a:schemeClr val="tx1"/>
                </a:solidFill>
              </a:rPr>
              <a:t>Does the student have the right to be concerned?</a:t>
            </a:r>
          </a:p>
          <a:p>
            <a:pPr marL="342900" indent="-342900">
              <a:buFont typeface="Arial" panose="020B0604020202020204" pitchFamily="34" charset="0"/>
              <a:buChar char="•"/>
            </a:pPr>
            <a:r>
              <a:rPr lang="en-US" sz="2800" dirty="0">
                <a:solidFill>
                  <a:schemeClr val="tx1"/>
                </a:solidFill>
              </a:rPr>
              <a:t>Should unfunded research be done incorrectly?</a:t>
            </a:r>
          </a:p>
          <a:p>
            <a:pPr marL="342900" indent="-342900">
              <a:buFont typeface="Arial" panose="020B0604020202020204" pitchFamily="34" charset="0"/>
              <a:buChar char="•"/>
            </a:pPr>
            <a:r>
              <a:rPr lang="en-US" sz="2800" dirty="0">
                <a:solidFill>
                  <a:schemeClr val="tx1"/>
                </a:solidFill>
              </a:rPr>
              <a:t>What is the student’s responsibility in this situation?</a:t>
            </a:r>
          </a:p>
        </p:txBody>
      </p:sp>
      <p:sp>
        <p:nvSpPr>
          <p:cNvPr id="4" name="Slide Number Placeholder 3"/>
          <p:cNvSpPr>
            <a:spLocks noGrp="1"/>
          </p:cNvSpPr>
          <p:nvPr>
            <p:ph type="sldNum" sz="quarter" idx="12"/>
          </p:nvPr>
        </p:nvSpPr>
        <p:spPr/>
        <p:txBody>
          <a:bodyPr/>
          <a:lstStyle/>
          <a:p>
            <a:fld id="{935F4044-894B-B74C-BA70-A76DFBF02618}" type="slidenum">
              <a:rPr lang="en-US" smtClean="0"/>
              <a:pPr/>
              <a:t>21</a:t>
            </a:fld>
            <a:endParaRPr lang="en-US" dirty="0"/>
          </a:p>
        </p:txBody>
      </p:sp>
    </p:spTree>
    <p:extLst>
      <p:ext uri="{BB962C8B-B14F-4D97-AF65-F5344CB8AC3E}">
        <p14:creationId xmlns:p14="http://schemas.microsoft.com/office/powerpoint/2010/main" val="2874769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11581" y="1178891"/>
            <a:ext cx="6599639" cy="4760147"/>
          </a:xfrm>
        </p:spPr>
        <p:txBody>
          <a:bodyPr>
            <a:normAutofit fontScale="92500" lnSpcReduction="10000"/>
          </a:bodyPr>
          <a:lstStyle/>
          <a:p>
            <a:r>
              <a:rPr lang="en-US" sz="3500" dirty="0">
                <a:solidFill>
                  <a:srgbClr val="C00000"/>
                </a:solidFill>
              </a:rPr>
              <a:t>Summary</a:t>
            </a:r>
          </a:p>
          <a:p>
            <a:r>
              <a:rPr lang="en-US" sz="3000" dirty="0">
                <a:solidFill>
                  <a:schemeClr val="tx1"/>
                </a:solidFill>
              </a:rPr>
              <a:t>Today all major federal agencies use peer review to assess the quality of proposals and the expertise of the listed personnel.</a:t>
            </a:r>
            <a:r>
              <a:rPr lang="en-US" sz="3000" baseline="30000" dirty="0">
                <a:solidFill>
                  <a:schemeClr val="tx1"/>
                </a:solidFill>
              </a:rPr>
              <a:t> </a:t>
            </a:r>
            <a:r>
              <a:rPr lang="en-US" sz="3000" dirty="0">
                <a:solidFill>
                  <a:schemeClr val="tx1"/>
                </a:solidFill>
              </a:rPr>
              <a:t>Peer review also commonly occurs when investigators send manuscripts in for possible publication or when their work is being used to shape policies or inform the outcomes of legal cases. Peer review remains an important but imperfect process that aims to promote objective, reliable, and quality research. </a:t>
            </a:r>
          </a:p>
        </p:txBody>
      </p:sp>
      <p:sp>
        <p:nvSpPr>
          <p:cNvPr id="4" name="Slide Number Placeholder 3"/>
          <p:cNvSpPr>
            <a:spLocks noGrp="1"/>
          </p:cNvSpPr>
          <p:nvPr>
            <p:ph type="sldNum" sz="quarter" idx="12"/>
          </p:nvPr>
        </p:nvSpPr>
        <p:spPr/>
        <p:txBody>
          <a:bodyPr/>
          <a:lstStyle/>
          <a:p>
            <a:fld id="{935F4044-894B-B74C-BA70-A76DFBF02618}" type="slidenum">
              <a:rPr lang="en-US" smtClean="0"/>
              <a:pPr/>
              <a:t>22</a:t>
            </a:fld>
            <a:endParaRPr lang="en-US" dirty="0"/>
          </a:p>
        </p:txBody>
      </p:sp>
    </p:spTree>
    <p:extLst>
      <p:ext uri="{BB962C8B-B14F-4D97-AF65-F5344CB8AC3E}">
        <p14:creationId xmlns:p14="http://schemas.microsoft.com/office/powerpoint/2010/main" val="2758511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293724"/>
            <a:ext cx="6599639" cy="4760147"/>
          </a:xfrm>
        </p:spPr>
        <p:txBody>
          <a:bodyPr>
            <a:normAutofit/>
          </a:bodyPr>
          <a:lstStyle/>
          <a:p>
            <a:r>
              <a:rPr lang="en-US" sz="3200" dirty="0">
                <a:solidFill>
                  <a:srgbClr val="C00000"/>
                </a:solidFill>
              </a:rPr>
              <a:t>Objectives</a:t>
            </a:r>
          </a:p>
          <a:p>
            <a:pPr marL="0" lvl="1"/>
            <a:r>
              <a:rPr lang="en-US" altLang="en-US" sz="2800" dirty="0">
                <a:solidFill>
                  <a:schemeClr val="tx1"/>
                </a:solidFill>
                <a:latin typeface="Museo Slab 300"/>
                <a:ea typeface="ＭＳ Ｐゴシック" panose="020B0600070205080204" pitchFamily="34" charset="-128"/>
                <a:cs typeface="Trebuchet MS" panose="020B0603020202020204" pitchFamily="34" charset="0"/>
              </a:rPr>
              <a:t>Participants will be able to describe:</a:t>
            </a:r>
          </a:p>
          <a:p>
            <a:pPr marL="465138" lvl="1" indent="-465138">
              <a:buFont typeface="Arial" panose="020B0604020202020204" pitchFamily="34" charset="0"/>
              <a:buChar char="•"/>
            </a:pPr>
            <a:r>
              <a:rPr lang="en-US" altLang="en-US" sz="2800" dirty="0">
                <a:solidFill>
                  <a:schemeClr val="tx1"/>
                </a:solidFill>
                <a:latin typeface="Museo Slab 300"/>
                <a:ea typeface="ＭＳ Ｐゴシック" panose="020B0600070205080204" pitchFamily="34" charset="-128"/>
                <a:cs typeface="Trebuchet MS" panose="020B0603020202020204" pitchFamily="34" charset="0"/>
              </a:rPr>
              <a:t>The peer review process</a:t>
            </a:r>
          </a:p>
          <a:p>
            <a:pPr marL="465138" lvl="1" indent="-465138">
              <a:buFont typeface="Arial" panose="020B0604020202020204" pitchFamily="34" charset="0"/>
              <a:buChar char="•"/>
            </a:pPr>
            <a:r>
              <a:rPr lang="en-US" altLang="en-US" sz="2800" dirty="0">
                <a:solidFill>
                  <a:schemeClr val="tx1"/>
                </a:solidFill>
                <a:latin typeface="Museo Slab 300"/>
                <a:ea typeface="ＭＳ Ｐゴシック" panose="020B0600070205080204" pitchFamily="34" charset="-128"/>
                <a:cs typeface="Trebuchet MS" panose="020B0603020202020204" pitchFamily="34" charset="0"/>
              </a:rPr>
              <a:t>The qualifications needed to perform a peer review</a:t>
            </a:r>
          </a:p>
          <a:p>
            <a:pPr marL="465138" lvl="1" indent="-465138">
              <a:buFont typeface="Arial" panose="020B0604020202020204" pitchFamily="34" charset="0"/>
              <a:buChar char="•"/>
            </a:pPr>
            <a:r>
              <a:rPr lang="en-US" sz="2800" dirty="0">
                <a:solidFill>
                  <a:schemeClr val="tx1"/>
                </a:solidFill>
                <a:latin typeface="Museo Slab 300"/>
              </a:rPr>
              <a:t>The confidential nature of peer review</a:t>
            </a:r>
          </a:p>
        </p:txBody>
      </p:sp>
      <p:sp>
        <p:nvSpPr>
          <p:cNvPr id="4" name="Slide Number Placeholder 3"/>
          <p:cNvSpPr>
            <a:spLocks noGrp="1"/>
          </p:cNvSpPr>
          <p:nvPr>
            <p:ph type="sldNum" sz="quarter" idx="12"/>
          </p:nvPr>
        </p:nvSpPr>
        <p:spPr/>
        <p:txBody>
          <a:bodyPr/>
          <a:lstStyle/>
          <a:p>
            <a:fld id="{935F4044-894B-B74C-BA70-A76DFBF02618}" type="slidenum">
              <a:rPr lang="en-US" smtClean="0"/>
              <a:pPr/>
              <a:t>3</a:t>
            </a:fld>
            <a:endParaRPr lang="en-US" dirty="0"/>
          </a:p>
        </p:txBody>
      </p:sp>
    </p:spTree>
    <p:extLst>
      <p:ext uri="{BB962C8B-B14F-4D97-AF65-F5344CB8AC3E}">
        <p14:creationId xmlns:p14="http://schemas.microsoft.com/office/powerpoint/2010/main" val="2524352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18944" y="856217"/>
            <a:ext cx="7147147" cy="5608701"/>
          </a:xfrm>
        </p:spPr>
        <p:txBody>
          <a:bodyPr>
            <a:normAutofit fontScale="85000" lnSpcReduction="20000"/>
          </a:bodyPr>
          <a:lstStyle/>
          <a:p>
            <a:r>
              <a:rPr lang="en-US" altLang="en-US" sz="3000" dirty="0">
                <a:solidFill>
                  <a:srgbClr val="C00000"/>
                </a:solidFill>
                <a:latin typeface="Museo Slab 300"/>
                <a:ea typeface="ＭＳ Ｐゴシック" panose="020B0600070205080204" pitchFamily="34" charset="-128"/>
                <a:cs typeface="Trebuchet MS" panose="020B0603020202020204" pitchFamily="34" charset="0"/>
              </a:rPr>
              <a:t>Obligations of a Peer Reviewer</a:t>
            </a:r>
          </a:p>
          <a:p>
            <a:br>
              <a:rPr lang="en-US" sz="1700" dirty="0">
                <a:solidFill>
                  <a:schemeClr val="tx1"/>
                </a:solidFill>
              </a:rPr>
            </a:br>
            <a:r>
              <a:rPr lang="en-US" sz="1400" dirty="0">
                <a:solidFill>
                  <a:schemeClr val="tx1"/>
                </a:solidFill>
              </a:rPr>
              <a:t> </a:t>
            </a:r>
            <a:endParaRPr lang="en-US" sz="1500" dirty="0">
              <a:solidFill>
                <a:schemeClr val="tx1"/>
              </a:solidFill>
            </a:endParaRPr>
          </a:p>
          <a:p>
            <a:pPr marL="228600" indent="-228600"/>
            <a:r>
              <a:rPr lang="en-US" sz="1900" dirty="0">
                <a:solidFill>
                  <a:schemeClr val="tx1"/>
                </a:solidFill>
                <a:sym typeface="Wingdings" panose="05000000000000000000" pitchFamily="2" charset="2"/>
              </a:rPr>
              <a:t></a:t>
            </a:r>
            <a:r>
              <a:rPr lang="en-US" sz="1500" dirty="0">
                <a:solidFill>
                  <a:schemeClr val="tx1"/>
                </a:solidFill>
                <a:sym typeface="Wingdings" panose="05000000000000000000" pitchFamily="2" charset="2"/>
              </a:rPr>
              <a:t> </a:t>
            </a:r>
            <a:r>
              <a:rPr lang="en-US" sz="1900" dirty="0">
                <a:solidFill>
                  <a:schemeClr val="tx1"/>
                </a:solidFill>
              </a:rPr>
              <a:t>A reviewer who feels inadequately qualified to judge the research reported in a manuscript should return it promptly to the editor</a:t>
            </a:r>
            <a:br>
              <a:rPr lang="en-US" sz="1900" dirty="0">
                <a:solidFill>
                  <a:schemeClr val="tx1"/>
                </a:solidFill>
              </a:rPr>
            </a:br>
            <a:r>
              <a:rPr lang="en-US" sz="1900" dirty="0">
                <a:solidFill>
                  <a:schemeClr val="tx1"/>
                </a:solidFill>
              </a:rPr>
              <a:t> </a:t>
            </a:r>
          </a:p>
          <a:p>
            <a:pPr marL="228600" indent="-228600"/>
            <a:r>
              <a:rPr lang="en-US" sz="1900" dirty="0">
                <a:solidFill>
                  <a:schemeClr val="tx1"/>
                </a:solidFill>
                <a:sym typeface="Wingdings" panose="05000000000000000000" pitchFamily="2" charset="2"/>
              </a:rPr>
              <a:t></a:t>
            </a:r>
            <a:r>
              <a:rPr lang="en-US" sz="1900" dirty="0">
                <a:solidFill>
                  <a:schemeClr val="tx1"/>
                </a:solidFill>
              </a:rPr>
              <a:t> A reviewer of a manuscript should judge objectively the quality of the manuscript, its experimental and theoretical work, its interpretations and its exposition, with due regard to the maintenance of high scientific and literary standards. </a:t>
            </a:r>
          </a:p>
          <a:p>
            <a:endParaRPr lang="en-US" sz="1900" dirty="0">
              <a:solidFill>
                <a:schemeClr val="tx1"/>
              </a:solidFill>
            </a:endParaRPr>
          </a:p>
          <a:p>
            <a:r>
              <a:rPr lang="en-US" sz="1900" dirty="0">
                <a:solidFill>
                  <a:schemeClr val="tx1"/>
                </a:solidFill>
                <a:sym typeface="Wingdings" panose="05000000000000000000" pitchFamily="2" charset="2"/>
              </a:rPr>
              <a:t></a:t>
            </a:r>
            <a:r>
              <a:rPr lang="en-US" sz="1900" dirty="0">
                <a:solidFill>
                  <a:schemeClr val="tx1"/>
                </a:solidFill>
              </a:rPr>
              <a:t> A reviewer should respect the intellectual independence of the authors</a:t>
            </a:r>
            <a:br>
              <a:rPr lang="en-US" sz="1900" dirty="0">
                <a:solidFill>
                  <a:schemeClr val="tx1"/>
                </a:solidFill>
              </a:rPr>
            </a:br>
            <a:r>
              <a:rPr lang="en-US" sz="1900" dirty="0">
                <a:solidFill>
                  <a:schemeClr val="tx1"/>
                </a:solidFill>
              </a:rPr>
              <a:t> </a:t>
            </a:r>
          </a:p>
          <a:p>
            <a:r>
              <a:rPr lang="en-US" sz="1900" dirty="0">
                <a:solidFill>
                  <a:schemeClr val="tx1"/>
                </a:solidFill>
                <a:sym typeface="Wingdings" panose="05000000000000000000" pitchFamily="2" charset="2"/>
              </a:rPr>
              <a:t></a:t>
            </a:r>
            <a:r>
              <a:rPr lang="en-US" sz="1900" dirty="0">
                <a:solidFill>
                  <a:schemeClr val="tx1"/>
                </a:solidFill>
              </a:rPr>
              <a:t> A reviewer should be sensitive to the appearance of a conflict of interest….</a:t>
            </a:r>
            <a:br>
              <a:rPr lang="en-US" sz="1900" dirty="0">
                <a:solidFill>
                  <a:schemeClr val="tx1"/>
                </a:solidFill>
              </a:rPr>
            </a:br>
            <a:r>
              <a:rPr lang="en-US" sz="1900" dirty="0">
                <a:solidFill>
                  <a:schemeClr val="tx1"/>
                </a:solidFill>
              </a:rPr>
              <a:t> </a:t>
            </a:r>
          </a:p>
          <a:p>
            <a:pPr marL="231775" indent="-231775"/>
            <a:r>
              <a:rPr lang="en-US" sz="1900" dirty="0">
                <a:solidFill>
                  <a:schemeClr val="tx1"/>
                </a:solidFill>
                <a:sym typeface="Wingdings" panose="05000000000000000000" pitchFamily="2" charset="2"/>
              </a:rPr>
              <a:t></a:t>
            </a:r>
            <a:r>
              <a:rPr lang="en-US" sz="1900" dirty="0">
                <a:solidFill>
                  <a:schemeClr val="tx1"/>
                </a:solidFill>
              </a:rPr>
              <a:t> A reviewer should treat a manuscript sent for review as a confidential document....</a:t>
            </a:r>
            <a:br>
              <a:rPr lang="en-US" sz="1900" dirty="0">
                <a:solidFill>
                  <a:schemeClr val="tx1"/>
                </a:solidFill>
              </a:rPr>
            </a:br>
            <a:r>
              <a:rPr lang="en-US" sz="1900" dirty="0">
                <a:solidFill>
                  <a:schemeClr val="tx1"/>
                </a:solidFill>
              </a:rPr>
              <a:t> </a:t>
            </a:r>
          </a:p>
          <a:p>
            <a:r>
              <a:rPr lang="en-US" sz="1900" dirty="0">
                <a:solidFill>
                  <a:schemeClr val="tx1"/>
                </a:solidFill>
                <a:sym typeface="Wingdings" panose="05000000000000000000" pitchFamily="2" charset="2"/>
              </a:rPr>
              <a:t></a:t>
            </a:r>
            <a:r>
              <a:rPr lang="en-US" sz="1900" dirty="0">
                <a:solidFill>
                  <a:schemeClr val="tx1"/>
                </a:solidFill>
              </a:rPr>
              <a:t> A reviewer should explain and support their judgments adequately….</a:t>
            </a:r>
            <a:br>
              <a:rPr lang="en-US" sz="1900" dirty="0">
                <a:solidFill>
                  <a:schemeClr val="tx1"/>
                </a:solidFill>
              </a:rPr>
            </a:br>
            <a:r>
              <a:rPr lang="en-US" sz="1900" dirty="0">
                <a:solidFill>
                  <a:schemeClr val="tx1"/>
                </a:solidFill>
              </a:rPr>
              <a:t> </a:t>
            </a:r>
          </a:p>
          <a:p>
            <a:pPr marL="228600" indent="-228600"/>
            <a:r>
              <a:rPr lang="en-US" sz="1900" dirty="0">
                <a:solidFill>
                  <a:schemeClr val="tx1"/>
                </a:solidFill>
                <a:sym typeface="Wingdings" panose="05000000000000000000" pitchFamily="2" charset="2"/>
              </a:rPr>
              <a:t></a:t>
            </a:r>
            <a:r>
              <a:rPr lang="en-US" sz="1900" dirty="0">
                <a:solidFill>
                  <a:schemeClr val="tx1"/>
                </a:solidFill>
              </a:rPr>
              <a:t> A reviewer should be alert to failure of authors to cite relevant work by other scientists…</a:t>
            </a:r>
            <a:br>
              <a:rPr lang="en-US" sz="1900" dirty="0">
                <a:solidFill>
                  <a:schemeClr val="tx1"/>
                </a:solidFill>
              </a:rPr>
            </a:br>
            <a:r>
              <a:rPr lang="en-US" sz="1900" dirty="0">
                <a:solidFill>
                  <a:schemeClr val="tx1"/>
                </a:solidFill>
              </a:rPr>
              <a:t> </a:t>
            </a:r>
          </a:p>
          <a:p>
            <a:r>
              <a:rPr lang="en-US" sz="1900" dirty="0">
                <a:solidFill>
                  <a:schemeClr val="tx1"/>
                </a:solidFill>
                <a:sym typeface="Wingdings" panose="05000000000000000000" pitchFamily="2" charset="2"/>
              </a:rPr>
              <a:t></a:t>
            </a:r>
            <a:r>
              <a:rPr lang="en-US" sz="1900" dirty="0">
                <a:solidFill>
                  <a:schemeClr val="tx1"/>
                </a:solidFill>
              </a:rPr>
              <a:t> A reviewer should act promptly, submitting a report in a timely manner</a:t>
            </a:r>
            <a:br>
              <a:rPr lang="en-US" sz="1900" dirty="0">
                <a:solidFill>
                  <a:schemeClr val="tx1"/>
                </a:solidFill>
              </a:rPr>
            </a:br>
            <a:r>
              <a:rPr lang="en-US" sz="1900" dirty="0">
                <a:solidFill>
                  <a:schemeClr val="tx1"/>
                </a:solidFill>
              </a:rPr>
              <a:t> </a:t>
            </a:r>
          </a:p>
          <a:p>
            <a:pPr marL="228600" indent="-228600"/>
            <a:r>
              <a:rPr lang="en-US" sz="1900" dirty="0">
                <a:solidFill>
                  <a:schemeClr val="tx1"/>
                </a:solidFill>
                <a:sym typeface="Wingdings" panose="05000000000000000000" pitchFamily="2" charset="2"/>
              </a:rPr>
              <a:t></a:t>
            </a:r>
            <a:r>
              <a:rPr lang="en-US" sz="1900" dirty="0">
                <a:solidFill>
                  <a:schemeClr val="tx1"/>
                </a:solidFill>
              </a:rPr>
              <a:t> A reviewer should not use or disclose unpublished information, arguments, or interpretations contained in a manuscript under consideration, except with the consent of the author…. </a:t>
            </a:r>
          </a:p>
        </p:txBody>
      </p:sp>
      <p:sp>
        <p:nvSpPr>
          <p:cNvPr id="4" name="Slide Number Placeholder 3"/>
          <p:cNvSpPr>
            <a:spLocks noGrp="1"/>
          </p:cNvSpPr>
          <p:nvPr>
            <p:ph type="sldNum" sz="quarter" idx="12"/>
          </p:nvPr>
        </p:nvSpPr>
        <p:spPr/>
        <p:txBody>
          <a:bodyPr/>
          <a:lstStyle/>
          <a:p>
            <a:fld id="{935F4044-894B-B74C-BA70-A76DFBF02618}" type="slidenum">
              <a:rPr lang="en-US" smtClean="0"/>
              <a:pPr/>
              <a:t>4</a:t>
            </a:fld>
            <a:endParaRPr lang="en-US" dirty="0"/>
          </a:p>
        </p:txBody>
      </p:sp>
    </p:spTree>
    <p:extLst>
      <p:ext uri="{BB962C8B-B14F-4D97-AF65-F5344CB8AC3E}">
        <p14:creationId xmlns:p14="http://schemas.microsoft.com/office/powerpoint/2010/main" val="3963564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11581" y="1201126"/>
            <a:ext cx="6599639" cy="4760147"/>
          </a:xfrm>
        </p:spPr>
        <p:txBody>
          <a:bodyPr>
            <a:normAutofit/>
          </a:bodyPr>
          <a:lstStyle/>
          <a:p>
            <a:r>
              <a:rPr lang="en-US" sz="3200" dirty="0">
                <a:solidFill>
                  <a:srgbClr val="C00000"/>
                </a:solidFill>
              </a:rPr>
              <a:t>Principles of peer review:</a:t>
            </a:r>
          </a:p>
          <a:p>
            <a:pPr marL="457200" indent="-457200">
              <a:buFont typeface="Arial" panose="020B0604020202020204" pitchFamily="34" charset="0"/>
              <a:buChar char="•"/>
            </a:pPr>
            <a:r>
              <a:rPr lang="en-US" sz="2800" dirty="0">
                <a:solidFill>
                  <a:schemeClr val="tx1"/>
                </a:solidFill>
              </a:rPr>
              <a:t>Reviewers should not benefit unfairly from the information he/she is reviewing</a:t>
            </a:r>
          </a:p>
          <a:p>
            <a:pPr marL="457200" indent="-457200">
              <a:buFont typeface="Arial" panose="020B0604020202020204" pitchFamily="34" charset="0"/>
              <a:buChar char="•"/>
            </a:pPr>
            <a:r>
              <a:rPr lang="en-US" sz="2800" dirty="0">
                <a:solidFill>
                  <a:schemeClr val="tx1"/>
                </a:solidFill>
              </a:rPr>
              <a:t>All material is confidential and must not be shared with others</a:t>
            </a:r>
          </a:p>
          <a:p>
            <a:pPr marL="457200" indent="-457200">
              <a:buFont typeface="Arial" panose="020B0604020202020204" pitchFamily="34" charset="0"/>
              <a:buChar char="•"/>
            </a:pPr>
            <a:r>
              <a:rPr lang="en-US" sz="2800" dirty="0">
                <a:solidFill>
                  <a:schemeClr val="tx1"/>
                </a:solidFill>
              </a:rPr>
              <a:t>Information should not be used to guide his/her own research program</a:t>
            </a:r>
          </a:p>
          <a:p>
            <a:pPr marL="457200" indent="-457200">
              <a:buFont typeface="Arial" panose="020B0604020202020204" pitchFamily="34" charset="0"/>
              <a:buChar char="•"/>
            </a:pPr>
            <a:r>
              <a:rPr lang="en-US" sz="2800" dirty="0">
                <a:solidFill>
                  <a:schemeClr val="tx1"/>
                </a:solidFill>
              </a:rPr>
              <a:t>Material should not be copied and retained in any manner by the reviewer</a:t>
            </a:r>
          </a:p>
        </p:txBody>
      </p:sp>
      <p:sp>
        <p:nvSpPr>
          <p:cNvPr id="4" name="Slide Number Placeholder 3"/>
          <p:cNvSpPr>
            <a:spLocks noGrp="1"/>
          </p:cNvSpPr>
          <p:nvPr>
            <p:ph type="sldNum" sz="quarter" idx="12"/>
          </p:nvPr>
        </p:nvSpPr>
        <p:spPr/>
        <p:txBody>
          <a:bodyPr/>
          <a:lstStyle/>
          <a:p>
            <a:fld id="{935F4044-894B-B74C-BA70-A76DFBF02618}" type="slidenum">
              <a:rPr lang="en-US" smtClean="0"/>
              <a:pPr/>
              <a:t>5</a:t>
            </a:fld>
            <a:endParaRPr lang="en-US" dirty="0"/>
          </a:p>
        </p:txBody>
      </p:sp>
    </p:spTree>
    <p:extLst>
      <p:ext uri="{BB962C8B-B14F-4D97-AF65-F5344CB8AC3E}">
        <p14:creationId xmlns:p14="http://schemas.microsoft.com/office/powerpoint/2010/main" val="3727580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11581" y="1166402"/>
            <a:ext cx="6599639" cy="5258773"/>
          </a:xfrm>
        </p:spPr>
        <p:txBody>
          <a:bodyPr>
            <a:normAutofit fontScale="92500" lnSpcReduction="20000"/>
          </a:bodyPr>
          <a:lstStyle/>
          <a:p>
            <a:r>
              <a:rPr lang="en-US" altLang="en-US" sz="3500" dirty="0">
                <a:solidFill>
                  <a:srgbClr val="C00000"/>
                </a:solidFill>
                <a:latin typeface="Museo Slab 300"/>
                <a:ea typeface="ＭＳ Ｐゴシック" panose="020B0600070205080204" pitchFamily="34" charset="-128"/>
                <a:cs typeface="Trebuchet MS" panose="020B0603020202020204" pitchFamily="34" charset="0"/>
              </a:rPr>
              <a:t>A peer review process proceeds as follows:</a:t>
            </a:r>
          </a:p>
          <a:p>
            <a:pPr marL="457200" indent="-457200">
              <a:buFont typeface="Arial" panose="020B0604020202020204" pitchFamily="34" charset="0"/>
              <a:buChar char="•"/>
            </a:pPr>
            <a:r>
              <a:rPr lang="en-US" altLang="en-US" sz="3000" dirty="0">
                <a:solidFill>
                  <a:schemeClr val="tx1"/>
                </a:solidFill>
                <a:latin typeface="Museo Slab 300"/>
                <a:ea typeface="ＭＳ Ｐゴシック" panose="020B0600070205080204" pitchFamily="34" charset="-128"/>
                <a:cs typeface="Trebuchet MS" panose="020B0603020202020204" pitchFamily="34" charset="0"/>
              </a:rPr>
              <a:t>Review should be clear and understandable to the author</a:t>
            </a:r>
          </a:p>
          <a:p>
            <a:pPr marL="457200" indent="-457200">
              <a:buFont typeface="Arial" panose="020B0604020202020204" pitchFamily="34" charset="0"/>
              <a:buChar char="•"/>
            </a:pPr>
            <a:r>
              <a:rPr lang="en-US" altLang="en-US" sz="3000" dirty="0">
                <a:solidFill>
                  <a:schemeClr val="tx1"/>
                </a:solidFill>
                <a:latin typeface="Museo Slab 300"/>
                <a:ea typeface="ＭＳ Ｐゴシック" panose="020B0600070205080204" pitchFamily="34" charset="-128"/>
                <a:cs typeface="Trebuchet MS" panose="020B0603020202020204" pitchFamily="34" charset="0"/>
              </a:rPr>
              <a:t>Constructive comments should be useful </a:t>
            </a:r>
          </a:p>
          <a:p>
            <a:pPr marL="457200" indent="-457200">
              <a:buFont typeface="Arial" panose="020B0604020202020204" pitchFamily="34" charset="0"/>
              <a:buChar char="•"/>
            </a:pPr>
            <a:r>
              <a:rPr lang="en-US" altLang="en-US" sz="3000" dirty="0">
                <a:solidFill>
                  <a:schemeClr val="tx1"/>
                </a:solidFill>
                <a:latin typeface="Museo Slab 300"/>
                <a:ea typeface="ＭＳ Ｐゴシック" panose="020B0600070205080204" pitchFamily="34" charset="-128"/>
                <a:cs typeface="Trebuchet MS" panose="020B0603020202020204" pitchFamily="34" charset="0"/>
              </a:rPr>
              <a:t>Comments throughout should be consistent with the summary</a:t>
            </a:r>
          </a:p>
          <a:p>
            <a:pPr marL="457200" indent="-457200">
              <a:buFont typeface="Arial" panose="020B0604020202020204" pitchFamily="34" charset="0"/>
              <a:buChar char="•"/>
            </a:pPr>
            <a:r>
              <a:rPr lang="en-US" altLang="en-US" sz="3000" dirty="0">
                <a:solidFill>
                  <a:schemeClr val="tx1"/>
                </a:solidFill>
                <a:latin typeface="Museo Slab 300"/>
                <a:ea typeface="ＭＳ Ｐゴシック" panose="020B0600070205080204" pitchFamily="34" charset="-128"/>
                <a:cs typeface="Trebuchet MS" panose="020B0603020202020204" pitchFamily="34" charset="0"/>
              </a:rPr>
              <a:t>Positive aspects of the document should be included</a:t>
            </a:r>
          </a:p>
          <a:p>
            <a:pPr marL="457200" indent="-457200">
              <a:buFont typeface="Arial" panose="020B0604020202020204" pitchFamily="34" charset="0"/>
              <a:buChar char="•"/>
            </a:pPr>
            <a:r>
              <a:rPr lang="en-US" altLang="en-US" sz="3000" dirty="0">
                <a:solidFill>
                  <a:schemeClr val="tx1"/>
                </a:solidFill>
                <a:latin typeface="Museo Slab 300"/>
                <a:ea typeface="ＭＳ Ｐゴシック" panose="020B0600070205080204" pitchFamily="34" charset="-128"/>
                <a:cs typeface="Trebuchet MS" panose="020B0603020202020204" pitchFamily="34" charset="0"/>
              </a:rPr>
              <a:t>Derogatory language or harsh or sarcastic language should be avoided</a:t>
            </a:r>
          </a:p>
          <a:p>
            <a:endParaRPr lang="en-US" altLang="en-US" sz="2800" dirty="0">
              <a:solidFill>
                <a:schemeClr val="tx1"/>
              </a:solidFill>
              <a:latin typeface="Museo Slab 300"/>
              <a:ea typeface="ＭＳ Ｐゴシック" panose="020B0600070205080204" pitchFamily="34" charset="-128"/>
              <a:cs typeface="Trebuchet MS" panose="020B0603020202020204" pitchFamily="34" charset="0"/>
            </a:endParaRPr>
          </a:p>
          <a:p>
            <a:pPr algn="r"/>
            <a:r>
              <a:rPr lang="en-US" altLang="en-US" sz="2100" dirty="0">
                <a:solidFill>
                  <a:schemeClr val="tx1"/>
                </a:solidFill>
                <a:latin typeface="Museo Slab 300"/>
                <a:ea typeface="ＭＳ Ｐゴシック" panose="020B0600070205080204" pitchFamily="34" charset="-128"/>
                <a:cs typeface="Trebuchet MS" panose="020B0603020202020204" pitchFamily="34" charset="0"/>
              </a:rPr>
              <a:t>Sear, R. (February 7, 2020) https://royalsociety.org/blog/</a:t>
            </a:r>
          </a:p>
          <a:p>
            <a:pPr algn="r"/>
            <a:r>
              <a:rPr lang="en-US" altLang="en-US" sz="2100" dirty="0">
                <a:solidFill>
                  <a:schemeClr val="tx1"/>
                </a:solidFill>
                <a:latin typeface="Museo Slab 300"/>
                <a:ea typeface="ＭＳ Ｐゴシック" panose="020B0600070205080204" pitchFamily="34" charset="-128"/>
                <a:cs typeface="Trebuchet MS" panose="020B0603020202020204" pitchFamily="34" charset="0"/>
              </a:rPr>
              <a:t>2020/02/what-makes-a-good-or-bad-peer-review/</a:t>
            </a:r>
          </a:p>
          <a:p>
            <a:pPr marL="457200" indent="-457200">
              <a:buFont typeface="Arial" panose="020B0604020202020204" pitchFamily="34" charset="0"/>
              <a:buChar char="•"/>
            </a:pPr>
            <a:endParaRPr lang="en-US" altLang="en-US" sz="2200" dirty="0">
              <a:solidFill>
                <a:schemeClr val="tx1"/>
              </a:solidFill>
              <a:latin typeface="Museo Slab 300"/>
              <a:ea typeface="ＭＳ Ｐゴシック" panose="020B0600070205080204" pitchFamily="34" charset="-128"/>
              <a:cs typeface="Trebuchet MS" panose="020B0603020202020204" pitchFamily="34" charset="0"/>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6</a:t>
            </a:fld>
            <a:endParaRPr lang="en-US" dirty="0"/>
          </a:p>
        </p:txBody>
      </p:sp>
    </p:spTree>
    <p:extLst>
      <p:ext uri="{BB962C8B-B14F-4D97-AF65-F5344CB8AC3E}">
        <p14:creationId xmlns:p14="http://schemas.microsoft.com/office/powerpoint/2010/main" val="3480054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11581" y="1166402"/>
            <a:ext cx="6599639" cy="4760147"/>
          </a:xfrm>
        </p:spPr>
        <p:txBody>
          <a:bodyPr>
            <a:normAutofit/>
          </a:bodyPr>
          <a:lstStyle/>
          <a:p>
            <a:r>
              <a:rPr lang="en-US" altLang="en-US" sz="3200" dirty="0">
                <a:solidFill>
                  <a:srgbClr val="C00000"/>
                </a:solidFill>
                <a:latin typeface="Museo Slab 300"/>
                <a:ea typeface="ＭＳ Ｐゴシック" panose="020B0600070205080204" pitchFamily="34" charset="-128"/>
                <a:cs typeface="Trebuchet MS" panose="020B0603020202020204" pitchFamily="34" charset="0"/>
              </a:rPr>
              <a:t>A successful peer review is an opportunity to improve the document and includes the following requirements:</a:t>
            </a:r>
          </a:p>
          <a:p>
            <a:pPr marL="457200" indent="-457200">
              <a:buFont typeface="Arial" panose="020B0604020202020204" pitchFamily="34" charset="0"/>
              <a:buChar char="•"/>
            </a:pPr>
            <a:r>
              <a:rPr lang="en-US" altLang="en-US" sz="2800" dirty="0">
                <a:solidFill>
                  <a:schemeClr val="tx1"/>
                </a:solidFill>
                <a:latin typeface="Museo Slab 300"/>
                <a:ea typeface="ＭＳ Ｐゴシック" panose="020B0600070205080204" pitchFamily="34" charset="-128"/>
                <a:cs typeface="Trebuchet MS" panose="020B0603020202020204" pitchFamily="34" charset="0"/>
              </a:rPr>
              <a:t>Timely</a:t>
            </a:r>
          </a:p>
          <a:p>
            <a:pPr marL="457200" indent="-457200">
              <a:buFont typeface="Arial" panose="020B0604020202020204" pitchFamily="34" charset="0"/>
              <a:buChar char="•"/>
            </a:pPr>
            <a:r>
              <a:rPr lang="en-US" altLang="en-US" sz="2800" dirty="0">
                <a:solidFill>
                  <a:schemeClr val="tx1"/>
                </a:solidFill>
                <a:latin typeface="Museo Slab 300"/>
                <a:ea typeface="ＭＳ Ｐゴシック" panose="020B0600070205080204" pitchFamily="34" charset="-128"/>
                <a:cs typeface="Trebuchet MS" panose="020B0603020202020204" pitchFamily="34" charset="0"/>
              </a:rPr>
              <a:t>Thorough</a:t>
            </a:r>
          </a:p>
          <a:p>
            <a:pPr marL="457200" indent="-457200">
              <a:buFont typeface="Arial" panose="020B0604020202020204" pitchFamily="34" charset="0"/>
              <a:buChar char="•"/>
            </a:pPr>
            <a:r>
              <a:rPr lang="en-US" altLang="en-US" sz="2800" dirty="0">
                <a:solidFill>
                  <a:schemeClr val="tx1"/>
                </a:solidFill>
                <a:latin typeface="Museo Slab 300"/>
                <a:ea typeface="ＭＳ Ｐゴシック" panose="020B0600070205080204" pitchFamily="34" charset="-128"/>
                <a:cs typeface="Trebuchet MS" panose="020B0603020202020204" pitchFamily="34" charset="0"/>
              </a:rPr>
              <a:t>Constructive</a:t>
            </a:r>
          </a:p>
          <a:p>
            <a:pPr marL="457200" indent="-457200">
              <a:buFont typeface="Arial" panose="020B0604020202020204" pitchFamily="34" charset="0"/>
              <a:buChar char="•"/>
            </a:pPr>
            <a:r>
              <a:rPr lang="en-US" altLang="en-US" sz="2800" dirty="0">
                <a:solidFill>
                  <a:schemeClr val="tx1"/>
                </a:solidFill>
                <a:latin typeface="Museo Slab 300"/>
                <a:ea typeface="ＭＳ Ｐゴシック" panose="020B0600070205080204" pitchFamily="34" charset="-128"/>
                <a:cs typeface="Trebuchet MS" panose="020B0603020202020204" pitchFamily="34" charset="0"/>
              </a:rPr>
              <a:t>Free from bias</a:t>
            </a:r>
          </a:p>
          <a:p>
            <a:pPr marL="457200" indent="-457200">
              <a:buFont typeface="Arial" panose="020B0604020202020204" pitchFamily="34" charset="0"/>
              <a:buChar char="•"/>
            </a:pPr>
            <a:r>
              <a:rPr lang="en-US" altLang="en-US" sz="2800" dirty="0">
                <a:solidFill>
                  <a:schemeClr val="tx1"/>
                </a:solidFill>
                <a:latin typeface="Museo Slab 300"/>
                <a:ea typeface="ＭＳ Ｐゴシック" panose="020B0600070205080204" pitchFamily="34" charset="-128"/>
                <a:cs typeface="Trebuchet MS" panose="020B0603020202020204" pitchFamily="34" charset="0"/>
              </a:rPr>
              <a:t>Confidential</a:t>
            </a:r>
            <a:endParaRPr lang="en-US" altLang="en-US" sz="2200" dirty="0">
              <a:solidFill>
                <a:schemeClr val="tx1"/>
              </a:solidFill>
              <a:latin typeface="Museo Slab 300"/>
              <a:ea typeface="ＭＳ Ｐゴシック" panose="020B0600070205080204" pitchFamily="34" charset="-128"/>
              <a:cs typeface="Trebuchet MS" panose="020B0603020202020204" pitchFamily="34" charset="0"/>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7</a:t>
            </a:fld>
            <a:endParaRPr lang="en-US" dirty="0"/>
          </a:p>
        </p:txBody>
      </p:sp>
    </p:spTree>
    <p:extLst>
      <p:ext uri="{BB962C8B-B14F-4D97-AF65-F5344CB8AC3E}">
        <p14:creationId xmlns:p14="http://schemas.microsoft.com/office/powerpoint/2010/main" val="2194978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11581" y="1235850"/>
            <a:ext cx="6599639" cy="4760147"/>
          </a:xfrm>
        </p:spPr>
        <p:txBody>
          <a:bodyPr>
            <a:normAutofit/>
          </a:bodyPr>
          <a:lstStyle/>
          <a:p>
            <a:r>
              <a:rPr lang="en-US" altLang="en-US" sz="3200" dirty="0">
                <a:solidFill>
                  <a:srgbClr val="C00000"/>
                </a:solidFill>
                <a:latin typeface="Museo Slab 300"/>
                <a:ea typeface="ＭＳ Ｐゴシック" panose="020B0600070205080204" pitchFamily="34" charset="-128"/>
                <a:cs typeface="Trebuchet MS" panose="020B0603020202020204" pitchFamily="34" charset="0"/>
              </a:rPr>
              <a:t>If there is a conflict of interest the reviewer should:</a:t>
            </a:r>
          </a:p>
          <a:p>
            <a:pPr marL="457200" indent="-457200">
              <a:buFont typeface="Arial" panose="020B0604020202020204" pitchFamily="34" charset="0"/>
              <a:buChar char="•"/>
            </a:pPr>
            <a:r>
              <a:rPr lang="en-US" altLang="en-US" sz="2800" dirty="0">
                <a:solidFill>
                  <a:schemeClr val="tx1"/>
                </a:solidFill>
                <a:latin typeface="Museo Slab 300"/>
                <a:ea typeface="ＭＳ Ｐゴシック" panose="020B0600070205080204" pitchFamily="34" charset="-128"/>
                <a:cs typeface="Trebuchet MS" panose="020B0603020202020204" pitchFamily="34" charset="0"/>
              </a:rPr>
              <a:t>Report the conflict of interest </a:t>
            </a:r>
          </a:p>
          <a:p>
            <a:pPr marL="457200" indent="-457200">
              <a:buFont typeface="Arial" panose="020B0604020202020204" pitchFamily="34" charset="0"/>
              <a:buChar char="•"/>
            </a:pPr>
            <a:r>
              <a:rPr lang="en-US" altLang="en-US" sz="2800" dirty="0">
                <a:solidFill>
                  <a:schemeClr val="tx1"/>
                </a:solidFill>
                <a:latin typeface="Museo Slab 300"/>
                <a:ea typeface="ＭＳ Ｐゴシック" panose="020B0600070205080204" pitchFamily="34" charset="-128"/>
                <a:cs typeface="Trebuchet MS" panose="020B0603020202020204" pitchFamily="34" charset="0"/>
              </a:rPr>
              <a:t>Return the material unread</a:t>
            </a:r>
          </a:p>
          <a:p>
            <a:pPr marL="457200" indent="-457200">
              <a:buFont typeface="Arial" panose="020B0604020202020204" pitchFamily="34" charset="0"/>
              <a:buChar char="•"/>
            </a:pPr>
            <a:endParaRPr lang="en-US" altLang="en-US" sz="2200" dirty="0">
              <a:solidFill>
                <a:schemeClr val="tx1"/>
              </a:solidFill>
              <a:latin typeface="Museo Slab 300"/>
              <a:ea typeface="ＭＳ Ｐゴシック" panose="020B0600070205080204" pitchFamily="34" charset="-128"/>
              <a:cs typeface="Trebuchet MS" panose="020B0603020202020204" pitchFamily="34" charset="0"/>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8</a:t>
            </a:fld>
            <a:endParaRPr lang="en-US" dirty="0"/>
          </a:p>
        </p:txBody>
      </p:sp>
    </p:spTree>
    <p:extLst>
      <p:ext uri="{BB962C8B-B14F-4D97-AF65-F5344CB8AC3E}">
        <p14:creationId xmlns:p14="http://schemas.microsoft.com/office/powerpoint/2010/main" val="3934506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11581" y="1189551"/>
            <a:ext cx="6599639" cy="5235624"/>
          </a:xfrm>
        </p:spPr>
        <p:txBody>
          <a:bodyPr>
            <a:normAutofit fontScale="92500"/>
          </a:bodyPr>
          <a:lstStyle/>
          <a:p>
            <a:r>
              <a:rPr lang="en-US" altLang="en-US" sz="3000" dirty="0">
                <a:solidFill>
                  <a:srgbClr val="C00000"/>
                </a:solidFill>
                <a:latin typeface="Museo Slab 300"/>
                <a:ea typeface="ＭＳ Ｐゴシック" panose="020B0600070205080204" pitchFamily="34" charset="-128"/>
                <a:cs typeface="Trebuchet MS" panose="020B0603020202020204" pitchFamily="34" charset="0"/>
              </a:rPr>
              <a:t>A peer review process proceeds as follows:</a:t>
            </a:r>
          </a:p>
          <a:p>
            <a:pPr marL="457200" indent="-457200">
              <a:buFont typeface="Arial" panose="020B0604020202020204" pitchFamily="34" charset="0"/>
              <a:buChar char="•"/>
            </a:pPr>
            <a:r>
              <a:rPr lang="en-US" altLang="en-US" sz="2800" dirty="0">
                <a:solidFill>
                  <a:schemeClr val="tx1"/>
                </a:solidFill>
                <a:latin typeface="Museo Slab 300"/>
                <a:ea typeface="ＭＳ Ｐゴシック" panose="020B0600070205080204" pitchFamily="34" charset="-128"/>
                <a:cs typeface="Trebuchet MS" panose="020B0603020202020204" pitchFamily="34" charset="0"/>
              </a:rPr>
              <a:t>Information is received by the reviewer who has the expertise to conduct the review. The document(s) are then read thoroughly. The reviewer should…</a:t>
            </a:r>
          </a:p>
          <a:p>
            <a:pPr marL="914400" lvl="1" indent="-457200">
              <a:buFont typeface="Arial" panose="020B0604020202020204" pitchFamily="34" charset="0"/>
              <a:buChar char="•"/>
            </a:pPr>
            <a:r>
              <a:rPr lang="en-US" altLang="en-US" sz="2200" dirty="0">
                <a:solidFill>
                  <a:schemeClr val="tx1"/>
                </a:solidFill>
                <a:latin typeface="Museo Slab 300"/>
                <a:ea typeface="ＭＳ Ｐゴシック" panose="020B0600070205080204" pitchFamily="34" charset="-128"/>
                <a:cs typeface="Trebuchet MS" panose="020B0603020202020204" pitchFamily="34" charset="0"/>
              </a:rPr>
              <a:t>Summarize the material and notice if there is a struggle to make an adequate summary</a:t>
            </a:r>
          </a:p>
          <a:p>
            <a:pPr marL="914400" lvl="1" indent="-457200">
              <a:buFont typeface="Arial" panose="020B0604020202020204" pitchFamily="34" charset="0"/>
              <a:buChar char="•"/>
            </a:pPr>
            <a:r>
              <a:rPr lang="en-US" altLang="en-US" sz="2200" dirty="0">
                <a:solidFill>
                  <a:schemeClr val="tx1"/>
                </a:solidFill>
                <a:latin typeface="Museo Slab 300"/>
                <a:ea typeface="ＭＳ Ｐゴシック" panose="020B0600070205080204" pitchFamily="34" charset="-128"/>
                <a:cs typeface="Trebuchet MS" panose="020B0603020202020204" pitchFamily="34" charset="0"/>
              </a:rPr>
              <a:t>Prepare an overview of the material and include a recommendation (e.g., accept, reject, or revise). Provide a rationale for the recommendation</a:t>
            </a:r>
          </a:p>
          <a:p>
            <a:pPr marL="914400" lvl="1" indent="-457200">
              <a:buFont typeface="Arial" panose="020B0604020202020204" pitchFamily="34" charset="0"/>
              <a:buChar char="•"/>
            </a:pPr>
            <a:r>
              <a:rPr lang="en-US" altLang="en-US" sz="2200" dirty="0">
                <a:solidFill>
                  <a:schemeClr val="tx1"/>
                </a:solidFill>
                <a:latin typeface="Museo Slab 300"/>
                <a:ea typeface="ＭＳ Ｐゴシック" panose="020B0600070205080204" pitchFamily="34" charset="-128"/>
                <a:cs typeface="Trebuchet MS" panose="020B0603020202020204" pitchFamily="34" charset="0"/>
              </a:rPr>
              <a:t>Provide detailed comments about the document. List major problems (which include substantial work) and include minor comments last. These can be recommendations and are not essential.</a:t>
            </a:r>
          </a:p>
          <a:p>
            <a:pPr marL="457200" indent="-457200">
              <a:buFont typeface="Arial" panose="020B0604020202020204" pitchFamily="34" charset="0"/>
              <a:buChar char="•"/>
            </a:pPr>
            <a:endParaRPr lang="en-US" altLang="en-US" sz="2200" dirty="0">
              <a:solidFill>
                <a:schemeClr val="tx1"/>
              </a:solidFill>
              <a:latin typeface="Museo Slab 300"/>
              <a:ea typeface="ＭＳ Ｐゴシック" panose="020B0600070205080204" pitchFamily="34" charset="-128"/>
              <a:cs typeface="Trebuchet MS" panose="020B0603020202020204" pitchFamily="34" charset="0"/>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9</a:t>
            </a:fld>
            <a:endParaRPr lang="en-US" dirty="0"/>
          </a:p>
        </p:txBody>
      </p:sp>
    </p:spTree>
    <p:extLst>
      <p:ext uri="{BB962C8B-B14F-4D97-AF65-F5344CB8AC3E}">
        <p14:creationId xmlns:p14="http://schemas.microsoft.com/office/powerpoint/2010/main" val="2771011789"/>
      </p:ext>
    </p:extLst>
  </p:cSld>
  <p:clrMapOvr>
    <a:masterClrMapping/>
  </p:clrMapOvr>
</p:sld>
</file>

<file path=ppt/theme/theme1.xml><?xml version="1.0" encoding="utf-8"?>
<a:theme xmlns:a="http://schemas.openxmlformats.org/drawingml/2006/main" name="Stony Brook University">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166147</TotalTime>
  <Words>1717</Words>
  <Application>Microsoft Office PowerPoint</Application>
  <PresentationFormat>On-screen Show (4:3)</PresentationFormat>
  <Paragraphs>151</Paragraphs>
  <Slides>22</Slides>
  <Notes>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ＭＳ Ｐゴシック</vt:lpstr>
      <vt:lpstr>Arial</vt:lpstr>
      <vt:lpstr>Calibri</vt:lpstr>
      <vt:lpstr>Effra Heavy</vt:lpstr>
      <vt:lpstr>Museo Slab 100</vt:lpstr>
      <vt:lpstr>Museo Slab 300</vt:lpstr>
      <vt:lpstr>Museo Slab 500</vt:lpstr>
      <vt:lpstr>Museo Slab 700</vt:lpstr>
      <vt:lpstr>Museo Slab 900</vt:lpstr>
      <vt:lpstr>Trebuchet MS</vt:lpstr>
      <vt:lpstr>Wingdings</vt:lpstr>
      <vt:lpstr>Stony Brook University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Anna Li</cp:lastModifiedBy>
  <cp:revision>471</cp:revision>
  <cp:lastPrinted>2022-02-21T19:29:38Z</cp:lastPrinted>
  <dcterms:created xsi:type="dcterms:W3CDTF">2015-10-09T21:49:46Z</dcterms:created>
  <dcterms:modified xsi:type="dcterms:W3CDTF">2023-02-27T18:53:14Z</dcterms:modified>
</cp:coreProperties>
</file>