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24"/>
  </p:notesMasterIdLst>
  <p:handoutMasterIdLst>
    <p:handoutMasterId r:id="rId25"/>
  </p:handoutMasterIdLst>
  <p:sldIdLst>
    <p:sldId id="256" r:id="rId2"/>
    <p:sldId id="274" r:id="rId3"/>
    <p:sldId id="283" r:id="rId4"/>
    <p:sldId id="309" r:id="rId5"/>
    <p:sldId id="310" r:id="rId6"/>
    <p:sldId id="259" r:id="rId7"/>
    <p:sldId id="311" r:id="rId8"/>
    <p:sldId id="312" r:id="rId9"/>
    <p:sldId id="313" r:id="rId10"/>
    <p:sldId id="314" r:id="rId11"/>
    <p:sldId id="315" r:id="rId12"/>
    <p:sldId id="316" r:id="rId13"/>
    <p:sldId id="302" r:id="rId14"/>
    <p:sldId id="300" r:id="rId15"/>
    <p:sldId id="271" r:id="rId16"/>
    <p:sldId id="301" r:id="rId17"/>
    <p:sldId id="303" r:id="rId18"/>
    <p:sldId id="304" r:id="rId19"/>
    <p:sldId id="305" r:id="rId20"/>
    <p:sldId id="306" r:id="rId21"/>
    <p:sldId id="307" r:id="rId22"/>
    <p:sldId id="30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C0C0"/>
    <a:srgbClr val="828383"/>
    <a:srgbClr val="A71E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967" autoAdjust="0"/>
    <p:restoredTop sz="94674"/>
  </p:normalViewPr>
  <p:slideViewPr>
    <p:cSldViewPr snapToGrid="0" snapToObjects="1">
      <p:cViewPr varScale="1">
        <p:scale>
          <a:sx n="108" d="100"/>
          <a:sy n="108" d="100"/>
        </p:scale>
        <p:origin x="1512" y="108"/>
      </p:cViewPr>
      <p:guideLst/>
    </p:cSldViewPr>
  </p:slideViewPr>
  <p:outlineViewPr>
    <p:cViewPr>
      <p:scale>
        <a:sx n="33" d="100"/>
        <a:sy n="33" d="100"/>
      </p:scale>
      <p:origin x="0" y="-20944"/>
    </p:cViewPr>
  </p:outlineViewPr>
  <p:notesTextViewPr>
    <p:cViewPr>
      <p:scale>
        <a:sx n="1" d="1"/>
        <a:sy n="1" d="1"/>
      </p:scale>
      <p:origin x="0" y="0"/>
    </p:cViewPr>
  </p:notesTextViewPr>
  <p:notesViewPr>
    <p:cSldViewPr snapToGrid="0" snapToObjects="1" showGuides="1">
      <p:cViewPr varScale="1">
        <p:scale>
          <a:sx n="99" d="100"/>
          <a:sy n="99" d="100"/>
        </p:scale>
        <p:origin x="427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706CF33-8FBF-4B4C-A62C-C7FCEE2F205E}" type="datetimeFigureOut">
              <a:rPr lang="en-US" smtClean="0"/>
              <a:t>2/27/2023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A2B81D4-C81F-2846-A8B2-30C4B23FE648}" type="slidenum">
              <a:rPr lang="en-US" smtClean="0"/>
              <a:t>‹#›</a:t>
            </a:fld>
            <a:endParaRPr lang="en-US"/>
          </a:p>
        </p:txBody>
      </p:sp>
    </p:spTree>
    <p:extLst>
      <p:ext uri="{BB962C8B-B14F-4D97-AF65-F5344CB8AC3E}">
        <p14:creationId xmlns:p14="http://schemas.microsoft.com/office/powerpoint/2010/main" val="3994697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D938DB-7AC2-8B49-96CB-F4713922A74B}" type="datetimeFigureOut">
              <a:rPr lang="en-US" smtClean="0"/>
              <a:t>2/27/2023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818A80-324C-A94A-A288-E8B5ECC90687}" type="slidenum">
              <a:rPr lang="en-US" smtClean="0"/>
              <a:t>‹#›</a:t>
            </a:fld>
            <a:endParaRPr lang="en-US"/>
          </a:p>
        </p:txBody>
      </p:sp>
    </p:spTree>
    <p:extLst>
      <p:ext uri="{BB962C8B-B14F-4D97-AF65-F5344CB8AC3E}">
        <p14:creationId xmlns:p14="http://schemas.microsoft.com/office/powerpoint/2010/main" val="1819550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Role Play Tips</a:t>
            </a:r>
            <a:endParaRPr lang="en-US" sz="1200" b="0" i="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We offer detailed role descriptions and prompts, not a script. Know your character and get creative!</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Encourage role players to use their actual names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Play with the prompts! Change them, e.g., by having the character offer a conciliatory opening line or a belligerent opening line</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Run a role play more than once, changing role players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See instructor’s manual for tips on responding to wrongdoing. Pay attention to power dynamics and interpersonal dynamics</a:t>
            </a:r>
          </a:p>
          <a:p>
            <a:endParaRPr lang="en-US" dirty="0"/>
          </a:p>
        </p:txBody>
      </p:sp>
      <p:sp>
        <p:nvSpPr>
          <p:cNvPr id="4" name="Slide Number Placeholder 3"/>
          <p:cNvSpPr>
            <a:spLocks noGrp="1"/>
          </p:cNvSpPr>
          <p:nvPr>
            <p:ph type="sldNum" sz="quarter" idx="10"/>
          </p:nvPr>
        </p:nvSpPr>
        <p:spPr/>
        <p:txBody>
          <a:bodyPr/>
          <a:lstStyle/>
          <a:p>
            <a:fld id="{06818A80-324C-A94A-A288-E8B5ECC90687}" type="slidenum">
              <a:rPr lang="en-US" smtClean="0"/>
              <a:t>17</a:t>
            </a:fld>
            <a:endParaRPr lang="en-US"/>
          </a:p>
        </p:txBody>
      </p:sp>
    </p:spTree>
    <p:extLst>
      <p:ext uri="{BB962C8B-B14F-4D97-AF65-F5344CB8AC3E}">
        <p14:creationId xmlns:p14="http://schemas.microsoft.com/office/powerpoint/2010/main" val="31928840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818A80-324C-A94A-A288-E8B5ECC90687}" type="slidenum">
              <a:rPr lang="en-US" smtClean="0"/>
              <a:t>18</a:t>
            </a:fld>
            <a:endParaRPr lang="en-US"/>
          </a:p>
        </p:txBody>
      </p:sp>
    </p:spTree>
    <p:extLst>
      <p:ext uri="{BB962C8B-B14F-4D97-AF65-F5344CB8AC3E}">
        <p14:creationId xmlns:p14="http://schemas.microsoft.com/office/powerpoint/2010/main" val="13713225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818A80-324C-A94A-A288-E8B5ECC90687}" type="slidenum">
              <a:rPr lang="en-US" smtClean="0"/>
              <a:t>19</a:t>
            </a:fld>
            <a:endParaRPr lang="en-US"/>
          </a:p>
        </p:txBody>
      </p:sp>
    </p:spTree>
    <p:extLst>
      <p:ext uri="{BB962C8B-B14F-4D97-AF65-F5344CB8AC3E}">
        <p14:creationId xmlns:p14="http://schemas.microsoft.com/office/powerpoint/2010/main" val="17079566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818A80-324C-A94A-A288-E8B5ECC90687}" type="slidenum">
              <a:rPr lang="en-US" smtClean="0"/>
              <a:t>20</a:t>
            </a:fld>
            <a:endParaRPr lang="en-US"/>
          </a:p>
        </p:txBody>
      </p:sp>
    </p:spTree>
    <p:extLst>
      <p:ext uri="{BB962C8B-B14F-4D97-AF65-F5344CB8AC3E}">
        <p14:creationId xmlns:p14="http://schemas.microsoft.com/office/powerpoint/2010/main" val="19736927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818A80-324C-A94A-A288-E8B5ECC90687}" type="slidenum">
              <a:rPr lang="en-US" smtClean="0"/>
              <a:t>21</a:t>
            </a:fld>
            <a:endParaRPr lang="en-US"/>
          </a:p>
        </p:txBody>
      </p:sp>
    </p:spTree>
    <p:extLst>
      <p:ext uri="{BB962C8B-B14F-4D97-AF65-F5344CB8AC3E}">
        <p14:creationId xmlns:p14="http://schemas.microsoft.com/office/powerpoint/2010/main" val="2455139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818A80-324C-A94A-A288-E8B5ECC90687}" type="slidenum">
              <a:rPr lang="en-US" smtClean="0"/>
              <a:t>22</a:t>
            </a:fld>
            <a:endParaRPr lang="en-US"/>
          </a:p>
        </p:txBody>
      </p:sp>
    </p:spTree>
    <p:extLst>
      <p:ext uri="{BB962C8B-B14F-4D97-AF65-F5344CB8AC3E}">
        <p14:creationId xmlns:p14="http://schemas.microsoft.com/office/powerpoint/2010/main" val="158878081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7.emf"/></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7.em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BU Logo">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665" y="-5881"/>
            <a:ext cx="9163665" cy="6872211"/>
          </a:xfrm>
          <a:prstGeom prst="rect">
            <a:avLst/>
          </a:prstGeom>
        </p:spPr>
      </p:pic>
      <p:cxnSp>
        <p:nvCxnSpPr>
          <p:cNvPr id="8" name="Straight Connector 7"/>
          <p:cNvCxnSpPr/>
          <p:nvPr userDrawn="1"/>
        </p:nvCxnSpPr>
        <p:spPr>
          <a:xfrm>
            <a:off x="1769806" y="4657197"/>
            <a:ext cx="7374194" cy="181"/>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57377" y="1272796"/>
            <a:ext cx="4006236" cy="685081"/>
          </a:xfrm>
          <a:prstGeom prst="rect">
            <a:avLst/>
          </a:prstGeom>
        </p:spPr>
      </p:pic>
      <p:pic>
        <p:nvPicPr>
          <p:cNvPr id="11" name="Picture 10"/>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69805" y="2356161"/>
            <a:ext cx="5597465" cy="2091640"/>
          </a:xfrm>
          <a:prstGeom prst="rect">
            <a:avLst/>
          </a:prstGeom>
        </p:spPr>
      </p:pic>
      <p:sp>
        <p:nvSpPr>
          <p:cNvPr id="13" name="Text Placeholder 2"/>
          <p:cNvSpPr>
            <a:spLocks noGrp="1"/>
          </p:cNvSpPr>
          <p:nvPr>
            <p:ph type="body" idx="1" hasCustomPrompt="1"/>
          </p:nvPr>
        </p:nvSpPr>
        <p:spPr>
          <a:xfrm>
            <a:off x="1686846" y="4860050"/>
            <a:ext cx="6612962" cy="654046"/>
          </a:xfrm>
          <a:prstGeom prst="rect">
            <a:avLst/>
          </a:prstGeom>
        </p:spPr>
        <p:txBody>
          <a:bodyPr>
            <a:normAutofit/>
          </a:bodyPr>
          <a:lstStyle>
            <a:lvl1pPr marL="0" indent="0">
              <a:lnSpc>
                <a:spcPct val="100000"/>
              </a:lnSpc>
              <a:spcBef>
                <a:spcPts val="0"/>
              </a:spcBef>
              <a:buNone/>
              <a:defRPr sz="1400" b="0" i="0" baseline="0">
                <a:solidFill>
                  <a:schemeClr val="bg1"/>
                </a:solidFill>
                <a:latin typeface="Museo Slab 700" charset="0"/>
                <a:ea typeface="Museo Slab 700" charset="0"/>
                <a:cs typeface="Museo Slab 700"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SUBTITLE OR NAME OF PRESENTATION</a:t>
            </a:r>
          </a:p>
        </p:txBody>
      </p:sp>
    </p:spTree>
    <p:extLst>
      <p:ext uri="{BB962C8B-B14F-4D97-AF65-F5344CB8AC3E}">
        <p14:creationId xmlns:p14="http://schemas.microsoft.com/office/powerpoint/2010/main" val="888470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BU Text-3 Photos">
    <p:spTree>
      <p:nvGrpSpPr>
        <p:cNvPr id="1" name=""/>
        <p:cNvGrpSpPr/>
        <p:nvPr/>
      </p:nvGrpSpPr>
      <p:grpSpPr>
        <a:xfrm>
          <a:off x="0" y="0"/>
          <a:ext cx="0" cy="0"/>
          <a:chOff x="0" y="0"/>
          <a:chExt cx="0" cy="0"/>
        </a:xfrm>
      </p:grpSpPr>
      <p:sp>
        <p:nvSpPr>
          <p:cNvPr id="23" name="Title 1"/>
          <p:cNvSpPr>
            <a:spLocks noGrp="1"/>
          </p:cNvSpPr>
          <p:nvPr>
            <p:ph type="title" hasCustomPrompt="1"/>
          </p:nvPr>
        </p:nvSpPr>
        <p:spPr>
          <a:xfrm>
            <a:off x="626116" y="897538"/>
            <a:ext cx="3335552" cy="972207"/>
          </a:xfrm>
          <a:prstGeom prst="rect">
            <a:avLst/>
          </a:prstGeom>
        </p:spPr>
        <p:txBody>
          <a:bodyPr anchor="t" anchorCtr="0">
            <a:normAutofit/>
          </a:bodyPr>
          <a:lstStyle>
            <a:lvl1pPr>
              <a:lnSpc>
                <a:spcPct val="80000"/>
              </a:lnSpc>
              <a:defRPr sz="3600" b="1" i="0">
                <a:latin typeface="Effra Heavy" charset="0"/>
                <a:ea typeface="Effra Heavy" charset="0"/>
                <a:cs typeface="Effra Heavy" charset="0"/>
              </a:defRPr>
            </a:lvl1pPr>
          </a:lstStyle>
          <a:p>
            <a:r>
              <a:rPr lang="en-US" dirty="0" err="1"/>
              <a:t>Lorem</a:t>
            </a:r>
            <a:r>
              <a:rPr lang="en-US" dirty="0"/>
              <a:t> </a:t>
            </a:r>
            <a:r>
              <a:rPr lang="en-US" dirty="0" err="1"/>
              <a:t>Ipsum</a:t>
            </a:r>
            <a:r>
              <a:rPr lang="en-US" dirty="0"/>
              <a:t> dolor sit </a:t>
            </a:r>
            <a:r>
              <a:rPr lang="en-US" dirty="0" err="1"/>
              <a:t>amet</a:t>
            </a:r>
            <a:endParaRPr lang="en-US" dirty="0"/>
          </a:p>
        </p:txBody>
      </p:sp>
      <p:sp>
        <p:nvSpPr>
          <p:cNvPr id="24" name="Text Placeholder 3"/>
          <p:cNvSpPr>
            <a:spLocks noGrp="1"/>
          </p:cNvSpPr>
          <p:nvPr>
            <p:ph type="body" sz="half" idx="2" hasCustomPrompt="1"/>
          </p:nvPr>
        </p:nvSpPr>
        <p:spPr>
          <a:xfrm>
            <a:off x="626116" y="2039016"/>
            <a:ext cx="3335552" cy="3616244"/>
          </a:xfrm>
          <a:prstGeom prst="rect">
            <a:avLst/>
          </a:prstGeom>
        </p:spPr>
        <p:txBody>
          <a:bodyPr>
            <a:normAutofit/>
          </a:bodyPr>
          <a:lstStyle>
            <a:lvl1pPr marL="0" indent="0">
              <a:buNone/>
              <a:defRPr sz="1200" b="0" i="0" baseline="0">
                <a:solidFill>
                  <a:srgbClr val="828383"/>
                </a:solidFill>
                <a:latin typeface="Museo Slab 300" charset="0"/>
                <a:ea typeface="Museo Slab 300" charset="0"/>
                <a:cs typeface="Museo Slab 3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err="1"/>
              <a:t>Igendaerat</a:t>
            </a:r>
            <a:r>
              <a:rPr lang="en-US" dirty="0"/>
              <a:t> as </a:t>
            </a:r>
            <a:r>
              <a:rPr lang="en-US" dirty="0" err="1"/>
              <a:t>porpossin</a:t>
            </a:r>
            <a:r>
              <a:rPr lang="en-US" dirty="0"/>
              <a:t> con </a:t>
            </a:r>
            <a:r>
              <a:rPr lang="en-US" dirty="0" err="1"/>
              <a:t>pe</a:t>
            </a:r>
            <a:r>
              <a:rPr lang="en-US" dirty="0"/>
              <a:t> </a:t>
            </a:r>
            <a:r>
              <a:rPr lang="en-US" dirty="0" err="1"/>
              <a:t>simBereptatur</a:t>
            </a:r>
            <a:r>
              <a:rPr lang="en-US" dirty="0"/>
              <a:t> re </a:t>
            </a:r>
            <a:r>
              <a:rPr lang="en-US" dirty="0" err="1"/>
              <a:t>sinctorio</a:t>
            </a:r>
            <a:r>
              <a:rPr lang="en-US" dirty="0"/>
              <a:t>. </a:t>
            </a:r>
          </a:p>
          <a:p>
            <a:pPr lvl="0"/>
            <a:r>
              <a:rPr lang="en-US" dirty="0" err="1"/>
              <a:t>Evel</a:t>
            </a:r>
            <a:r>
              <a:rPr lang="en-US" dirty="0"/>
              <a:t> </a:t>
            </a:r>
            <a:r>
              <a:rPr lang="en-US" dirty="0" err="1"/>
              <a:t>ium</a:t>
            </a:r>
            <a:r>
              <a:rPr lang="en-US" dirty="0"/>
              <a:t> </a:t>
            </a:r>
            <a:r>
              <a:rPr lang="en-US" dirty="0" err="1"/>
              <a:t>quiae</a:t>
            </a:r>
            <a:r>
              <a:rPr lang="en-US" dirty="0"/>
              <a:t> </a:t>
            </a:r>
            <a:r>
              <a:rPr lang="en-US" dirty="0" err="1"/>
              <a:t>voluptas</a:t>
            </a:r>
            <a:r>
              <a:rPr lang="en-US" dirty="0"/>
              <a:t> </a:t>
            </a:r>
            <a:r>
              <a:rPr lang="en-US" dirty="0" err="1"/>
              <a:t>everatquodi</a:t>
            </a:r>
            <a:r>
              <a:rPr lang="en-US" dirty="0"/>
              <a:t> </a:t>
            </a:r>
            <a:r>
              <a:rPr lang="en-US" dirty="0" err="1"/>
              <a:t>rempore</a:t>
            </a:r>
            <a:r>
              <a:rPr lang="en-US" dirty="0"/>
              <a:t> </a:t>
            </a:r>
            <a:r>
              <a:rPr lang="en-US" dirty="0" err="1"/>
              <a:t>ni</a:t>
            </a:r>
            <a:r>
              <a:rPr lang="en-US" dirty="0"/>
              <a:t> </a:t>
            </a:r>
            <a:r>
              <a:rPr lang="en-US" dirty="0" err="1"/>
              <a:t>aut</a:t>
            </a:r>
            <a:r>
              <a:rPr lang="en-US" dirty="0"/>
              <a:t> </a:t>
            </a:r>
            <a:r>
              <a:rPr lang="en-US" dirty="0" err="1"/>
              <a:t>quiatur</a:t>
            </a:r>
            <a:r>
              <a:rPr lang="en-US" dirty="0"/>
              <a:t> </a:t>
            </a:r>
            <a:r>
              <a:rPr lang="en-US" dirty="0" err="1"/>
              <a:t>aut</a:t>
            </a:r>
            <a:r>
              <a:rPr lang="en-US" dirty="0"/>
              <a:t> </a:t>
            </a:r>
            <a:r>
              <a:rPr lang="en-US" dirty="0" err="1"/>
              <a:t>excerum</a:t>
            </a:r>
            <a:r>
              <a:rPr lang="en-US" dirty="0"/>
              <a:t> </a:t>
            </a:r>
            <a:r>
              <a:rPr lang="en-US" dirty="0" err="1"/>
              <a:t>ni</a:t>
            </a:r>
            <a:r>
              <a:rPr lang="en-US" dirty="0"/>
              <a:t>. </a:t>
            </a:r>
          </a:p>
          <a:p>
            <a:pPr lvl="0"/>
            <a:r>
              <a:rPr lang="en-US" dirty="0" err="1"/>
              <a:t>Pellentesque</a:t>
            </a:r>
            <a:r>
              <a:rPr lang="en-US" dirty="0"/>
              <a:t> </a:t>
            </a:r>
            <a:r>
              <a:rPr lang="en-US" dirty="0" err="1"/>
              <a:t>pellentesque</a:t>
            </a:r>
            <a:r>
              <a:rPr lang="en-US" dirty="0"/>
              <a:t> </a:t>
            </a:r>
            <a:r>
              <a:rPr lang="en-US" dirty="0" err="1"/>
              <a:t>egestas</a:t>
            </a:r>
            <a:r>
              <a:rPr lang="en-US" dirty="0"/>
              <a:t> </a:t>
            </a:r>
            <a:r>
              <a:rPr lang="en-US" dirty="0" err="1"/>
              <a:t>turpis</a:t>
            </a:r>
            <a:r>
              <a:rPr lang="en-US" dirty="0"/>
              <a:t>, </a:t>
            </a:r>
            <a:r>
              <a:rPr lang="en-US" dirty="0" err="1"/>
              <a:t>vel</a:t>
            </a:r>
            <a:r>
              <a:rPr lang="en-US" dirty="0"/>
              <a:t> </a:t>
            </a:r>
            <a:r>
              <a:rPr lang="en-US" dirty="0" err="1"/>
              <a:t>rhoncus</a:t>
            </a:r>
            <a:r>
              <a:rPr lang="en-US" dirty="0"/>
              <a:t> </a:t>
            </a:r>
            <a:r>
              <a:rPr lang="en-US" dirty="0" err="1"/>
              <a:t>nibh</a:t>
            </a:r>
            <a:r>
              <a:rPr lang="en-US" dirty="0"/>
              <a:t> </a:t>
            </a:r>
            <a:r>
              <a:rPr lang="en-US" dirty="0" err="1"/>
              <a:t>euismod</a:t>
            </a:r>
            <a:r>
              <a:rPr lang="en-US" dirty="0"/>
              <a:t> </a:t>
            </a:r>
            <a:r>
              <a:rPr lang="en-US" dirty="0" err="1"/>
              <a:t>vulputate</a:t>
            </a:r>
            <a:r>
              <a:rPr lang="en-US" dirty="0"/>
              <a:t>. </a:t>
            </a:r>
            <a:r>
              <a:rPr lang="en-US" dirty="0" err="1"/>
              <a:t>Pellentesque</a:t>
            </a:r>
            <a:r>
              <a:rPr lang="en-US" dirty="0"/>
              <a:t> </a:t>
            </a:r>
            <a:r>
              <a:rPr lang="en-US" dirty="0" err="1"/>
              <a:t>eu</a:t>
            </a:r>
            <a:r>
              <a:rPr lang="en-US" dirty="0"/>
              <a:t> </a:t>
            </a:r>
            <a:r>
              <a:rPr lang="en-US" dirty="0" err="1"/>
              <a:t>felis</a:t>
            </a:r>
            <a:r>
              <a:rPr lang="en-US" dirty="0"/>
              <a:t> </a:t>
            </a:r>
            <a:r>
              <a:rPr lang="en-US" dirty="0" err="1"/>
              <a:t>vestibulum</a:t>
            </a:r>
            <a:r>
              <a:rPr lang="en-US" dirty="0"/>
              <a:t>, </a:t>
            </a:r>
            <a:r>
              <a:rPr lang="en-US" dirty="0" err="1"/>
              <a:t>convallis</a:t>
            </a:r>
            <a:r>
              <a:rPr lang="en-US" dirty="0"/>
              <a:t> nisi </a:t>
            </a:r>
            <a:r>
              <a:rPr lang="en-US" dirty="0" err="1"/>
              <a:t>nec</a:t>
            </a:r>
            <a:r>
              <a:rPr lang="en-US" dirty="0"/>
              <a:t>, </a:t>
            </a:r>
            <a:r>
              <a:rPr lang="en-US" dirty="0" err="1"/>
              <a:t>lobortis</a:t>
            </a:r>
            <a:r>
              <a:rPr lang="en-US" dirty="0"/>
              <a:t> </a:t>
            </a:r>
            <a:r>
              <a:rPr lang="en-US" dirty="0" err="1"/>
              <a:t>velit</a:t>
            </a:r>
            <a:r>
              <a:rPr lang="en-US" dirty="0"/>
              <a:t>. </a:t>
            </a:r>
            <a:r>
              <a:rPr lang="en-US" dirty="0" err="1"/>
              <a:t>Suspendisse</a:t>
            </a:r>
            <a:r>
              <a:rPr lang="en-US" dirty="0"/>
              <a:t> in </a:t>
            </a:r>
            <a:r>
              <a:rPr lang="en-US" dirty="0" err="1"/>
              <a:t>turpis</a:t>
            </a:r>
            <a:r>
              <a:rPr lang="en-US" dirty="0"/>
              <a:t> </a:t>
            </a:r>
            <a:r>
              <a:rPr lang="en-US" dirty="0" err="1"/>
              <a:t>faucibus</a:t>
            </a:r>
            <a:r>
              <a:rPr lang="en-US" dirty="0"/>
              <a:t>, </a:t>
            </a:r>
            <a:r>
              <a:rPr lang="en-US" dirty="0" err="1"/>
              <a:t>faucibus</a:t>
            </a:r>
            <a:r>
              <a:rPr lang="en-US" dirty="0"/>
              <a:t> </a:t>
            </a:r>
            <a:r>
              <a:rPr lang="en-US" dirty="0" err="1"/>
              <a:t>est</a:t>
            </a:r>
            <a:r>
              <a:rPr lang="en-US" dirty="0"/>
              <a:t> a, </a:t>
            </a:r>
            <a:r>
              <a:rPr lang="en-US" dirty="0" err="1"/>
              <a:t>convallis</a:t>
            </a:r>
            <a:r>
              <a:rPr lang="en-US" dirty="0"/>
              <a:t> sem. </a:t>
            </a:r>
            <a:r>
              <a:rPr lang="en-US" dirty="0" err="1"/>
              <a:t>Nulla</a:t>
            </a:r>
            <a:r>
              <a:rPr lang="en-US" dirty="0"/>
              <a:t> </a:t>
            </a:r>
            <a:r>
              <a:rPr lang="en-US" dirty="0" err="1"/>
              <a:t>facilisi</a:t>
            </a:r>
            <a:r>
              <a:rPr lang="en-US" dirty="0"/>
              <a:t>. </a:t>
            </a:r>
            <a:r>
              <a:rPr lang="en-US" dirty="0" err="1"/>
              <a:t>Fusce</a:t>
            </a:r>
            <a:r>
              <a:rPr lang="en-US" dirty="0"/>
              <a:t> </a:t>
            </a:r>
            <a:r>
              <a:rPr lang="en-US" dirty="0" err="1"/>
              <a:t>hendrerit</a:t>
            </a:r>
            <a:r>
              <a:rPr lang="en-US" dirty="0"/>
              <a:t> </a:t>
            </a:r>
            <a:r>
              <a:rPr lang="en-US" dirty="0" err="1"/>
              <a:t>augue</a:t>
            </a:r>
            <a:r>
              <a:rPr lang="en-US" dirty="0"/>
              <a:t> </a:t>
            </a:r>
            <a:r>
              <a:rPr lang="en-US" dirty="0" err="1"/>
              <a:t>ut</a:t>
            </a:r>
            <a:r>
              <a:rPr lang="en-US" dirty="0"/>
              <a:t> </a:t>
            </a:r>
            <a:r>
              <a:rPr lang="en-US" dirty="0" err="1"/>
              <a:t>ipsum</a:t>
            </a:r>
            <a:r>
              <a:rPr lang="en-US" dirty="0"/>
              <a:t> </a:t>
            </a:r>
            <a:r>
              <a:rPr lang="en-US" dirty="0" err="1"/>
              <a:t>blandit</a:t>
            </a:r>
            <a:r>
              <a:rPr lang="en-US" dirty="0"/>
              <a:t> </a:t>
            </a:r>
            <a:r>
              <a:rPr lang="en-US" dirty="0" err="1"/>
              <a:t>posuere</a:t>
            </a:r>
            <a:r>
              <a:rPr lang="en-US" dirty="0"/>
              <a:t>. </a:t>
            </a:r>
            <a:r>
              <a:rPr lang="en-US" dirty="0" err="1"/>
              <a:t>Quisque</a:t>
            </a:r>
            <a:r>
              <a:rPr lang="en-US" dirty="0"/>
              <a:t> </a:t>
            </a:r>
            <a:r>
              <a:rPr lang="en-US" dirty="0" err="1"/>
              <a:t>egestas</a:t>
            </a:r>
            <a:r>
              <a:rPr lang="en-US" dirty="0"/>
              <a:t> tempus lacus. </a:t>
            </a:r>
            <a:r>
              <a:rPr lang="en-US" dirty="0" err="1"/>
              <a:t>Vivamus</a:t>
            </a:r>
            <a:r>
              <a:rPr lang="en-US" dirty="0"/>
              <a:t> </a:t>
            </a:r>
            <a:r>
              <a:rPr lang="en-US" dirty="0" err="1"/>
              <a:t>blandit</a:t>
            </a:r>
            <a:r>
              <a:rPr lang="en-US" dirty="0"/>
              <a:t> </a:t>
            </a:r>
            <a:r>
              <a:rPr lang="en-US" dirty="0" err="1"/>
              <a:t>pellentesque</a:t>
            </a:r>
            <a:r>
              <a:rPr lang="en-US" dirty="0"/>
              <a:t> </a:t>
            </a:r>
            <a:r>
              <a:rPr lang="en-US" dirty="0" err="1"/>
              <a:t>diam</a:t>
            </a:r>
            <a:r>
              <a:rPr lang="en-US" dirty="0"/>
              <a:t> in </a:t>
            </a:r>
            <a:r>
              <a:rPr lang="en-US" dirty="0" err="1"/>
              <a:t>imperdiet</a:t>
            </a:r>
            <a:r>
              <a:rPr lang="en-US" dirty="0"/>
              <a:t>. </a:t>
            </a:r>
            <a:r>
              <a:rPr lang="en-US" dirty="0" err="1"/>
              <a:t>Phasellus</a:t>
            </a:r>
            <a:r>
              <a:rPr lang="en-US" dirty="0"/>
              <a:t> </a:t>
            </a:r>
            <a:r>
              <a:rPr lang="en-US" dirty="0" err="1"/>
              <a:t>vehicula</a:t>
            </a:r>
            <a:r>
              <a:rPr lang="en-US" dirty="0"/>
              <a:t> et </a:t>
            </a:r>
            <a:r>
              <a:rPr lang="en-US" dirty="0" err="1"/>
              <a:t>eros</a:t>
            </a:r>
            <a:r>
              <a:rPr lang="en-US" dirty="0"/>
              <a:t> </a:t>
            </a:r>
            <a:r>
              <a:rPr lang="en-US" dirty="0" err="1"/>
              <a:t>nec</a:t>
            </a:r>
            <a:r>
              <a:rPr lang="en-US" dirty="0"/>
              <a:t> </a:t>
            </a:r>
            <a:r>
              <a:rPr lang="en-US" dirty="0" err="1"/>
              <a:t>posuere</a:t>
            </a:r>
            <a:r>
              <a:rPr lang="en-US" dirty="0"/>
              <a:t>. </a:t>
            </a:r>
            <a:r>
              <a:rPr lang="en-US" dirty="0" err="1"/>
              <a:t>Nulla</a:t>
            </a:r>
            <a:r>
              <a:rPr lang="en-US" dirty="0"/>
              <a:t> </a:t>
            </a:r>
            <a:r>
              <a:rPr lang="en-US" dirty="0" err="1"/>
              <a:t>facilisis</a:t>
            </a:r>
            <a:r>
              <a:rPr lang="en-US" dirty="0"/>
              <a:t> </a:t>
            </a:r>
            <a:r>
              <a:rPr lang="en-US" dirty="0" err="1"/>
              <a:t>urna</a:t>
            </a:r>
            <a:r>
              <a:rPr lang="en-US" dirty="0"/>
              <a:t> </a:t>
            </a:r>
            <a:r>
              <a:rPr lang="en-US" dirty="0" err="1"/>
              <a:t>faucibus</a:t>
            </a:r>
            <a:r>
              <a:rPr lang="en-US" dirty="0"/>
              <a:t> </a:t>
            </a:r>
            <a:r>
              <a:rPr lang="en-US" dirty="0" err="1"/>
              <a:t>mattis</a:t>
            </a:r>
            <a:r>
              <a:rPr lang="en-US" dirty="0"/>
              <a:t> </a:t>
            </a:r>
            <a:r>
              <a:rPr lang="en-US" dirty="0" err="1"/>
              <a:t>dignissim</a:t>
            </a:r>
            <a:r>
              <a:rPr lang="en-US" dirty="0"/>
              <a:t>. </a:t>
            </a:r>
            <a:r>
              <a:rPr lang="en-US" dirty="0" err="1"/>
              <a:t>Fusce</a:t>
            </a:r>
            <a:r>
              <a:rPr lang="en-US" dirty="0"/>
              <a:t> </a:t>
            </a:r>
            <a:r>
              <a:rPr lang="en-US" dirty="0" err="1"/>
              <a:t>auctor</a:t>
            </a:r>
            <a:r>
              <a:rPr lang="en-US" dirty="0"/>
              <a:t> </a:t>
            </a:r>
            <a:r>
              <a:rPr lang="en-US" dirty="0" err="1"/>
              <a:t>nulla</a:t>
            </a:r>
            <a:r>
              <a:rPr lang="en-US" dirty="0"/>
              <a:t> </a:t>
            </a:r>
            <a:r>
              <a:rPr lang="en-US" dirty="0" err="1"/>
              <a:t>eu</a:t>
            </a:r>
            <a:r>
              <a:rPr lang="en-US" dirty="0"/>
              <a:t> libero </a:t>
            </a:r>
            <a:r>
              <a:rPr lang="en-US" dirty="0" err="1"/>
              <a:t>finibus</a:t>
            </a:r>
            <a:r>
              <a:rPr lang="en-US" dirty="0"/>
              <a:t> </a:t>
            </a:r>
            <a:r>
              <a:rPr lang="en-US" dirty="0" err="1"/>
              <a:t>placerat</a:t>
            </a:r>
            <a:r>
              <a:rPr lang="en-US" dirty="0"/>
              <a:t>.</a:t>
            </a:r>
          </a:p>
        </p:txBody>
      </p:sp>
      <p:sp>
        <p:nvSpPr>
          <p:cNvPr id="25" name="Slide Number Placeholder 5"/>
          <p:cNvSpPr>
            <a:spLocks noGrp="1"/>
          </p:cNvSpPr>
          <p:nvPr>
            <p:ph type="sldNum" sz="quarter" idx="12"/>
          </p:nvPr>
        </p:nvSpPr>
        <p:spPr>
          <a:xfrm>
            <a:off x="6532284" y="6425175"/>
            <a:ext cx="2057400" cy="365125"/>
          </a:xfrm>
          <a:prstGeom prst="rect">
            <a:avLst/>
          </a:prstGeom>
        </p:spPr>
        <p:txBody>
          <a:bodyPr/>
          <a:lstStyle>
            <a:lvl1pPr algn="r">
              <a:defRPr sz="1000" b="1" i="0">
                <a:solidFill>
                  <a:srgbClr val="828383"/>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sp>
        <p:nvSpPr>
          <p:cNvPr id="19" name="Picture Placeholder 2"/>
          <p:cNvSpPr>
            <a:spLocks noGrp="1" noChangeAspect="1"/>
          </p:cNvSpPr>
          <p:nvPr>
            <p:ph type="pic" idx="16"/>
          </p:nvPr>
        </p:nvSpPr>
        <p:spPr>
          <a:xfrm>
            <a:off x="4054287" y="961466"/>
            <a:ext cx="2152764" cy="4625787"/>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500" charset="0"/>
                <a:ea typeface="Museo Slab 500" charset="0"/>
                <a:cs typeface="Museo Slab 500"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29" name="Picture Placeholder 2"/>
          <p:cNvSpPr>
            <a:spLocks noGrp="1" noChangeAspect="1"/>
          </p:cNvSpPr>
          <p:nvPr>
            <p:ph type="pic" idx="13"/>
          </p:nvPr>
        </p:nvSpPr>
        <p:spPr>
          <a:xfrm>
            <a:off x="6323802" y="962913"/>
            <a:ext cx="2188186" cy="2271106"/>
          </a:xfrm>
          <a:prstGeom prst="rect">
            <a:avLst/>
          </a:prstGeom>
          <a:solidFill>
            <a:schemeClr val="bg1">
              <a:lumMod val="95000"/>
            </a:schemeClr>
          </a:solidFill>
        </p:spPr>
        <p:txBody>
          <a:bodyPr anchor="t">
            <a:normAutofit/>
          </a:bodyPr>
          <a:lstStyle>
            <a:lvl1pPr marL="0" indent="0">
              <a:buNone/>
              <a:defRPr sz="1200">
                <a:solidFill>
                  <a:srgbClr val="828383"/>
                </a:solidFill>
                <a:latin typeface="Museo Slab 500" charset="0"/>
                <a:ea typeface="Museo Slab 500" charset="0"/>
                <a:cs typeface="Museo Slab 500"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32" name="Picture Placeholder 2"/>
          <p:cNvSpPr>
            <a:spLocks noGrp="1" noChangeAspect="1"/>
          </p:cNvSpPr>
          <p:nvPr>
            <p:ph type="pic" idx="14"/>
          </p:nvPr>
        </p:nvSpPr>
        <p:spPr>
          <a:xfrm>
            <a:off x="6323802" y="3321427"/>
            <a:ext cx="2188185" cy="2265826"/>
          </a:xfrm>
          <a:prstGeom prst="rect">
            <a:avLst/>
          </a:prstGeom>
          <a:solidFill>
            <a:schemeClr val="bg1">
              <a:lumMod val="95000"/>
            </a:schemeClr>
          </a:solidFill>
        </p:spPr>
        <p:txBody>
          <a:bodyPr anchor="t">
            <a:normAutofit/>
          </a:bodyPr>
          <a:lstStyle>
            <a:lvl1pPr marL="0" indent="0">
              <a:buNone/>
              <a:defRPr sz="1200">
                <a:solidFill>
                  <a:srgbClr val="828383"/>
                </a:solidFill>
                <a:latin typeface="Museo Slab 500" charset="0"/>
                <a:ea typeface="Museo Slab 500" charset="0"/>
                <a:cs typeface="Museo Slab 500"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34" name="Text Placeholder 3"/>
          <p:cNvSpPr>
            <a:spLocks noGrp="1"/>
          </p:cNvSpPr>
          <p:nvPr>
            <p:ph type="body" sz="half" idx="15" hasCustomPrompt="1"/>
          </p:nvPr>
        </p:nvSpPr>
        <p:spPr>
          <a:xfrm>
            <a:off x="4054287" y="5735335"/>
            <a:ext cx="4457700" cy="269811"/>
          </a:xfrm>
          <a:prstGeom prst="rect">
            <a:avLst/>
          </a:prstGeom>
        </p:spPr>
        <p:txBody>
          <a:bodyPr lIns="0" tIns="0" rIns="0">
            <a:normAutofit/>
          </a:bodyPr>
          <a:lstStyle>
            <a:lvl1pPr marL="0" indent="0">
              <a:buNone/>
              <a:defRPr sz="800" b="0" i="0" baseline="0">
                <a:solidFill>
                  <a:srgbClr val="828383"/>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Mauris</a:t>
            </a:r>
            <a:r>
              <a:rPr lang="en-US" dirty="0"/>
              <a:t> </a:t>
            </a:r>
            <a:r>
              <a:rPr lang="en-US" dirty="0" err="1"/>
              <a:t>vehicula</a:t>
            </a:r>
            <a:r>
              <a:rPr lang="en-US" dirty="0"/>
              <a:t> dui in </a:t>
            </a:r>
            <a:r>
              <a:rPr lang="en-US" dirty="0" err="1"/>
              <a:t>neque</a:t>
            </a:r>
            <a:r>
              <a:rPr lang="en-US" dirty="0"/>
              <a:t> </a:t>
            </a:r>
            <a:r>
              <a:rPr lang="en-US" dirty="0" err="1"/>
              <a:t>dignissim</a:t>
            </a:r>
            <a:r>
              <a:rPr lang="en-US" dirty="0"/>
              <a:t>, in </a:t>
            </a:r>
            <a:r>
              <a:rPr lang="en-US" dirty="0" err="1"/>
              <a:t>aliquet</a:t>
            </a:r>
            <a:r>
              <a:rPr lang="en-US" dirty="0"/>
              <a:t> </a:t>
            </a:r>
            <a:r>
              <a:rPr lang="en-US" dirty="0" err="1"/>
              <a:t>nisl</a:t>
            </a:r>
            <a:r>
              <a:rPr lang="en-US" dirty="0"/>
              <a:t> </a:t>
            </a:r>
            <a:r>
              <a:rPr lang="en-US" dirty="0" err="1"/>
              <a:t>varius</a:t>
            </a:r>
            <a:r>
              <a:rPr lang="en-US" dirty="0"/>
              <a:t>.</a:t>
            </a:r>
          </a:p>
        </p:txBody>
      </p:sp>
    </p:spTree>
    <p:extLst>
      <p:ext uri="{BB962C8B-B14F-4D97-AF65-F5344CB8AC3E}">
        <p14:creationId xmlns:p14="http://schemas.microsoft.com/office/powerpoint/2010/main" val="1915537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BU 3 Photos">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1233016" y="908553"/>
            <a:ext cx="6612962" cy="1134234"/>
          </a:xfrm>
          <a:prstGeom prst="rect">
            <a:avLst/>
          </a:prstGeom>
        </p:spPr>
        <p:txBody>
          <a:bodyPr anchor="t" anchorCtr="0">
            <a:normAutofit/>
          </a:bodyPr>
          <a:lstStyle>
            <a:lvl1pPr>
              <a:lnSpc>
                <a:spcPct val="80000"/>
              </a:lnSpc>
              <a:defRPr sz="3600" b="0" i="0">
                <a:latin typeface="Effra Heavy" charset="0"/>
                <a:ea typeface="Effra Heavy" charset="0"/>
                <a:cs typeface="Effra Heavy" charset="0"/>
              </a:defRPr>
            </a:lvl1pPr>
          </a:lstStyle>
          <a:p>
            <a:r>
              <a:rPr lang="en-US" dirty="0" err="1"/>
              <a:t>Lorem</a:t>
            </a:r>
            <a:r>
              <a:rPr lang="en-US" dirty="0"/>
              <a:t> </a:t>
            </a:r>
            <a:r>
              <a:rPr lang="en-US" dirty="0" err="1"/>
              <a:t>Ipsum</a:t>
            </a:r>
            <a:endParaRPr lang="en-US" dirty="0"/>
          </a:p>
        </p:txBody>
      </p:sp>
      <p:sp>
        <p:nvSpPr>
          <p:cNvPr id="17" name="Slide Number Placeholder 5"/>
          <p:cNvSpPr>
            <a:spLocks noGrp="1"/>
          </p:cNvSpPr>
          <p:nvPr>
            <p:ph type="sldNum" sz="quarter" idx="12"/>
          </p:nvPr>
        </p:nvSpPr>
        <p:spPr>
          <a:xfrm>
            <a:off x="6532284" y="6425175"/>
            <a:ext cx="2057400" cy="365125"/>
          </a:xfrm>
          <a:prstGeom prst="rect">
            <a:avLst/>
          </a:prstGeom>
        </p:spPr>
        <p:txBody>
          <a:bodyPr/>
          <a:lstStyle>
            <a:lvl1pPr algn="r">
              <a:defRPr sz="1000" b="1" i="0">
                <a:solidFill>
                  <a:srgbClr val="828383"/>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sp>
        <p:nvSpPr>
          <p:cNvPr id="18" name="Picture Placeholder 2"/>
          <p:cNvSpPr>
            <a:spLocks noGrp="1" noChangeAspect="1"/>
          </p:cNvSpPr>
          <p:nvPr>
            <p:ph type="pic" idx="13"/>
          </p:nvPr>
        </p:nvSpPr>
        <p:spPr>
          <a:xfrm>
            <a:off x="1233015" y="2385579"/>
            <a:ext cx="2095593" cy="3000278"/>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300" charset="0"/>
                <a:ea typeface="Museo Slab 300" charset="0"/>
                <a:cs typeface="Museo Slab 300"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Drag picture to placeholder or click icon to add</a:t>
            </a:r>
          </a:p>
        </p:txBody>
      </p:sp>
      <p:sp>
        <p:nvSpPr>
          <p:cNvPr id="19" name="Picture Placeholder 2"/>
          <p:cNvSpPr>
            <a:spLocks noGrp="1" noChangeAspect="1"/>
          </p:cNvSpPr>
          <p:nvPr>
            <p:ph type="pic" idx="15"/>
          </p:nvPr>
        </p:nvSpPr>
        <p:spPr>
          <a:xfrm>
            <a:off x="5751058" y="2385579"/>
            <a:ext cx="2094919" cy="3000757"/>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300" charset="0"/>
                <a:ea typeface="Museo Slab 300" charset="0"/>
                <a:cs typeface="Museo Slab 300"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Drag picture to placeholder or click icon to add</a:t>
            </a:r>
          </a:p>
        </p:txBody>
      </p:sp>
      <p:sp>
        <p:nvSpPr>
          <p:cNvPr id="20" name="Picture Placeholder 2"/>
          <p:cNvSpPr>
            <a:spLocks noGrp="1" noChangeAspect="1"/>
          </p:cNvSpPr>
          <p:nvPr>
            <p:ph type="pic" idx="14"/>
          </p:nvPr>
        </p:nvSpPr>
        <p:spPr>
          <a:xfrm>
            <a:off x="3484694" y="2385696"/>
            <a:ext cx="2095512" cy="3000161"/>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300" charset="0"/>
                <a:ea typeface="Museo Slab 300" charset="0"/>
                <a:cs typeface="Museo Slab 300"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Drag picture to placeholder or click icon to add</a:t>
            </a:r>
          </a:p>
        </p:txBody>
      </p:sp>
      <p:sp>
        <p:nvSpPr>
          <p:cNvPr id="21" name="Text Placeholder 3"/>
          <p:cNvSpPr>
            <a:spLocks noGrp="1"/>
          </p:cNvSpPr>
          <p:nvPr>
            <p:ph type="body" sz="half" idx="20" hasCustomPrompt="1"/>
          </p:nvPr>
        </p:nvSpPr>
        <p:spPr>
          <a:xfrm>
            <a:off x="1233015" y="5462319"/>
            <a:ext cx="2095593" cy="326585"/>
          </a:xfrm>
          <a:prstGeom prst="rect">
            <a:avLst/>
          </a:prstGeom>
        </p:spPr>
        <p:txBody>
          <a:bodyPr lIns="0" tIns="0" rIns="0">
            <a:normAutofit/>
          </a:bodyPr>
          <a:lstStyle>
            <a:lvl1pPr marL="0" indent="0">
              <a:buNone/>
              <a:defRPr sz="800" b="0" i="0" baseline="0">
                <a:solidFill>
                  <a:srgbClr val="828383"/>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Mauris</a:t>
            </a:r>
            <a:r>
              <a:rPr lang="en-US" dirty="0"/>
              <a:t> </a:t>
            </a:r>
            <a:r>
              <a:rPr lang="en-US" dirty="0" err="1"/>
              <a:t>vehicula</a:t>
            </a:r>
            <a:r>
              <a:rPr lang="en-US" dirty="0"/>
              <a:t> dui in </a:t>
            </a:r>
            <a:r>
              <a:rPr lang="en-US" dirty="0" err="1"/>
              <a:t>neque</a:t>
            </a:r>
            <a:r>
              <a:rPr lang="en-US" dirty="0"/>
              <a:t> </a:t>
            </a:r>
            <a:r>
              <a:rPr lang="en-US" dirty="0" err="1"/>
              <a:t>dignissim</a:t>
            </a:r>
            <a:r>
              <a:rPr lang="en-US" dirty="0"/>
              <a:t>, in </a:t>
            </a:r>
            <a:r>
              <a:rPr lang="en-US" dirty="0" err="1"/>
              <a:t>aliquet</a:t>
            </a:r>
            <a:r>
              <a:rPr lang="en-US" dirty="0"/>
              <a:t> </a:t>
            </a:r>
            <a:r>
              <a:rPr lang="en-US" dirty="0" err="1"/>
              <a:t>nisl</a:t>
            </a:r>
            <a:r>
              <a:rPr lang="en-US" dirty="0"/>
              <a:t> </a:t>
            </a:r>
            <a:r>
              <a:rPr lang="en-US" dirty="0" err="1"/>
              <a:t>varius</a:t>
            </a:r>
            <a:r>
              <a:rPr lang="en-US" dirty="0"/>
              <a:t>.</a:t>
            </a:r>
          </a:p>
        </p:txBody>
      </p:sp>
      <p:sp>
        <p:nvSpPr>
          <p:cNvPr id="22" name="Text Placeholder 3"/>
          <p:cNvSpPr>
            <a:spLocks noGrp="1"/>
          </p:cNvSpPr>
          <p:nvPr>
            <p:ph type="body" sz="half" idx="21" hasCustomPrompt="1"/>
          </p:nvPr>
        </p:nvSpPr>
        <p:spPr>
          <a:xfrm>
            <a:off x="3484613" y="5462319"/>
            <a:ext cx="2095593" cy="326585"/>
          </a:xfrm>
          <a:prstGeom prst="rect">
            <a:avLst/>
          </a:prstGeom>
        </p:spPr>
        <p:txBody>
          <a:bodyPr lIns="0" tIns="0" rIns="0">
            <a:normAutofit/>
          </a:bodyPr>
          <a:lstStyle>
            <a:lvl1pPr marL="0" indent="0">
              <a:buNone/>
              <a:defRPr sz="800" b="0" i="0" baseline="0">
                <a:solidFill>
                  <a:srgbClr val="828383"/>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Mauris</a:t>
            </a:r>
            <a:r>
              <a:rPr lang="en-US" dirty="0"/>
              <a:t> </a:t>
            </a:r>
            <a:r>
              <a:rPr lang="en-US" dirty="0" err="1"/>
              <a:t>vehicula</a:t>
            </a:r>
            <a:r>
              <a:rPr lang="en-US" dirty="0"/>
              <a:t> dui in </a:t>
            </a:r>
            <a:r>
              <a:rPr lang="en-US" dirty="0" err="1"/>
              <a:t>neque</a:t>
            </a:r>
            <a:r>
              <a:rPr lang="en-US" dirty="0"/>
              <a:t> </a:t>
            </a:r>
            <a:r>
              <a:rPr lang="en-US" dirty="0" err="1"/>
              <a:t>dignissim</a:t>
            </a:r>
            <a:r>
              <a:rPr lang="en-US" dirty="0"/>
              <a:t>, in </a:t>
            </a:r>
            <a:r>
              <a:rPr lang="en-US" dirty="0" err="1"/>
              <a:t>aliquet</a:t>
            </a:r>
            <a:r>
              <a:rPr lang="en-US" dirty="0"/>
              <a:t> </a:t>
            </a:r>
            <a:r>
              <a:rPr lang="en-US" dirty="0" err="1"/>
              <a:t>nisl</a:t>
            </a:r>
            <a:r>
              <a:rPr lang="en-US" dirty="0"/>
              <a:t> </a:t>
            </a:r>
            <a:r>
              <a:rPr lang="en-US" dirty="0" err="1"/>
              <a:t>varius</a:t>
            </a:r>
            <a:r>
              <a:rPr lang="en-US" dirty="0"/>
              <a:t>.</a:t>
            </a:r>
          </a:p>
        </p:txBody>
      </p:sp>
      <p:sp>
        <p:nvSpPr>
          <p:cNvPr id="23" name="Text Placeholder 3"/>
          <p:cNvSpPr>
            <a:spLocks noGrp="1"/>
          </p:cNvSpPr>
          <p:nvPr>
            <p:ph type="body" sz="half" idx="22" hasCustomPrompt="1"/>
          </p:nvPr>
        </p:nvSpPr>
        <p:spPr>
          <a:xfrm>
            <a:off x="5751058" y="5462319"/>
            <a:ext cx="2095593" cy="326585"/>
          </a:xfrm>
          <a:prstGeom prst="rect">
            <a:avLst/>
          </a:prstGeom>
        </p:spPr>
        <p:txBody>
          <a:bodyPr lIns="0" tIns="0" rIns="0">
            <a:normAutofit/>
          </a:bodyPr>
          <a:lstStyle>
            <a:lvl1pPr marL="0" indent="0">
              <a:buNone/>
              <a:defRPr sz="800" b="0" i="0" baseline="0">
                <a:solidFill>
                  <a:srgbClr val="828383"/>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Mauris</a:t>
            </a:r>
            <a:r>
              <a:rPr lang="en-US" dirty="0"/>
              <a:t> </a:t>
            </a:r>
            <a:r>
              <a:rPr lang="en-US" dirty="0" err="1"/>
              <a:t>vehicula</a:t>
            </a:r>
            <a:r>
              <a:rPr lang="en-US" dirty="0"/>
              <a:t> dui in </a:t>
            </a:r>
            <a:r>
              <a:rPr lang="en-US" dirty="0" err="1"/>
              <a:t>neque</a:t>
            </a:r>
            <a:r>
              <a:rPr lang="en-US" dirty="0"/>
              <a:t> </a:t>
            </a:r>
            <a:r>
              <a:rPr lang="en-US" dirty="0" err="1"/>
              <a:t>dignissim</a:t>
            </a:r>
            <a:r>
              <a:rPr lang="en-US" dirty="0"/>
              <a:t>, in </a:t>
            </a:r>
            <a:r>
              <a:rPr lang="en-US" dirty="0" err="1"/>
              <a:t>aliquet</a:t>
            </a:r>
            <a:r>
              <a:rPr lang="en-US" dirty="0"/>
              <a:t> </a:t>
            </a:r>
            <a:r>
              <a:rPr lang="en-US" dirty="0" err="1"/>
              <a:t>nisl</a:t>
            </a:r>
            <a:r>
              <a:rPr lang="en-US" dirty="0"/>
              <a:t> </a:t>
            </a:r>
            <a:r>
              <a:rPr lang="en-US" dirty="0" err="1"/>
              <a:t>varius</a:t>
            </a:r>
            <a:r>
              <a:rPr lang="en-US" dirty="0"/>
              <a:t>.</a:t>
            </a:r>
          </a:p>
        </p:txBody>
      </p:sp>
    </p:spTree>
    <p:extLst>
      <p:ext uri="{BB962C8B-B14F-4D97-AF65-F5344CB8AC3E}">
        <p14:creationId xmlns:p14="http://schemas.microsoft.com/office/powerpoint/2010/main" val="10643832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BU Text 1 Chart">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626115" y="897538"/>
            <a:ext cx="3335552" cy="972207"/>
          </a:xfrm>
          <a:prstGeom prst="rect">
            <a:avLst/>
          </a:prstGeom>
        </p:spPr>
        <p:txBody>
          <a:bodyPr anchor="t" anchorCtr="0">
            <a:normAutofit/>
          </a:bodyPr>
          <a:lstStyle>
            <a:lvl1pPr>
              <a:lnSpc>
                <a:spcPct val="80000"/>
              </a:lnSpc>
              <a:defRPr sz="3600" b="0" i="0">
                <a:latin typeface="Effra Heavy" charset="0"/>
                <a:ea typeface="Effra Heavy" charset="0"/>
                <a:cs typeface="Effra Heavy" charset="0"/>
              </a:defRPr>
            </a:lvl1pPr>
          </a:lstStyle>
          <a:p>
            <a:r>
              <a:rPr lang="en-US" dirty="0" err="1"/>
              <a:t>Lorem</a:t>
            </a:r>
            <a:r>
              <a:rPr lang="en-US" dirty="0"/>
              <a:t> </a:t>
            </a:r>
            <a:r>
              <a:rPr lang="en-US" dirty="0" err="1"/>
              <a:t>Ipsum</a:t>
            </a:r>
            <a:r>
              <a:rPr lang="en-US" dirty="0"/>
              <a:t> dolor sit </a:t>
            </a:r>
            <a:r>
              <a:rPr lang="en-US" dirty="0" err="1"/>
              <a:t>amet</a:t>
            </a:r>
            <a:endParaRPr lang="en-US" dirty="0"/>
          </a:p>
        </p:txBody>
      </p:sp>
      <p:sp>
        <p:nvSpPr>
          <p:cNvPr id="8" name="Text Placeholder 3"/>
          <p:cNvSpPr>
            <a:spLocks noGrp="1"/>
          </p:cNvSpPr>
          <p:nvPr>
            <p:ph type="body" sz="half" idx="2" hasCustomPrompt="1"/>
          </p:nvPr>
        </p:nvSpPr>
        <p:spPr>
          <a:xfrm>
            <a:off x="626115" y="2039016"/>
            <a:ext cx="3335552" cy="3616244"/>
          </a:xfrm>
          <a:prstGeom prst="rect">
            <a:avLst/>
          </a:prstGeom>
        </p:spPr>
        <p:txBody>
          <a:bodyPr>
            <a:normAutofit/>
          </a:bodyPr>
          <a:lstStyle>
            <a:lvl1pPr marL="0" indent="0">
              <a:buNone/>
              <a:defRPr sz="1200" b="0" i="0" baseline="0">
                <a:solidFill>
                  <a:srgbClr val="828383"/>
                </a:solidFill>
                <a:latin typeface="Museo Slab 300" charset="0"/>
                <a:ea typeface="Museo Slab 300" charset="0"/>
                <a:cs typeface="Museo Slab 3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err="1"/>
              <a:t>Igendaerat</a:t>
            </a:r>
            <a:r>
              <a:rPr lang="en-US" dirty="0"/>
              <a:t> as </a:t>
            </a:r>
            <a:r>
              <a:rPr lang="en-US" dirty="0" err="1"/>
              <a:t>porpossin</a:t>
            </a:r>
            <a:r>
              <a:rPr lang="en-US" dirty="0"/>
              <a:t> con </a:t>
            </a:r>
            <a:r>
              <a:rPr lang="en-US" dirty="0" err="1"/>
              <a:t>pe</a:t>
            </a:r>
            <a:r>
              <a:rPr lang="en-US" dirty="0"/>
              <a:t> </a:t>
            </a:r>
            <a:r>
              <a:rPr lang="en-US" dirty="0" err="1"/>
              <a:t>simBereptatur</a:t>
            </a:r>
            <a:r>
              <a:rPr lang="en-US" dirty="0"/>
              <a:t> re </a:t>
            </a:r>
            <a:r>
              <a:rPr lang="en-US" dirty="0" err="1"/>
              <a:t>sinctorio</a:t>
            </a:r>
            <a:r>
              <a:rPr lang="en-US" dirty="0"/>
              <a:t>. </a:t>
            </a:r>
          </a:p>
          <a:p>
            <a:pPr lvl="0"/>
            <a:r>
              <a:rPr lang="en-US" dirty="0" err="1"/>
              <a:t>Evel</a:t>
            </a:r>
            <a:r>
              <a:rPr lang="en-US" dirty="0"/>
              <a:t> </a:t>
            </a:r>
            <a:r>
              <a:rPr lang="en-US" dirty="0" err="1"/>
              <a:t>ium</a:t>
            </a:r>
            <a:r>
              <a:rPr lang="en-US" dirty="0"/>
              <a:t> </a:t>
            </a:r>
            <a:r>
              <a:rPr lang="en-US" dirty="0" err="1"/>
              <a:t>quiae</a:t>
            </a:r>
            <a:r>
              <a:rPr lang="en-US" dirty="0"/>
              <a:t> </a:t>
            </a:r>
            <a:r>
              <a:rPr lang="en-US" dirty="0" err="1"/>
              <a:t>voluptas</a:t>
            </a:r>
            <a:r>
              <a:rPr lang="en-US" dirty="0"/>
              <a:t> </a:t>
            </a:r>
            <a:r>
              <a:rPr lang="en-US" dirty="0" err="1"/>
              <a:t>everatquodi</a:t>
            </a:r>
            <a:r>
              <a:rPr lang="en-US" dirty="0"/>
              <a:t> </a:t>
            </a:r>
            <a:r>
              <a:rPr lang="en-US" dirty="0" err="1"/>
              <a:t>rempore</a:t>
            </a:r>
            <a:r>
              <a:rPr lang="en-US" dirty="0"/>
              <a:t> </a:t>
            </a:r>
            <a:r>
              <a:rPr lang="en-US" dirty="0" err="1"/>
              <a:t>ni</a:t>
            </a:r>
            <a:r>
              <a:rPr lang="en-US" dirty="0"/>
              <a:t> </a:t>
            </a:r>
            <a:r>
              <a:rPr lang="en-US" dirty="0" err="1"/>
              <a:t>aut</a:t>
            </a:r>
            <a:r>
              <a:rPr lang="en-US" dirty="0"/>
              <a:t> </a:t>
            </a:r>
            <a:r>
              <a:rPr lang="en-US" dirty="0" err="1"/>
              <a:t>quiatur</a:t>
            </a:r>
            <a:r>
              <a:rPr lang="en-US" dirty="0"/>
              <a:t> </a:t>
            </a:r>
            <a:r>
              <a:rPr lang="en-US" dirty="0" err="1"/>
              <a:t>aut</a:t>
            </a:r>
            <a:r>
              <a:rPr lang="en-US" dirty="0"/>
              <a:t> </a:t>
            </a:r>
            <a:r>
              <a:rPr lang="en-US" dirty="0" err="1"/>
              <a:t>excerum</a:t>
            </a:r>
            <a:r>
              <a:rPr lang="en-US" dirty="0"/>
              <a:t> </a:t>
            </a:r>
            <a:r>
              <a:rPr lang="en-US" dirty="0" err="1"/>
              <a:t>ni</a:t>
            </a:r>
            <a:r>
              <a:rPr lang="en-US" dirty="0"/>
              <a:t>. </a:t>
            </a:r>
          </a:p>
          <a:p>
            <a:pPr lvl="0"/>
            <a:r>
              <a:rPr lang="en-US" dirty="0" err="1"/>
              <a:t>Pellentesque</a:t>
            </a:r>
            <a:r>
              <a:rPr lang="en-US" dirty="0"/>
              <a:t> </a:t>
            </a:r>
            <a:r>
              <a:rPr lang="en-US" dirty="0" err="1"/>
              <a:t>pellentesque</a:t>
            </a:r>
            <a:r>
              <a:rPr lang="en-US" dirty="0"/>
              <a:t> </a:t>
            </a:r>
            <a:r>
              <a:rPr lang="en-US" dirty="0" err="1"/>
              <a:t>egestas</a:t>
            </a:r>
            <a:r>
              <a:rPr lang="en-US" dirty="0"/>
              <a:t> </a:t>
            </a:r>
            <a:r>
              <a:rPr lang="en-US" dirty="0" err="1"/>
              <a:t>turpis</a:t>
            </a:r>
            <a:r>
              <a:rPr lang="en-US" dirty="0"/>
              <a:t>, </a:t>
            </a:r>
            <a:r>
              <a:rPr lang="en-US" dirty="0" err="1"/>
              <a:t>vel</a:t>
            </a:r>
            <a:r>
              <a:rPr lang="en-US" dirty="0"/>
              <a:t> </a:t>
            </a:r>
            <a:r>
              <a:rPr lang="en-US" dirty="0" err="1"/>
              <a:t>rhoncus</a:t>
            </a:r>
            <a:r>
              <a:rPr lang="en-US" dirty="0"/>
              <a:t> </a:t>
            </a:r>
            <a:r>
              <a:rPr lang="en-US" dirty="0" err="1"/>
              <a:t>nibh</a:t>
            </a:r>
            <a:r>
              <a:rPr lang="en-US" dirty="0"/>
              <a:t> </a:t>
            </a:r>
            <a:r>
              <a:rPr lang="en-US" dirty="0" err="1"/>
              <a:t>euismod</a:t>
            </a:r>
            <a:r>
              <a:rPr lang="en-US" dirty="0"/>
              <a:t> </a:t>
            </a:r>
            <a:r>
              <a:rPr lang="en-US" dirty="0" err="1"/>
              <a:t>vulputate</a:t>
            </a:r>
            <a:r>
              <a:rPr lang="en-US" dirty="0"/>
              <a:t>. </a:t>
            </a:r>
            <a:r>
              <a:rPr lang="en-US" dirty="0" err="1"/>
              <a:t>Pellentesque</a:t>
            </a:r>
            <a:r>
              <a:rPr lang="en-US" dirty="0"/>
              <a:t> </a:t>
            </a:r>
            <a:r>
              <a:rPr lang="en-US" dirty="0" err="1"/>
              <a:t>eu</a:t>
            </a:r>
            <a:r>
              <a:rPr lang="en-US" dirty="0"/>
              <a:t> </a:t>
            </a:r>
            <a:r>
              <a:rPr lang="en-US" dirty="0" err="1"/>
              <a:t>felis</a:t>
            </a:r>
            <a:r>
              <a:rPr lang="en-US" dirty="0"/>
              <a:t> </a:t>
            </a:r>
            <a:r>
              <a:rPr lang="en-US" dirty="0" err="1"/>
              <a:t>vestibulum</a:t>
            </a:r>
            <a:r>
              <a:rPr lang="en-US" dirty="0"/>
              <a:t>, </a:t>
            </a:r>
            <a:r>
              <a:rPr lang="en-US" dirty="0" err="1"/>
              <a:t>convallis</a:t>
            </a:r>
            <a:r>
              <a:rPr lang="en-US" dirty="0"/>
              <a:t> nisi </a:t>
            </a:r>
            <a:r>
              <a:rPr lang="en-US" dirty="0" err="1"/>
              <a:t>nec</a:t>
            </a:r>
            <a:r>
              <a:rPr lang="en-US" dirty="0"/>
              <a:t>, </a:t>
            </a:r>
            <a:r>
              <a:rPr lang="en-US" dirty="0" err="1"/>
              <a:t>lobortis</a:t>
            </a:r>
            <a:r>
              <a:rPr lang="en-US" dirty="0"/>
              <a:t> </a:t>
            </a:r>
            <a:r>
              <a:rPr lang="en-US" dirty="0" err="1"/>
              <a:t>velit</a:t>
            </a:r>
            <a:r>
              <a:rPr lang="en-US" dirty="0"/>
              <a:t>. </a:t>
            </a:r>
            <a:r>
              <a:rPr lang="en-US" dirty="0" err="1"/>
              <a:t>Suspendisse</a:t>
            </a:r>
            <a:r>
              <a:rPr lang="en-US" dirty="0"/>
              <a:t> in </a:t>
            </a:r>
            <a:r>
              <a:rPr lang="en-US" dirty="0" err="1"/>
              <a:t>turpis</a:t>
            </a:r>
            <a:r>
              <a:rPr lang="en-US" dirty="0"/>
              <a:t> </a:t>
            </a:r>
            <a:r>
              <a:rPr lang="en-US" dirty="0" err="1"/>
              <a:t>faucibus</a:t>
            </a:r>
            <a:r>
              <a:rPr lang="en-US" dirty="0"/>
              <a:t>, </a:t>
            </a:r>
            <a:r>
              <a:rPr lang="en-US" dirty="0" err="1"/>
              <a:t>faucibus</a:t>
            </a:r>
            <a:r>
              <a:rPr lang="en-US" dirty="0"/>
              <a:t> </a:t>
            </a:r>
            <a:r>
              <a:rPr lang="en-US" dirty="0" err="1"/>
              <a:t>est</a:t>
            </a:r>
            <a:r>
              <a:rPr lang="en-US" dirty="0"/>
              <a:t> a, </a:t>
            </a:r>
            <a:r>
              <a:rPr lang="en-US" dirty="0" err="1"/>
              <a:t>convallis</a:t>
            </a:r>
            <a:r>
              <a:rPr lang="en-US" dirty="0"/>
              <a:t> sem. </a:t>
            </a:r>
            <a:r>
              <a:rPr lang="en-US" dirty="0" err="1"/>
              <a:t>Nulla</a:t>
            </a:r>
            <a:r>
              <a:rPr lang="en-US" dirty="0"/>
              <a:t> </a:t>
            </a:r>
            <a:r>
              <a:rPr lang="en-US" dirty="0" err="1"/>
              <a:t>facilisi</a:t>
            </a:r>
            <a:r>
              <a:rPr lang="en-US" dirty="0"/>
              <a:t>. </a:t>
            </a:r>
            <a:r>
              <a:rPr lang="en-US" dirty="0" err="1"/>
              <a:t>Fusce</a:t>
            </a:r>
            <a:r>
              <a:rPr lang="en-US" dirty="0"/>
              <a:t> </a:t>
            </a:r>
            <a:r>
              <a:rPr lang="en-US" dirty="0" err="1"/>
              <a:t>hendrerit</a:t>
            </a:r>
            <a:r>
              <a:rPr lang="en-US" dirty="0"/>
              <a:t> </a:t>
            </a:r>
            <a:r>
              <a:rPr lang="en-US" dirty="0" err="1"/>
              <a:t>augue</a:t>
            </a:r>
            <a:r>
              <a:rPr lang="en-US" dirty="0"/>
              <a:t> </a:t>
            </a:r>
            <a:r>
              <a:rPr lang="en-US" dirty="0" err="1"/>
              <a:t>ut</a:t>
            </a:r>
            <a:r>
              <a:rPr lang="en-US" dirty="0"/>
              <a:t> </a:t>
            </a:r>
            <a:r>
              <a:rPr lang="en-US" dirty="0" err="1"/>
              <a:t>ipsum</a:t>
            </a:r>
            <a:r>
              <a:rPr lang="en-US" dirty="0"/>
              <a:t> </a:t>
            </a:r>
            <a:r>
              <a:rPr lang="en-US" dirty="0" err="1"/>
              <a:t>blandit</a:t>
            </a:r>
            <a:r>
              <a:rPr lang="en-US" dirty="0"/>
              <a:t> </a:t>
            </a:r>
            <a:r>
              <a:rPr lang="en-US" dirty="0" err="1"/>
              <a:t>posuere</a:t>
            </a:r>
            <a:r>
              <a:rPr lang="en-US" dirty="0"/>
              <a:t>. </a:t>
            </a:r>
            <a:r>
              <a:rPr lang="en-US" dirty="0" err="1"/>
              <a:t>Quisque</a:t>
            </a:r>
            <a:r>
              <a:rPr lang="en-US" dirty="0"/>
              <a:t> </a:t>
            </a:r>
            <a:r>
              <a:rPr lang="en-US" dirty="0" err="1"/>
              <a:t>egestas</a:t>
            </a:r>
            <a:r>
              <a:rPr lang="en-US" dirty="0"/>
              <a:t> tempus lacus. </a:t>
            </a:r>
            <a:r>
              <a:rPr lang="en-US" dirty="0" err="1"/>
              <a:t>Vivamus</a:t>
            </a:r>
            <a:r>
              <a:rPr lang="en-US" dirty="0"/>
              <a:t> </a:t>
            </a:r>
            <a:r>
              <a:rPr lang="en-US" dirty="0" err="1"/>
              <a:t>blandit</a:t>
            </a:r>
            <a:r>
              <a:rPr lang="en-US" dirty="0"/>
              <a:t> </a:t>
            </a:r>
            <a:r>
              <a:rPr lang="en-US" dirty="0" err="1"/>
              <a:t>pellentesque</a:t>
            </a:r>
            <a:r>
              <a:rPr lang="en-US" dirty="0"/>
              <a:t> </a:t>
            </a:r>
            <a:r>
              <a:rPr lang="en-US" dirty="0" err="1"/>
              <a:t>diam</a:t>
            </a:r>
            <a:r>
              <a:rPr lang="en-US" dirty="0"/>
              <a:t> in </a:t>
            </a:r>
            <a:r>
              <a:rPr lang="en-US" dirty="0" err="1"/>
              <a:t>imperdiet</a:t>
            </a:r>
            <a:r>
              <a:rPr lang="en-US" dirty="0"/>
              <a:t>. </a:t>
            </a:r>
            <a:r>
              <a:rPr lang="en-US" dirty="0" err="1"/>
              <a:t>Phasellus</a:t>
            </a:r>
            <a:r>
              <a:rPr lang="en-US" dirty="0"/>
              <a:t> </a:t>
            </a:r>
            <a:r>
              <a:rPr lang="en-US" dirty="0" err="1"/>
              <a:t>vehicula</a:t>
            </a:r>
            <a:r>
              <a:rPr lang="en-US" dirty="0"/>
              <a:t> et </a:t>
            </a:r>
            <a:r>
              <a:rPr lang="en-US" dirty="0" err="1"/>
              <a:t>eros</a:t>
            </a:r>
            <a:r>
              <a:rPr lang="en-US" dirty="0"/>
              <a:t> </a:t>
            </a:r>
            <a:r>
              <a:rPr lang="en-US" dirty="0" err="1"/>
              <a:t>nec</a:t>
            </a:r>
            <a:r>
              <a:rPr lang="en-US" dirty="0"/>
              <a:t> </a:t>
            </a:r>
            <a:r>
              <a:rPr lang="en-US" dirty="0" err="1"/>
              <a:t>posuere</a:t>
            </a:r>
            <a:r>
              <a:rPr lang="en-US" dirty="0"/>
              <a:t>. </a:t>
            </a:r>
            <a:r>
              <a:rPr lang="en-US" dirty="0" err="1"/>
              <a:t>Nulla</a:t>
            </a:r>
            <a:r>
              <a:rPr lang="en-US" dirty="0"/>
              <a:t> </a:t>
            </a:r>
            <a:r>
              <a:rPr lang="en-US" dirty="0" err="1"/>
              <a:t>facilisis</a:t>
            </a:r>
            <a:r>
              <a:rPr lang="en-US" dirty="0"/>
              <a:t> </a:t>
            </a:r>
            <a:r>
              <a:rPr lang="en-US" dirty="0" err="1"/>
              <a:t>urna</a:t>
            </a:r>
            <a:r>
              <a:rPr lang="en-US" dirty="0"/>
              <a:t> </a:t>
            </a:r>
            <a:r>
              <a:rPr lang="en-US" dirty="0" err="1"/>
              <a:t>faucibus</a:t>
            </a:r>
            <a:r>
              <a:rPr lang="en-US" dirty="0"/>
              <a:t> </a:t>
            </a:r>
            <a:r>
              <a:rPr lang="en-US" dirty="0" err="1"/>
              <a:t>mattis</a:t>
            </a:r>
            <a:r>
              <a:rPr lang="en-US" dirty="0"/>
              <a:t> </a:t>
            </a:r>
            <a:r>
              <a:rPr lang="en-US" dirty="0" err="1"/>
              <a:t>dignissim</a:t>
            </a:r>
            <a:r>
              <a:rPr lang="en-US" dirty="0"/>
              <a:t>. </a:t>
            </a:r>
            <a:r>
              <a:rPr lang="en-US" dirty="0" err="1"/>
              <a:t>Fusce</a:t>
            </a:r>
            <a:r>
              <a:rPr lang="en-US" dirty="0"/>
              <a:t> </a:t>
            </a:r>
            <a:r>
              <a:rPr lang="en-US" dirty="0" err="1"/>
              <a:t>auctor</a:t>
            </a:r>
            <a:r>
              <a:rPr lang="en-US" dirty="0"/>
              <a:t> </a:t>
            </a:r>
            <a:r>
              <a:rPr lang="en-US" dirty="0" err="1"/>
              <a:t>nulla</a:t>
            </a:r>
            <a:r>
              <a:rPr lang="en-US" dirty="0"/>
              <a:t> </a:t>
            </a:r>
            <a:r>
              <a:rPr lang="en-US" dirty="0" err="1"/>
              <a:t>eu</a:t>
            </a:r>
            <a:r>
              <a:rPr lang="en-US" dirty="0"/>
              <a:t> libero </a:t>
            </a:r>
            <a:r>
              <a:rPr lang="en-US" dirty="0" err="1"/>
              <a:t>finibus</a:t>
            </a:r>
            <a:r>
              <a:rPr lang="en-US" dirty="0"/>
              <a:t> </a:t>
            </a:r>
            <a:r>
              <a:rPr lang="en-US" dirty="0" err="1"/>
              <a:t>placerat</a:t>
            </a:r>
            <a:r>
              <a:rPr lang="en-US" dirty="0"/>
              <a:t>.</a:t>
            </a:r>
          </a:p>
        </p:txBody>
      </p:sp>
      <p:sp>
        <p:nvSpPr>
          <p:cNvPr id="10" name="Slide Number Placeholder 5"/>
          <p:cNvSpPr>
            <a:spLocks noGrp="1"/>
          </p:cNvSpPr>
          <p:nvPr>
            <p:ph type="sldNum" sz="quarter" idx="12"/>
          </p:nvPr>
        </p:nvSpPr>
        <p:spPr>
          <a:xfrm>
            <a:off x="6532284" y="6425175"/>
            <a:ext cx="2057400" cy="365125"/>
          </a:xfrm>
          <a:prstGeom prst="rect">
            <a:avLst/>
          </a:prstGeom>
        </p:spPr>
        <p:txBody>
          <a:bodyPr/>
          <a:lstStyle>
            <a:lvl1pPr algn="r">
              <a:defRPr sz="1000" b="1" i="0">
                <a:solidFill>
                  <a:srgbClr val="828383"/>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sp>
        <p:nvSpPr>
          <p:cNvPr id="15" name="Picture Placeholder 2"/>
          <p:cNvSpPr>
            <a:spLocks noGrp="1" noChangeAspect="1"/>
          </p:cNvSpPr>
          <p:nvPr>
            <p:ph type="pic" idx="1"/>
          </p:nvPr>
        </p:nvSpPr>
        <p:spPr>
          <a:xfrm>
            <a:off x="4054287" y="961466"/>
            <a:ext cx="4457700" cy="4625787"/>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500" charset="0"/>
                <a:ea typeface="Museo Slab 500" charset="0"/>
                <a:cs typeface="Museo Slab 500"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16" name="Text Placeholder 3"/>
          <p:cNvSpPr>
            <a:spLocks noGrp="1"/>
          </p:cNvSpPr>
          <p:nvPr>
            <p:ph type="body" sz="half" idx="15" hasCustomPrompt="1"/>
          </p:nvPr>
        </p:nvSpPr>
        <p:spPr>
          <a:xfrm>
            <a:off x="4054287" y="5735335"/>
            <a:ext cx="4457700" cy="269811"/>
          </a:xfrm>
          <a:prstGeom prst="rect">
            <a:avLst/>
          </a:prstGeom>
        </p:spPr>
        <p:txBody>
          <a:bodyPr lIns="0" tIns="0" rIns="0">
            <a:normAutofit/>
          </a:bodyPr>
          <a:lstStyle>
            <a:lvl1pPr marL="0" indent="0">
              <a:buNone/>
              <a:defRPr sz="800" b="0" i="0" baseline="0">
                <a:solidFill>
                  <a:srgbClr val="828383"/>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Mauris</a:t>
            </a:r>
            <a:r>
              <a:rPr lang="en-US" dirty="0"/>
              <a:t> </a:t>
            </a:r>
            <a:r>
              <a:rPr lang="en-US" dirty="0" err="1"/>
              <a:t>vehicula</a:t>
            </a:r>
            <a:r>
              <a:rPr lang="en-US" dirty="0"/>
              <a:t> dui in </a:t>
            </a:r>
            <a:r>
              <a:rPr lang="en-US" dirty="0" err="1"/>
              <a:t>neque</a:t>
            </a:r>
            <a:r>
              <a:rPr lang="en-US" dirty="0"/>
              <a:t> </a:t>
            </a:r>
            <a:r>
              <a:rPr lang="en-US" dirty="0" err="1"/>
              <a:t>dignissim</a:t>
            </a:r>
            <a:r>
              <a:rPr lang="en-US" dirty="0"/>
              <a:t>, in </a:t>
            </a:r>
            <a:r>
              <a:rPr lang="en-US" dirty="0" err="1"/>
              <a:t>aliquet</a:t>
            </a:r>
            <a:r>
              <a:rPr lang="en-US" dirty="0"/>
              <a:t> </a:t>
            </a:r>
            <a:r>
              <a:rPr lang="en-US" dirty="0" err="1"/>
              <a:t>nisl</a:t>
            </a:r>
            <a:r>
              <a:rPr lang="en-US" dirty="0"/>
              <a:t> </a:t>
            </a:r>
            <a:r>
              <a:rPr lang="en-US" dirty="0" err="1"/>
              <a:t>varius</a:t>
            </a:r>
            <a:r>
              <a:rPr lang="en-US" dirty="0"/>
              <a:t>.</a:t>
            </a:r>
          </a:p>
        </p:txBody>
      </p:sp>
    </p:spTree>
    <p:extLst>
      <p:ext uri="{BB962C8B-B14F-4D97-AF65-F5344CB8AC3E}">
        <p14:creationId xmlns:p14="http://schemas.microsoft.com/office/powerpoint/2010/main" val="11438284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BU Full Page Photo">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665" y="-5881"/>
            <a:ext cx="9163665" cy="6872211"/>
          </a:xfrm>
          <a:prstGeom prst="rect">
            <a:avLst/>
          </a:prstGeom>
        </p:spPr>
      </p:pic>
      <p:sp>
        <p:nvSpPr>
          <p:cNvPr id="16" name="Slide Number Placeholder 5"/>
          <p:cNvSpPr txBox="1">
            <a:spLocks/>
          </p:cNvSpPr>
          <p:nvPr userDrawn="1"/>
        </p:nvSpPr>
        <p:spPr>
          <a:xfrm>
            <a:off x="6532284" y="6425175"/>
            <a:ext cx="2057400" cy="365125"/>
          </a:xfrm>
          <a:prstGeom prst="rect">
            <a:avLst/>
          </a:prstGeom>
        </p:spPr>
        <p:txBody>
          <a:bodyPr/>
          <a:lstStyle>
            <a:defPPr>
              <a:defRPr lang="en-US"/>
            </a:defPPr>
            <a:lvl1pPr marL="0" algn="r" defTabSz="914400" rtl="0" eaLnBrk="1" latinLnBrk="0" hangingPunct="1">
              <a:defRPr sz="1000" b="1" i="0" kern="1200">
                <a:solidFill>
                  <a:srgbClr val="828383"/>
                </a:solidFill>
                <a:latin typeface="Museo Slab 900" charset="0"/>
                <a:ea typeface="Museo Slab 900" charset="0"/>
                <a:cs typeface="Museo Slab 900"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35F4044-894B-B74C-BA70-A76DFBF02618}" type="slidenum">
              <a:rPr lang="en-US" smtClean="0">
                <a:solidFill>
                  <a:schemeClr val="bg1"/>
                </a:solidFill>
              </a:rPr>
              <a:pPr/>
              <a:t>‹#›</a:t>
            </a:fld>
            <a:endParaRPr lang="en-US" dirty="0">
              <a:solidFill>
                <a:schemeClr val="bg1"/>
              </a:solidFill>
            </a:endParaRPr>
          </a:p>
        </p:txBody>
      </p:sp>
      <p:pic>
        <p:nvPicPr>
          <p:cNvPr id="17" name="Picture 1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28650" y="6360394"/>
            <a:ext cx="780725" cy="292042"/>
          </a:xfrm>
          <a:prstGeom prst="rect">
            <a:avLst/>
          </a:prstGeom>
        </p:spPr>
      </p:pic>
      <p:pic>
        <p:nvPicPr>
          <p:cNvPr id="18" name="Picture 17"/>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28650" y="197984"/>
            <a:ext cx="1867979" cy="319431"/>
          </a:xfrm>
          <a:prstGeom prst="rect">
            <a:avLst/>
          </a:prstGeom>
        </p:spPr>
      </p:pic>
      <p:cxnSp>
        <p:nvCxnSpPr>
          <p:cNvPr id="19" name="Straight Connector 18"/>
          <p:cNvCxnSpPr/>
          <p:nvPr userDrawn="1"/>
        </p:nvCxnSpPr>
        <p:spPr>
          <a:xfrm>
            <a:off x="628650" y="6241200"/>
            <a:ext cx="7890681" cy="0"/>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12" name="Picture Placeholder 2"/>
          <p:cNvSpPr>
            <a:spLocks noGrp="1" noChangeAspect="1"/>
          </p:cNvSpPr>
          <p:nvPr>
            <p:ph type="pic" idx="15"/>
          </p:nvPr>
        </p:nvSpPr>
        <p:spPr>
          <a:xfrm>
            <a:off x="628650" y="723918"/>
            <a:ext cx="7886700" cy="4846320"/>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500" charset="0"/>
                <a:ea typeface="Museo Slab 500" charset="0"/>
                <a:cs typeface="Museo Slab 500"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20" name="Text Placeholder 3"/>
          <p:cNvSpPr>
            <a:spLocks noGrp="1"/>
          </p:cNvSpPr>
          <p:nvPr>
            <p:ph type="body" sz="half" idx="18" hasCustomPrompt="1"/>
          </p:nvPr>
        </p:nvSpPr>
        <p:spPr>
          <a:xfrm>
            <a:off x="5583892" y="5694397"/>
            <a:ext cx="2931458" cy="256356"/>
          </a:xfrm>
          <a:prstGeom prst="rect">
            <a:avLst/>
          </a:prstGeom>
        </p:spPr>
        <p:txBody>
          <a:bodyPr lIns="0" tIns="0" rIns="0">
            <a:normAutofit/>
          </a:bodyPr>
          <a:lstStyle>
            <a:lvl1pPr marL="0" indent="0">
              <a:buNone/>
              <a:defRPr sz="800" b="0" i="0" baseline="0">
                <a:solidFill>
                  <a:schemeClr val="bg1"/>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Mauris</a:t>
            </a:r>
            <a:r>
              <a:rPr lang="en-US" dirty="0"/>
              <a:t> </a:t>
            </a:r>
            <a:r>
              <a:rPr lang="en-US" dirty="0" err="1"/>
              <a:t>vehicula</a:t>
            </a:r>
            <a:r>
              <a:rPr lang="en-US" dirty="0"/>
              <a:t> dui in.</a:t>
            </a:r>
          </a:p>
        </p:txBody>
      </p:sp>
    </p:spTree>
    <p:extLst>
      <p:ext uri="{BB962C8B-B14F-4D97-AF65-F5344CB8AC3E}">
        <p14:creationId xmlns:p14="http://schemas.microsoft.com/office/powerpoint/2010/main" val="50949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BU Title Slide">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665" y="-5881"/>
            <a:ext cx="9163665" cy="6872211"/>
          </a:xfrm>
          <a:prstGeom prst="rect">
            <a:avLst/>
          </a:prstGeom>
        </p:spPr>
      </p:pic>
      <p:sp>
        <p:nvSpPr>
          <p:cNvPr id="2" name="Title 1"/>
          <p:cNvSpPr>
            <a:spLocks noGrp="1"/>
          </p:cNvSpPr>
          <p:nvPr>
            <p:ph type="title" hasCustomPrompt="1"/>
          </p:nvPr>
        </p:nvSpPr>
        <p:spPr>
          <a:xfrm>
            <a:off x="530837" y="1904962"/>
            <a:ext cx="7886700" cy="3052788"/>
          </a:xfrm>
          <a:prstGeom prst="rect">
            <a:avLst/>
          </a:prstGeom>
        </p:spPr>
        <p:txBody>
          <a:bodyPr anchor="t" anchorCtr="0">
            <a:noAutofit/>
          </a:bodyPr>
          <a:lstStyle>
            <a:lvl1pPr>
              <a:lnSpc>
                <a:spcPct val="70000"/>
              </a:lnSpc>
              <a:defRPr sz="6000" b="0" i="0">
                <a:solidFill>
                  <a:schemeClr val="bg1"/>
                </a:solidFill>
                <a:latin typeface="Effra Heavy" charset="0"/>
                <a:ea typeface="Effra Heavy" charset="0"/>
                <a:cs typeface="Effra Heavy" charset="0"/>
              </a:defRPr>
            </a:lvl1pPr>
          </a:lstStyle>
          <a:p>
            <a:r>
              <a:rPr lang="en-US" dirty="0"/>
              <a:t>CHANGING</a:t>
            </a:r>
            <a:br>
              <a:rPr lang="en-US" dirty="0"/>
            </a:br>
            <a:r>
              <a:rPr lang="en-US" dirty="0"/>
              <a:t>THE</a:t>
            </a:r>
            <a:br>
              <a:rPr lang="en-US" dirty="0"/>
            </a:br>
            <a:r>
              <a:rPr lang="en-US" dirty="0"/>
              <a:t>GREAT,</a:t>
            </a:r>
            <a:br>
              <a:rPr lang="en-US" dirty="0"/>
            </a:br>
            <a:r>
              <a:rPr lang="en-US" dirty="0"/>
              <a:t>BIG</a:t>
            </a:r>
            <a:br>
              <a:rPr lang="en-US" dirty="0"/>
            </a:br>
            <a:r>
              <a:rPr lang="en-US" dirty="0"/>
              <a:t>WORLD</a:t>
            </a:r>
          </a:p>
        </p:txBody>
      </p:sp>
      <p:sp>
        <p:nvSpPr>
          <p:cNvPr id="5" name="Slide Number Placeholder 4"/>
          <p:cNvSpPr>
            <a:spLocks noGrp="1"/>
          </p:cNvSpPr>
          <p:nvPr>
            <p:ph type="sldNum" sz="quarter" idx="12"/>
          </p:nvPr>
        </p:nvSpPr>
        <p:spPr>
          <a:xfrm>
            <a:off x="6526774" y="6429217"/>
            <a:ext cx="2057400" cy="365125"/>
          </a:xfrm>
          <a:prstGeom prst="rect">
            <a:avLst/>
          </a:prstGeom>
        </p:spPr>
        <p:txBody>
          <a:bodyPr/>
          <a:lstStyle>
            <a:lvl1pPr algn="r">
              <a:defRPr sz="1000" b="1" i="0">
                <a:solidFill>
                  <a:schemeClr val="bg1"/>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28650" y="6360394"/>
            <a:ext cx="780725" cy="292042"/>
          </a:xfrm>
          <a:prstGeom prst="rect">
            <a:avLst/>
          </a:prstGeom>
        </p:spPr>
      </p:pic>
      <p:pic>
        <p:nvPicPr>
          <p:cNvPr id="11" name="Picture 10"/>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28650" y="197984"/>
            <a:ext cx="1867979" cy="319431"/>
          </a:xfrm>
          <a:prstGeom prst="rect">
            <a:avLst/>
          </a:prstGeom>
        </p:spPr>
      </p:pic>
      <p:cxnSp>
        <p:nvCxnSpPr>
          <p:cNvPr id="12" name="Straight Connector 11"/>
          <p:cNvCxnSpPr/>
          <p:nvPr userDrawn="1"/>
        </p:nvCxnSpPr>
        <p:spPr>
          <a:xfrm>
            <a:off x="628650" y="6241200"/>
            <a:ext cx="7890681" cy="0"/>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893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BU Centere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38865" y="908553"/>
            <a:ext cx="6612962" cy="1131784"/>
          </a:xfrm>
          <a:prstGeom prst="rect">
            <a:avLst/>
          </a:prstGeom>
        </p:spPr>
        <p:txBody>
          <a:bodyPr anchor="t" anchorCtr="0">
            <a:normAutofit/>
          </a:bodyPr>
          <a:lstStyle>
            <a:lvl1pPr>
              <a:lnSpc>
                <a:spcPct val="80000"/>
              </a:lnSpc>
              <a:defRPr sz="3600" b="0" i="0" baseline="0">
                <a:solidFill>
                  <a:schemeClr val="tx1"/>
                </a:solidFill>
                <a:latin typeface="Effra Heavy" charset="0"/>
                <a:ea typeface="Effra Heavy" charset="0"/>
                <a:cs typeface="Effra Heavy" charset="0"/>
              </a:defRPr>
            </a:lvl1pPr>
          </a:lstStyle>
          <a:p>
            <a:r>
              <a:rPr lang="en-US" dirty="0"/>
              <a:t>Examining A Single</a:t>
            </a:r>
            <a:br>
              <a:rPr lang="en-US" dirty="0"/>
            </a:br>
            <a:r>
              <a:rPr lang="en-US" dirty="0"/>
              <a:t>Molecule</a:t>
            </a:r>
          </a:p>
        </p:txBody>
      </p:sp>
      <p:sp>
        <p:nvSpPr>
          <p:cNvPr id="3" name="Text Placeholder 2"/>
          <p:cNvSpPr>
            <a:spLocks noGrp="1"/>
          </p:cNvSpPr>
          <p:nvPr>
            <p:ph type="body" idx="1" hasCustomPrompt="1"/>
          </p:nvPr>
        </p:nvSpPr>
        <p:spPr>
          <a:xfrm>
            <a:off x="1238865" y="2141908"/>
            <a:ext cx="6612962" cy="3633116"/>
          </a:xfrm>
          <a:prstGeom prst="rect">
            <a:avLst/>
          </a:prstGeom>
        </p:spPr>
        <p:txBody>
          <a:bodyPr>
            <a:normAutofit/>
          </a:bodyPr>
          <a:lstStyle>
            <a:lvl1pPr marL="0" indent="0">
              <a:lnSpc>
                <a:spcPct val="100000"/>
              </a:lnSpc>
              <a:spcBef>
                <a:spcPts val="0"/>
              </a:spcBef>
              <a:buNone/>
              <a:defRPr sz="1200" b="0" i="0" baseline="0">
                <a:solidFill>
                  <a:srgbClr val="828383"/>
                </a:solidFill>
                <a:latin typeface="Museo Slab 300" charset="0"/>
                <a:ea typeface="Museo Slab 300" charset="0"/>
                <a:cs typeface="Museo Slab 300"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err="1"/>
              <a:t>Igendaerat</a:t>
            </a:r>
            <a:r>
              <a:rPr lang="en-US" dirty="0"/>
              <a:t> as </a:t>
            </a:r>
            <a:r>
              <a:rPr lang="en-US" dirty="0" err="1"/>
              <a:t>porpossin</a:t>
            </a:r>
            <a:r>
              <a:rPr lang="en-US" dirty="0"/>
              <a:t> con </a:t>
            </a:r>
            <a:r>
              <a:rPr lang="en-US" dirty="0" err="1"/>
              <a:t>pe</a:t>
            </a:r>
            <a:r>
              <a:rPr lang="en-US" dirty="0"/>
              <a:t> </a:t>
            </a:r>
            <a:r>
              <a:rPr lang="en-US" dirty="0" err="1"/>
              <a:t>sim</a:t>
            </a:r>
            <a:r>
              <a:rPr lang="en-US" dirty="0"/>
              <a:t> </a:t>
            </a:r>
            <a:r>
              <a:rPr lang="en-US" dirty="0" err="1"/>
              <a:t>Bereptatur</a:t>
            </a:r>
            <a:r>
              <a:rPr lang="en-US" dirty="0"/>
              <a:t> re </a:t>
            </a:r>
            <a:r>
              <a:rPr lang="en-US" dirty="0" err="1"/>
              <a:t>sinctorio</a:t>
            </a:r>
            <a:endParaRPr lang="en-US" dirty="0"/>
          </a:p>
          <a:p>
            <a:pPr lvl="0"/>
            <a:r>
              <a:rPr lang="en-US" dirty="0" err="1"/>
              <a:t>Evel</a:t>
            </a:r>
            <a:r>
              <a:rPr lang="en-US" dirty="0"/>
              <a:t> </a:t>
            </a:r>
            <a:r>
              <a:rPr lang="en-US" dirty="0" err="1"/>
              <a:t>ium</a:t>
            </a:r>
            <a:r>
              <a:rPr lang="en-US" dirty="0"/>
              <a:t> </a:t>
            </a:r>
            <a:r>
              <a:rPr lang="en-US" dirty="0" err="1"/>
              <a:t>quiae</a:t>
            </a:r>
            <a:r>
              <a:rPr lang="en-US" dirty="0"/>
              <a:t> </a:t>
            </a:r>
            <a:r>
              <a:rPr lang="en-US" dirty="0" err="1"/>
              <a:t>voluptas</a:t>
            </a:r>
            <a:r>
              <a:rPr lang="en-US" dirty="0"/>
              <a:t> </a:t>
            </a:r>
            <a:r>
              <a:rPr lang="en-US" dirty="0" err="1"/>
              <a:t>everatquodi</a:t>
            </a:r>
            <a:r>
              <a:rPr lang="en-US" dirty="0"/>
              <a:t> </a:t>
            </a:r>
            <a:r>
              <a:rPr lang="en-US" dirty="0" err="1"/>
              <a:t>rempore</a:t>
            </a:r>
            <a:r>
              <a:rPr lang="en-US" dirty="0"/>
              <a:t> </a:t>
            </a:r>
            <a:r>
              <a:rPr lang="en-US" dirty="0" err="1"/>
              <a:t>ni</a:t>
            </a:r>
            <a:r>
              <a:rPr lang="en-US" dirty="0"/>
              <a:t> </a:t>
            </a:r>
            <a:r>
              <a:rPr lang="en-US" dirty="0" err="1"/>
              <a:t>aut</a:t>
            </a:r>
            <a:r>
              <a:rPr lang="en-US" dirty="0"/>
              <a:t> </a:t>
            </a:r>
            <a:r>
              <a:rPr lang="en-US" dirty="0" err="1"/>
              <a:t>quiatur</a:t>
            </a:r>
            <a:r>
              <a:rPr lang="en-US" dirty="0"/>
              <a:t> </a:t>
            </a:r>
            <a:r>
              <a:rPr lang="en-US" dirty="0" err="1"/>
              <a:t>aut</a:t>
            </a:r>
            <a:r>
              <a:rPr lang="en-US" dirty="0"/>
              <a:t> </a:t>
            </a:r>
            <a:r>
              <a:rPr lang="en-US" dirty="0" err="1"/>
              <a:t>excerum</a:t>
            </a:r>
            <a:r>
              <a:rPr lang="en-US" dirty="0"/>
              <a:t> </a:t>
            </a:r>
            <a:r>
              <a:rPr lang="en-US" dirty="0" err="1"/>
              <a:t>ni</a:t>
            </a:r>
            <a:r>
              <a:rPr lang="en-US" dirty="0"/>
              <a:t> am con </a:t>
            </a:r>
            <a:r>
              <a:rPr lang="en-US" dirty="0" err="1"/>
              <a:t>parit</a:t>
            </a:r>
            <a:r>
              <a:rPr lang="en-US" dirty="0"/>
              <a:t>, </a:t>
            </a:r>
            <a:r>
              <a:rPr lang="en-US" dirty="0" err="1"/>
              <a:t>officillatas</a:t>
            </a:r>
            <a:r>
              <a:rPr lang="en-US" dirty="0"/>
              <a:t> is </a:t>
            </a:r>
            <a:r>
              <a:rPr lang="en-US" dirty="0" err="1"/>
              <a:t>sitis</a:t>
            </a:r>
            <a:r>
              <a:rPr lang="en-US" dirty="0"/>
              <a:t> </a:t>
            </a:r>
            <a:r>
              <a:rPr lang="en-US" dirty="0" err="1"/>
              <a:t>mosanim</a:t>
            </a:r>
            <a:r>
              <a:rPr lang="en-US" dirty="0"/>
              <a:t> </a:t>
            </a:r>
            <a:r>
              <a:rPr lang="en-US" dirty="0" err="1"/>
              <a:t>peribus</a:t>
            </a:r>
            <a:r>
              <a:rPr lang="en-US" dirty="0"/>
              <a:t> </a:t>
            </a:r>
            <a:r>
              <a:rPr lang="en-US" dirty="0" err="1"/>
              <a:t>ellate</a:t>
            </a:r>
            <a:r>
              <a:rPr lang="en-US" dirty="0"/>
              <a:t> </a:t>
            </a:r>
            <a:r>
              <a:rPr lang="en-US" dirty="0" err="1"/>
              <a:t>ipienem</a:t>
            </a:r>
            <a:r>
              <a:rPr lang="en-US" dirty="0"/>
              <a:t> </a:t>
            </a:r>
            <a:r>
              <a:rPr lang="en-US" dirty="0" err="1"/>
              <a:t>dolupta</a:t>
            </a:r>
            <a:r>
              <a:rPr lang="en-US" dirty="0"/>
              <a:t> </a:t>
            </a:r>
            <a:r>
              <a:rPr lang="en-US" dirty="0" err="1"/>
              <a:t>estoris</a:t>
            </a:r>
            <a:r>
              <a:rPr lang="en-US" dirty="0"/>
              <a:t> se </a:t>
            </a:r>
            <a:r>
              <a:rPr lang="en-US" dirty="0" err="1"/>
              <a:t>eosaerum</a:t>
            </a:r>
            <a:r>
              <a:rPr lang="en-US" dirty="0"/>
              <a:t> qui </a:t>
            </a:r>
            <a:r>
              <a:rPr lang="en-US" dirty="0" err="1"/>
              <a:t>offictius</a:t>
            </a:r>
            <a:r>
              <a:rPr lang="en-US" dirty="0"/>
              <a:t> </a:t>
            </a:r>
            <a:r>
              <a:rPr lang="en-US" dirty="0" err="1"/>
              <a:t>nobit</a:t>
            </a:r>
            <a:r>
              <a:rPr lang="en-US" dirty="0"/>
              <a:t> </a:t>
            </a:r>
            <a:r>
              <a:rPr lang="en-US" dirty="0" err="1"/>
              <a:t>alique</a:t>
            </a:r>
            <a:r>
              <a:rPr lang="en-US" dirty="0"/>
              <a:t> non </a:t>
            </a:r>
            <a:r>
              <a:rPr lang="en-US" dirty="0" err="1"/>
              <a:t>nonsenis</a:t>
            </a:r>
            <a:r>
              <a:rPr lang="en-US" dirty="0"/>
              <a:t> rem </a:t>
            </a:r>
            <a:r>
              <a:rPr lang="en-US" dirty="0" err="1"/>
              <a:t>saecus</a:t>
            </a:r>
            <a:r>
              <a:rPr lang="en-US" dirty="0"/>
              <a:t>.</a:t>
            </a:r>
          </a:p>
          <a:p>
            <a:pPr lvl="0"/>
            <a:endParaRPr lang="en-US" dirty="0"/>
          </a:p>
          <a:p>
            <a:pPr lvl="0"/>
            <a:r>
              <a:rPr lang="en-US" dirty="0" err="1"/>
              <a:t>Fugiam</a:t>
            </a:r>
            <a:r>
              <a:rPr lang="en-US" dirty="0"/>
              <a:t>, </a:t>
            </a:r>
            <a:r>
              <a:rPr lang="en-US" dirty="0" err="1"/>
              <a:t>ut</a:t>
            </a:r>
            <a:r>
              <a:rPr lang="en-US" dirty="0"/>
              <a:t> </a:t>
            </a:r>
            <a:r>
              <a:rPr lang="en-US" dirty="0" err="1"/>
              <a:t>apellorum</a:t>
            </a:r>
            <a:r>
              <a:rPr lang="en-US" dirty="0"/>
              <a:t> re </a:t>
            </a:r>
            <a:r>
              <a:rPr lang="en-US" dirty="0" err="1"/>
              <a:t>occatet</a:t>
            </a:r>
            <a:r>
              <a:rPr lang="en-US" dirty="0"/>
              <a:t> </a:t>
            </a:r>
            <a:r>
              <a:rPr lang="en-US" dirty="0" err="1"/>
              <a:t>evento</a:t>
            </a:r>
            <a:r>
              <a:rPr lang="en-US" dirty="0"/>
              <a:t> </a:t>
            </a:r>
            <a:r>
              <a:rPr lang="en-US" dirty="0" err="1"/>
              <a:t>consequas</a:t>
            </a:r>
            <a:r>
              <a:rPr lang="en-US" dirty="0"/>
              <a:t> nit </a:t>
            </a:r>
            <a:r>
              <a:rPr lang="en-US" dirty="0" err="1"/>
              <a:t>eatur</a:t>
            </a:r>
            <a:r>
              <a:rPr lang="en-US" dirty="0"/>
              <a:t>? Bea </a:t>
            </a:r>
            <a:r>
              <a:rPr lang="en-US" dirty="0" err="1"/>
              <a:t>dolorpo</a:t>
            </a:r>
            <a:r>
              <a:rPr lang="en-US" dirty="0"/>
              <a:t> </a:t>
            </a:r>
            <a:r>
              <a:rPr lang="en-US" dirty="0" err="1"/>
              <a:t>rrorrum</a:t>
            </a:r>
            <a:r>
              <a:rPr lang="en-US" dirty="0"/>
              <a:t> </a:t>
            </a:r>
            <a:r>
              <a:rPr lang="en-US" dirty="0" err="1"/>
              <a:t>fuga</a:t>
            </a:r>
            <a:r>
              <a:rPr lang="en-US" dirty="0"/>
              <a:t>. </a:t>
            </a:r>
            <a:r>
              <a:rPr lang="en-US" dirty="0" err="1"/>
              <a:t>Pictam</a:t>
            </a:r>
            <a:r>
              <a:rPr lang="en-US" dirty="0"/>
              <a:t> </a:t>
            </a:r>
            <a:r>
              <a:rPr lang="en-US" dirty="0" err="1"/>
              <a:t>ent</a:t>
            </a:r>
            <a:r>
              <a:rPr lang="en-US" dirty="0"/>
              <a:t> </a:t>
            </a:r>
            <a:r>
              <a:rPr lang="en-US" dirty="0" err="1"/>
              <a:t>anis</a:t>
            </a:r>
            <a:r>
              <a:rPr lang="en-US" dirty="0"/>
              <a:t> </a:t>
            </a:r>
            <a:r>
              <a:rPr lang="en-US" dirty="0" err="1"/>
              <a:t>dolutem</a:t>
            </a:r>
            <a:r>
              <a:rPr lang="en-US" dirty="0"/>
              <a:t> </a:t>
            </a:r>
            <a:r>
              <a:rPr lang="en-US" dirty="0" err="1"/>
              <a:t>audis</a:t>
            </a:r>
            <a:r>
              <a:rPr lang="en-US" dirty="0"/>
              <a:t> </a:t>
            </a:r>
            <a:r>
              <a:rPr lang="en-US" dirty="0" err="1"/>
              <a:t>doluptas</a:t>
            </a:r>
            <a:r>
              <a:rPr lang="en-US" dirty="0"/>
              <a:t> quo </a:t>
            </a:r>
            <a:r>
              <a:rPr lang="en-US" dirty="0" err="1"/>
              <a:t>cusdam</a:t>
            </a:r>
            <a:r>
              <a:rPr lang="en-US" dirty="0"/>
              <a:t> </a:t>
            </a:r>
            <a:r>
              <a:rPr lang="en-US" dirty="0" err="1"/>
              <a:t>arcit</a:t>
            </a:r>
            <a:r>
              <a:rPr lang="en-US" dirty="0"/>
              <a:t> </a:t>
            </a:r>
            <a:r>
              <a:rPr lang="en-US" dirty="0" err="1"/>
              <a:t>pos</a:t>
            </a:r>
            <a:r>
              <a:rPr lang="en-US" dirty="0"/>
              <a:t> </a:t>
            </a:r>
            <a:r>
              <a:rPr lang="en-US" dirty="0" err="1"/>
              <a:t>alibusam</a:t>
            </a:r>
            <a:r>
              <a:rPr lang="en-US" dirty="0"/>
              <a:t> as </a:t>
            </a:r>
            <a:r>
              <a:rPr lang="en-US" dirty="0" err="1"/>
              <a:t>estiunt</a:t>
            </a:r>
            <a:r>
              <a:rPr lang="en-US" dirty="0"/>
              <a:t>. </a:t>
            </a:r>
            <a:r>
              <a:rPr lang="en-US" dirty="0" err="1"/>
              <a:t>Lorem</a:t>
            </a:r>
            <a:r>
              <a:rPr lang="en-US" dirty="0"/>
              <a:t> </a:t>
            </a:r>
            <a:r>
              <a:rPr lang="en-US" dirty="0" err="1"/>
              <a:t>ipsum</a:t>
            </a:r>
            <a:r>
              <a:rPr lang="en-US" dirty="0"/>
              <a:t>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Maecenas </a:t>
            </a:r>
            <a:r>
              <a:rPr lang="en-US" dirty="0" err="1"/>
              <a:t>ultricies</a:t>
            </a:r>
            <a:r>
              <a:rPr lang="en-US" dirty="0"/>
              <a:t> </a:t>
            </a:r>
            <a:r>
              <a:rPr lang="en-US" dirty="0" err="1"/>
              <a:t>nec</a:t>
            </a:r>
            <a:r>
              <a:rPr lang="en-US" dirty="0"/>
              <a:t> </a:t>
            </a:r>
            <a:r>
              <a:rPr lang="en-US" dirty="0" err="1"/>
              <a:t>orci</a:t>
            </a:r>
            <a:r>
              <a:rPr lang="en-US" dirty="0"/>
              <a:t> et </a:t>
            </a:r>
            <a:r>
              <a:rPr lang="en-US" dirty="0" err="1"/>
              <a:t>facilisis</a:t>
            </a:r>
            <a:r>
              <a:rPr lang="en-US" dirty="0"/>
              <a:t>. </a:t>
            </a:r>
            <a:r>
              <a:rPr lang="en-US" dirty="0" err="1"/>
              <a:t>Aenean</a:t>
            </a:r>
            <a:r>
              <a:rPr lang="en-US" dirty="0"/>
              <a:t> porta </a:t>
            </a:r>
            <a:r>
              <a:rPr lang="en-US" dirty="0" err="1"/>
              <a:t>orci</a:t>
            </a:r>
            <a:r>
              <a:rPr lang="en-US" dirty="0"/>
              <a:t> magna, at </a:t>
            </a:r>
            <a:r>
              <a:rPr lang="en-US" dirty="0" err="1"/>
              <a:t>varius</a:t>
            </a:r>
            <a:r>
              <a:rPr lang="en-US" dirty="0"/>
              <a:t> dolor </a:t>
            </a:r>
            <a:r>
              <a:rPr lang="en-US" dirty="0" err="1"/>
              <a:t>viverra</a:t>
            </a:r>
            <a:r>
              <a:rPr lang="en-US" dirty="0"/>
              <a:t> id. </a:t>
            </a:r>
            <a:r>
              <a:rPr lang="en-US" dirty="0" err="1"/>
              <a:t>Vestibulum</a:t>
            </a:r>
            <a:r>
              <a:rPr lang="en-US" dirty="0"/>
              <a:t> ac semper </a:t>
            </a:r>
            <a:r>
              <a:rPr lang="en-US" dirty="0" err="1"/>
              <a:t>tortor</a:t>
            </a:r>
            <a:r>
              <a:rPr lang="en-US" dirty="0"/>
              <a:t>. </a:t>
            </a:r>
            <a:r>
              <a:rPr lang="en-US" dirty="0" err="1"/>
              <a:t>Morbi</a:t>
            </a:r>
            <a:r>
              <a:rPr lang="en-US" dirty="0"/>
              <a:t> </a:t>
            </a:r>
            <a:r>
              <a:rPr lang="en-US" dirty="0" err="1"/>
              <a:t>euismod</a:t>
            </a:r>
            <a:r>
              <a:rPr lang="en-US" dirty="0"/>
              <a:t> </a:t>
            </a:r>
            <a:r>
              <a:rPr lang="en-US" dirty="0" err="1"/>
              <a:t>est</a:t>
            </a:r>
            <a:r>
              <a:rPr lang="en-US" dirty="0"/>
              <a:t> nisi, </a:t>
            </a:r>
            <a:r>
              <a:rPr lang="en-US" dirty="0" err="1"/>
              <a:t>ut</a:t>
            </a:r>
            <a:r>
              <a:rPr lang="en-US" dirty="0"/>
              <a:t> </a:t>
            </a:r>
            <a:r>
              <a:rPr lang="en-US" dirty="0" err="1"/>
              <a:t>feugiat</a:t>
            </a:r>
            <a:r>
              <a:rPr lang="en-US" dirty="0"/>
              <a:t> </a:t>
            </a:r>
            <a:r>
              <a:rPr lang="en-US" dirty="0" err="1"/>
              <a:t>nulla</a:t>
            </a:r>
            <a:r>
              <a:rPr lang="en-US" dirty="0"/>
              <a:t> </a:t>
            </a:r>
            <a:r>
              <a:rPr lang="en-US" dirty="0" err="1"/>
              <a:t>vulputate</a:t>
            </a:r>
            <a:r>
              <a:rPr lang="en-US" dirty="0"/>
              <a:t> in. Nam </a:t>
            </a:r>
            <a:r>
              <a:rPr lang="en-US" dirty="0" err="1"/>
              <a:t>ut</a:t>
            </a:r>
            <a:r>
              <a:rPr lang="en-US" dirty="0"/>
              <a:t> </a:t>
            </a:r>
            <a:r>
              <a:rPr lang="en-US" dirty="0" err="1"/>
              <a:t>elit</a:t>
            </a:r>
            <a:r>
              <a:rPr lang="en-US" dirty="0"/>
              <a:t> ac </a:t>
            </a:r>
            <a:r>
              <a:rPr lang="en-US" dirty="0" err="1"/>
              <a:t>lorem</a:t>
            </a:r>
            <a:r>
              <a:rPr lang="en-US" dirty="0"/>
              <a:t> </a:t>
            </a:r>
            <a:r>
              <a:rPr lang="en-US" dirty="0" err="1"/>
              <a:t>vestibulum</a:t>
            </a:r>
            <a:r>
              <a:rPr lang="en-US" dirty="0"/>
              <a:t> </a:t>
            </a:r>
            <a:r>
              <a:rPr lang="en-US" dirty="0" err="1"/>
              <a:t>rutrum</a:t>
            </a:r>
            <a:r>
              <a:rPr lang="en-US" dirty="0"/>
              <a:t>. </a:t>
            </a:r>
            <a:r>
              <a:rPr lang="en-US" dirty="0" err="1"/>
              <a:t>Proin</a:t>
            </a:r>
            <a:r>
              <a:rPr lang="en-US" dirty="0"/>
              <a:t> sit </a:t>
            </a:r>
            <a:r>
              <a:rPr lang="en-US" dirty="0" err="1"/>
              <a:t>amet</a:t>
            </a:r>
            <a:r>
              <a:rPr lang="en-US" dirty="0"/>
              <a:t> </a:t>
            </a:r>
            <a:r>
              <a:rPr lang="en-US" dirty="0" err="1"/>
              <a:t>ipsum</a:t>
            </a:r>
            <a:r>
              <a:rPr lang="en-US" dirty="0"/>
              <a:t> </a:t>
            </a:r>
            <a:r>
              <a:rPr lang="en-US" dirty="0" err="1"/>
              <a:t>ut</a:t>
            </a:r>
            <a:r>
              <a:rPr lang="en-US" dirty="0"/>
              <a:t> quam </a:t>
            </a:r>
            <a:r>
              <a:rPr lang="en-US" dirty="0" err="1"/>
              <a:t>ultricies</a:t>
            </a:r>
            <a:r>
              <a:rPr lang="en-US" dirty="0"/>
              <a:t> </a:t>
            </a:r>
            <a:r>
              <a:rPr lang="en-US" dirty="0" err="1"/>
              <a:t>venenatis</a:t>
            </a:r>
            <a:r>
              <a:rPr lang="en-US" dirty="0"/>
              <a:t>. </a:t>
            </a:r>
            <a:r>
              <a:rPr lang="en-US" dirty="0" err="1"/>
              <a:t>Quisque</a:t>
            </a:r>
            <a:r>
              <a:rPr lang="en-US" dirty="0"/>
              <a:t> et </a:t>
            </a:r>
            <a:r>
              <a:rPr lang="en-US" dirty="0" err="1"/>
              <a:t>lectus</a:t>
            </a:r>
            <a:r>
              <a:rPr lang="en-US" dirty="0"/>
              <a:t> </a:t>
            </a:r>
            <a:r>
              <a:rPr lang="en-US" dirty="0" err="1"/>
              <a:t>hendrerit</a:t>
            </a:r>
            <a:r>
              <a:rPr lang="en-US" dirty="0"/>
              <a:t> </a:t>
            </a:r>
            <a:r>
              <a:rPr lang="en-US" dirty="0" err="1"/>
              <a:t>leo</a:t>
            </a:r>
            <a:r>
              <a:rPr lang="en-US" dirty="0"/>
              <a:t> </a:t>
            </a:r>
            <a:r>
              <a:rPr lang="en-US" dirty="0" err="1"/>
              <a:t>ultrices</a:t>
            </a:r>
            <a:r>
              <a:rPr lang="en-US" dirty="0"/>
              <a:t> </a:t>
            </a:r>
            <a:r>
              <a:rPr lang="en-US" dirty="0" err="1"/>
              <a:t>tristique</a:t>
            </a:r>
            <a:r>
              <a:rPr lang="en-US" dirty="0"/>
              <a:t>. Nam at </a:t>
            </a:r>
            <a:r>
              <a:rPr lang="en-US" dirty="0" err="1"/>
              <a:t>sem</a:t>
            </a:r>
            <a:r>
              <a:rPr lang="en-US" dirty="0"/>
              <a:t> </a:t>
            </a:r>
            <a:r>
              <a:rPr lang="en-US" dirty="0" err="1"/>
              <a:t>tincidunt</a:t>
            </a:r>
            <a:r>
              <a:rPr lang="en-US" dirty="0"/>
              <a:t>, </a:t>
            </a:r>
            <a:r>
              <a:rPr lang="en-US" dirty="0" err="1"/>
              <a:t>malesuada</a:t>
            </a:r>
            <a:r>
              <a:rPr lang="en-US" dirty="0"/>
              <a:t> </a:t>
            </a:r>
            <a:r>
              <a:rPr lang="en-US" dirty="0" err="1"/>
              <a:t>enim</a:t>
            </a:r>
            <a:r>
              <a:rPr lang="en-US" dirty="0"/>
              <a:t> ac, </a:t>
            </a:r>
            <a:r>
              <a:rPr lang="en-US" dirty="0" err="1"/>
              <a:t>iaculis</a:t>
            </a:r>
            <a:r>
              <a:rPr lang="en-US" dirty="0"/>
              <a:t> </a:t>
            </a:r>
            <a:r>
              <a:rPr lang="en-US" dirty="0" err="1"/>
              <a:t>neque</a:t>
            </a:r>
            <a:r>
              <a:rPr lang="en-US" dirty="0"/>
              <a:t>. </a:t>
            </a:r>
            <a:r>
              <a:rPr lang="en-US" dirty="0" err="1"/>
              <a:t>Curabitur</a:t>
            </a:r>
            <a:r>
              <a:rPr lang="en-US" dirty="0"/>
              <a:t> </a:t>
            </a:r>
            <a:r>
              <a:rPr lang="en-US" dirty="0" err="1"/>
              <a:t>elementum</a:t>
            </a:r>
            <a:r>
              <a:rPr lang="en-US" dirty="0"/>
              <a:t> </a:t>
            </a:r>
            <a:r>
              <a:rPr lang="en-US" dirty="0" err="1"/>
              <a:t>lobortis</a:t>
            </a:r>
            <a:r>
              <a:rPr lang="en-US" dirty="0"/>
              <a:t> </a:t>
            </a:r>
            <a:r>
              <a:rPr lang="en-US" dirty="0" err="1"/>
              <a:t>suscipit</a:t>
            </a:r>
            <a:r>
              <a:rPr lang="en-US" dirty="0"/>
              <a:t>. </a:t>
            </a:r>
            <a:r>
              <a:rPr lang="en-US" dirty="0" err="1"/>
              <a:t>Nullam</a:t>
            </a:r>
            <a:r>
              <a:rPr lang="en-US" dirty="0"/>
              <a:t> in </a:t>
            </a:r>
            <a:r>
              <a:rPr lang="en-US" dirty="0" err="1"/>
              <a:t>ornare</a:t>
            </a:r>
            <a:r>
              <a:rPr lang="en-US" dirty="0"/>
              <a:t> </a:t>
            </a:r>
            <a:r>
              <a:rPr lang="en-US" dirty="0" err="1"/>
              <a:t>sapien</a:t>
            </a:r>
            <a:r>
              <a:rPr lang="en-US" dirty="0"/>
              <a:t>. </a:t>
            </a:r>
            <a:r>
              <a:rPr lang="en-US" dirty="0" err="1"/>
              <a:t>Suspendisse</a:t>
            </a:r>
            <a:r>
              <a:rPr lang="en-US" dirty="0"/>
              <a:t> sit </a:t>
            </a:r>
            <a:r>
              <a:rPr lang="en-US" dirty="0" err="1"/>
              <a:t>amet</a:t>
            </a:r>
            <a:r>
              <a:rPr lang="en-US" dirty="0"/>
              <a:t> </a:t>
            </a:r>
            <a:r>
              <a:rPr lang="en-US" dirty="0" err="1"/>
              <a:t>urna</a:t>
            </a:r>
            <a:r>
              <a:rPr lang="en-US" dirty="0"/>
              <a:t> </a:t>
            </a:r>
            <a:r>
              <a:rPr lang="en-US" dirty="0" err="1"/>
              <a:t>interdum</a:t>
            </a:r>
            <a:r>
              <a:rPr lang="en-US" dirty="0"/>
              <a:t>, </a:t>
            </a:r>
            <a:r>
              <a:rPr lang="en-US" dirty="0" err="1"/>
              <a:t>mattis</a:t>
            </a:r>
            <a:r>
              <a:rPr lang="en-US" dirty="0"/>
              <a:t> </a:t>
            </a:r>
            <a:r>
              <a:rPr lang="en-US" dirty="0" err="1"/>
              <a:t>tortor</a:t>
            </a:r>
            <a:r>
              <a:rPr lang="en-US" dirty="0"/>
              <a:t> vitae, </a:t>
            </a:r>
            <a:r>
              <a:rPr lang="en-US" dirty="0" err="1"/>
              <a:t>varius</a:t>
            </a:r>
            <a:r>
              <a:rPr lang="en-US" dirty="0"/>
              <a:t> ante. </a:t>
            </a:r>
          </a:p>
          <a:p>
            <a:pPr lvl="0"/>
            <a:endParaRPr lang="en-US" dirty="0"/>
          </a:p>
          <a:p>
            <a:pPr lvl="0"/>
            <a:r>
              <a:rPr lang="en-US" dirty="0" err="1"/>
              <a:t>Quisque</a:t>
            </a:r>
            <a:r>
              <a:rPr lang="en-US" dirty="0"/>
              <a:t> </a:t>
            </a:r>
            <a:r>
              <a:rPr lang="en-US" dirty="0" err="1"/>
              <a:t>fermentum</a:t>
            </a:r>
            <a:r>
              <a:rPr lang="en-US" dirty="0"/>
              <a:t>, </a:t>
            </a:r>
            <a:r>
              <a:rPr lang="en-US" dirty="0" err="1"/>
              <a:t>erat</a:t>
            </a:r>
            <a:r>
              <a:rPr lang="en-US" dirty="0"/>
              <a:t> </a:t>
            </a:r>
            <a:r>
              <a:rPr lang="en-US" dirty="0" err="1"/>
              <a:t>eu</a:t>
            </a:r>
            <a:r>
              <a:rPr lang="en-US" dirty="0"/>
              <a:t> </a:t>
            </a:r>
            <a:r>
              <a:rPr lang="en-US" dirty="0" err="1"/>
              <a:t>efficitur</a:t>
            </a:r>
            <a:r>
              <a:rPr lang="en-US" dirty="0"/>
              <a:t> </a:t>
            </a:r>
            <a:r>
              <a:rPr lang="en-US" dirty="0" err="1"/>
              <a:t>tincidunt</a:t>
            </a:r>
            <a:r>
              <a:rPr lang="en-US" dirty="0"/>
              <a:t>, </a:t>
            </a:r>
            <a:r>
              <a:rPr lang="en-US" dirty="0" err="1"/>
              <a:t>felis</a:t>
            </a:r>
            <a:r>
              <a:rPr lang="en-US" dirty="0"/>
              <a:t> </a:t>
            </a:r>
            <a:r>
              <a:rPr lang="en-US" dirty="0" err="1"/>
              <a:t>erat</a:t>
            </a:r>
            <a:r>
              <a:rPr lang="en-US" dirty="0"/>
              <a:t> </a:t>
            </a:r>
            <a:r>
              <a:rPr lang="en-US" dirty="0" err="1"/>
              <a:t>suscipit</a:t>
            </a:r>
            <a:r>
              <a:rPr lang="en-US" dirty="0"/>
              <a:t> </a:t>
            </a:r>
            <a:r>
              <a:rPr lang="en-US" dirty="0" err="1"/>
              <a:t>arcu</a:t>
            </a:r>
            <a:r>
              <a:rPr lang="en-US" dirty="0"/>
              <a:t>, non </a:t>
            </a:r>
            <a:r>
              <a:rPr lang="en-US" dirty="0" err="1"/>
              <a:t>finibus</a:t>
            </a:r>
            <a:r>
              <a:rPr lang="en-US" dirty="0"/>
              <a:t> </a:t>
            </a:r>
            <a:r>
              <a:rPr lang="en-US" dirty="0" err="1"/>
              <a:t>justo</a:t>
            </a:r>
            <a:r>
              <a:rPr lang="en-US" dirty="0"/>
              <a:t> </a:t>
            </a:r>
            <a:r>
              <a:rPr lang="en-US" dirty="0" err="1"/>
              <a:t>elit</a:t>
            </a:r>
            <a:r>
              <a:rPr lang="en-US" dirty="0"/>
              <a:t> at quam. Nam </a:t>
            </a:r>
            <a:r>
              <a:rPr lang="en-US" dirty="0" err="1"/>
              <a:t>vulputate</a:t>
            </a:r>
            <a:r>
              <a:rPr lang="en-US" dirty="0"/>
              <a:t> ante </a:t>
            </a:r>
            <a:r>
              <a:rPr lang="en-US" dirty="0" err="1"/>
              <a:t>eu</a:t>
            </a:r>
            <a:r>
              <a:rPr lang="en-US" dirty="0"/>
              <a:t> dui </a:t>
            </a:r>
            <a:r>
              <a:rPr lang="en-US" dirty="0" err="1"/>
              <a:t>accumsan</a:t>
            </a:r>
            <a:r>
              <a:rPr lang="en-US" dirty="0"/>
              <a:t>, et </a:t>
            </a:r>
            <a:r>
              <a:rPr lang="en-US" dirty="0" err="1"/>
              <a:t>molestie</a:t>
            </a:r>
            <a:r>
              <a:rPr lang="en-US" dirty="0"/>
              <a:t> </a:t>
            </a:r>
            <a:r>
              <a:rPr lang="en-US" dirty="0" err="1"/>
              <a:t>mauris</a:t>
            </a:r>
            <a:r>
              <a:rPr lang="en-US" dirty="0"/>
              <a:t> </a:t>
            </a:r>
            <a:r>
              <a:rPr lang="en-US" dirty="0" err="1"/>
              <a:t>tincidunt</a:t>
            </a:r>
            <a:r>
              <a:rPr lang="en-US" dirty="0"/>
              <a:t>. </a:t>
            </a:r>
            <a:r>
              <a:rPr lang="en-US" dirty="0" err="1"/>
              <a:t>Donec</a:t>
            </a:r>
            <a:r>
              <a:rPr lang="en-US" dirty="0"/>
              <a:t> </a:t>
            </a:r>
            <a:r>
              <a:rPr lang="en-US" dirty="0" err="1"/>
              <a:t>volutpat</a:t>
            </a:r>
            <a:r>
              <a:rPr lang="en-US" dirty="0"/>
              <a:t> </a:t>
            </a:r>
            <a:r>
              <a:rPr lang="en-US" dirty="0" err="1"/>
              <a:t>ut</a:t>
            </a:r>
            <a:r>
              <a:rPr lang="en-US" dirty="0"/>
              <a:t> ex </a:t>
            </a:r>
            <a:r>
              <a:rPr lang="en-US" dirty="0" err="1"/>
              <a:t>eu</a:t>
            </a:r>
            <a:r>
              <a:rPr lang="en-US" dirty="0"/>
              <a:t> </a:t>
            </a:r>
            <a:r>
              <a:rPr lang="en-US" dirty="0" err="1"/>
              <a:t>ultricies</a:t>
            </a:r>
            <a:r>
              <a:rPr lang="en-US" dirty="0"/>
              <a:t>. </a:t>
            </a:r>
            <a:r>
              <a:rPr lang="en-US" dirty="0" err="1"/>
              <a:t>Quisque</a:t>
            </a:r>
            <a:r>
              <a:rPr lang="en-US" dirty="0"/>
              <a:t> </a:t>
            </a:r>
            <a:r>
              <a:rPr lang="en-US" dirty="0" err="1"/>
              <a:t>mattis</a:t>
            </a:r>
            <a:r>
              <a:rPr lang="en-US" dirty="0"/>
              <a:t> quam et </a:t>
            </a:r>
            <a:r>
              <a:rPr lang="en-US" dirty="0" err="1"/>
              <a:t>lectus</a:t>
            </a:r>
            <a:r>
              <a:rPr lang="en-US" dirty="0"/>
              <a:t> </a:t>
            </a:r>
            <a:r>
              <a:rPr lang="en-US" dirty="0" err="1"/>
              <a:t>lobortis</a:t>
            </a:r>
            <a:r>
              <a:rPr lang="en-US" dirty="0"/>
              <a:t> </a:t>
            </a:r>
            <a:r>
              <a:rPr lang="en-US" dirty="0" err="1"/>
              <a:t>consectetur</a:t>
            </a:r>
            <a:r>
              <a:rPr lang="en-US" dirty="0"/>
              <a:t>. </a:t>
            </a:r>
            <a:r>
              <a:rPr lang="en-US" dirty="0" err="1"/>
              <a:t>Suspendisse</a:t>
            </a:r>
            <a:r>
              <a:rPr lang="en-US" dirty="0"/>
              <a:t> </a:t>
            </a:r>
            <a:r>
              <a:rPr lang="en-US" dirty="0" err="1"/>
              <a:t>potenti</a:t>
            </a:r>
            <a:r>
              <a:rPr lang="en-US" dirty="0"/>
              <a:t>.</a:t>
            </a:r>
          </a:p>
        </p:txBody>
      </p:sp>
      <p:sp>
        <p:nvSpPr>
          <p:cNvPr id="6" name="Slide Number Placeholder 5"/>
          <p:cNvSpPr>
            <a:spLocks noGrp="1"/>
          </p:cNvSpPr>
          <p:nvPr>
            <p:ph type="sldNum" sz="quarter" idx="12"/>
          </p:nvPr>
        </p:nvSpPr>
        <p:spPr>
          <a:xfrm>
            <a:off x="6532284" y="6425175"/>
            <a:ext cx="2057400" cy="365125"/>
          </a:xfrm>
          <a:prstGeom prst="rect">
            <a:avLst/>
          </a:prstGeom>
        </p:spPr>
        <p:txBody>
          <a:bodyPr/>
          <a:lstStyle>
            <a:lvl1pPr algn="r">
              <a:defRPr sz="1000" b="1" i="0">
                <a:solidFill>
                  <a:srgbClr val="828383"/>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cxnSp>
        <p:nvCxnSpPr>
          <p:cNvPr id="13" name="Straight Connector 12"/>
          <p:cNvCxnSpPr/>
          <p:nvPr userDrawn="1"/>
        </p:nvCxnSpPr>
        <p:spPr>
          <a:xfrm>
            <a:off x="628650" y="6248472"/>
            <a:ext cx="7890681" cy="1"/>
          </a:xfrm>
          <a:prstGeom prst="line">
            <a:avLst/>
          </a:prstGeom>
          <a:ln w="19050">
            <a:solidFill>
              <a:srgbClr val="C0C0C0"/>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9881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BU Centered Text-2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33016" y="908553"/>
            <a:ext cx="6612962" cy="1134234"/>
          </a:xfrm>
          <a:prstGeom prst="rect">
            <a:avLst/>
          </a:prstGeom>
        </p:spPr>
        <p:txBody>
          <a:bodyPr anchor="t" anchorCtr="0">
            <a:normAutofit/>
          </a:bodyPr>
          <a:lstStyle>
            <a:lvl1pPr>
              <a:lnSpc>
                <a:spcPct val="80000"/>
              </a:lnSpc>
              <a:defRPr sz="3600" b="0" i="0">
                <a:latin typeface="Effra Heavy" charset="0"/>
                <a:ea typeface="Effra Heavy" charset="0"/>
                <a:cs typeface="Effra Heavy" charset="0"/>
              </a:defRPr>
            </a:lvl1pPr>
          </a:lstStyle>
          <a:p>
            <a:r>
              <a:rPr lang="en-US" dirty="0" err="1"/>
              <a:t>Lorem</a:t>
            </a:r>
            <a:r>
              <a:rPr lang="en-US" dirty="0"/>
              <a:t> </a:t>
            </a:r>
            <a:r>
              <a:rPr lang="en-US" dirty="0" err="1"/>
              <a:t>Ipsum</a:t>
            </a:r>
            <a:endParaRPr lang="en-US" dirty="0"/>
          </a:p>
        </p:txBody>
      </p:sp>
      <p:sp>
        <p:nvSpPr>
          <p:cNvPr id="15" name="Slide Number Placeholder 5"/>
          <p:cNvSpPr>
            <a:spLocks noGrp="1"/>
          </p:cNvSpPr>
          <p:nvPr>
            <p:ph type="sldNum" sz="quarter" idx="12"/>
          </p:nvPr>
        </p:nvSpPr>
        <p:spPr>
          <a:xfrm>
            <a:off x="6532284" y="6425175"/>
            <a:ext cx="2057400" cy="365125"/>
          </a:xfrm>
          <a:prstGeom prst="rect">
            <a:avLst/>
          </a:prstGeom>
        </p:spPr>
        <p:txBody>
          <a:bodyPr/>
          <a:lstStyle>
            <a:lvl1pPr algn="r">
              <a:defRPr sz="1000" b="1" i="0">
                <a:solidFill>
                  <a:srgbClr val="828383"/>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sp>
        <p:nvSpPr>
          <p:cNvPr id="18" name="Text Placeholder 2"/>
          <p:cNvSpPr>
            <a:spLocks noGrp="1"/>
          </p:cNvSpPr>
          <p:nvPr>
            <p:ph type="body" idx="1" hasCustomPrompt="1"/>
          </p:nvPr>
        </p:nvSpPr>
        <p:spPr>
          <a:xfrm>
            <a:off x="1233016" y="2141908"/>
            <a:ext cx="3259317" cy="3633116"/>
          </a:xfrm>
          <a:prstGeom prst="rect">
            <a:avLst/>
          </a:prstGeom>
        </p:spPr>
        <p:txBody>
          <a:bodyPr>
            <a:normAutofit/>
          </a:bodyPr>
          <a:lstStyle>
            <a:lvl1pPr marL="0" indent="0">
              <a:lnSpc>
                <a:spcPct val="100000"/>
              </a:lnSpc>
              <a:spcBef>
                <a:spcPts val="0"/>
              </a:spcBef>
              <a:buNone/>
              <a:defRPr sz="1200" b="0" i="0" baseline="0">
                <a:solidFill>
                  <a:srgbClr val="828383"/>
                </a:solidFill>
                <a:latin typeface="Museo Slab 300" charset="0"/>
                <a:ea typeface="Museo Slab 300" charset="0"/>
                <a:cs typeface="Museo Slab 300"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err="1"/>
              <a:t>Aenean</a:t>
            </a:r>
            <a:r>
              <a:rPr lang="en-US" dirty="0"/>
              <a:t> </a:t>
            </a:r>
            <a:r>
              <a:rPr lang="en-US" dirty="0" err="1"/>
              <a:t>augue</a:t>
            </a:r>
            <a:r>
              <a:rPr lang="en-US" dirty="0"/>
              <a:t> quam, </a:t>
            </a:r>
            <a:r>
              <a:rPr lang="en-US" dirty="0" err="1"/>
              <a:t>pulvinar</a:t>
            </a:r>
            <a:r>
              <a:rPr lang="en-US" dirty="0"/>
              <a:t> sit </a:t>
            </a:r>
            <a:r>
              <a:rPr lang="en-US" dirty="0" err="1"/>
              <a:t>amet</a:t>
            </a:r>
            <a:r>
              <a:rPr lang="en-US" dirty="0"/>
              <a:t> </a:t>
            </a:r>
            <a:r>
              <a:rPr lang="en-US" dirty="0" err="1"/>
              <a:t>consequat</a:t>
            </a:r>
            <a:r>
              <a:rPr lang="en-US" dirty="0"/>
              <a:t> vitae, </a:t>
            </a:r>
            <a:r>
              <a:rPr lang="en-US" dirty="0" err="1"/>
              <a:t>tristique</a:t>
            </a:r>
            <a:r>
              <a:rPr lang="en-US" dirty="0"/>
              <a:t> </a:t>
            </a:r>
            <a:r>
              <a:rPr lang="en-US" dirty="0" err="1"/>
              <a:t>pellentesque</a:t>
            </a:r>
            <a:r>
              <a:rPr lang="en-US" dirty="0"/>
              <a:t> dui. </a:t>
            </a:r>
            <a:r>
              <a:rPr lang="en-US" dirty="0" err="1"/>
              <a:t>Phasellus</a:t>
            </a:r>
            <a:r>
              <a:rPr lang="en-US" dirty="0"/>
              <a:t> maximus id </a:t>
            </a:r>
            <a:r>
              <a:rPr lang="en-US" dirty="0" err="1"/>
              <a:t>neque</a:t>
            </a:r>
            <a:r>
              <a:rPr lang="en-US" dirty="0"/>
              <a:t> et convallis. </a:t>
            </a:r>
            <a:r>
              <a:rPr lang="en-US" dirty="0" err="1"/>
              <a:t>Aliquam</a:t>
            </a:r>
            <a:r>
              <a:rPr lang="en-US" dirty="0"/>
              <a:t> </a:t>
            </a:r>
            <a:r>
              <a:rPr lang="en-US" dirty="0" err="1"/>
              <a:t>erat</a:t>
            </a:r>
            <a:r>
              <a:rPr lang="en-US" dirty="0"/>
              <a:t> </a:t>
            </a:r>
            <a:r>
              <a:rPr lang="en-US" dirty="0" err="1"/>
              <a:t>volutpat</a:t>
            </a:r>
            <a:r>
              <a:rPr lang="en-US" dirty="0"/>
              <a:t>.</a:t>
            </a:r>
          </a:p>
          <a:p>
            <a:pPr lvl="0"/>
            <a:endParaRPr lang="en-US" dirty="0"/>
          </a:p>
          <a:p>
            <a:pPr lvl="0"/>
            <a:r>
              <a:rPr lang="en-US" dirty="0" err="1"/>
              <a:t>Ut</a:t>
            </a:r>
            <a:r>
              <a:rPr lang="en-US" dirty="0"/>
              <a:t> at mi </a:t>
            </a:r>
            <a:r>
              <a:rPr lang="en-US" dirty="0" err="1"/>
              <a:t>ut</a:t>
            </a:r>
            <a:r>
              <a:rPr lang="en-US" dirty="0"/>
              <a:t> </a:t>
            </a:r>
            <a:r>
              <a:rPr lang="en-US" dirty="0" err="1"/>
              <a:t>risus</a:t>
            </a:r>
            <a:r>
              <a:rPr lang="en-US" dirty="0"/>
              <a:t> </a:t>
            </a:r>
            <a:r>
              <a:rPr lang="en-US" dirty="0" err="1"/>
              <a:t>finibus</a:t>
            </a:r>
            <a:r>
              <a:rPr lang="en-US" dirty="0"/>
              <a:t> </a:t>
            </a:r>
            <a:r>
              <a:rPr lang="en-US" dirty="0" err="1"/>
              <a:t>ultricies</a:t>
            </a:r>
            <a:r>
              <a:rPr lang="en-US" dirty="0"/>
              <a:t>. </a:t>
            </a:r>
            <a:r>
              <a:rPr lang="en-US" dirty="0" err="1"/>
              <a:t>Donec</a:t>
            </a:r>
            <a:r>
              <a:rPr lang="en-US" dirty="0"/>
              <a:t> </a:t>
            </a:r>
            <a:r>
              <a:rPr lang="en-US" dirty="0" err="1"/>
              <a:t>rutrum</a:t>
            </a:r>
            <a:r>
              <a:rPr lang="en-US" dirty="0"/>
              <a:t> </a:t>
            </a:r>
            <a:r>
              <a:rPr lang="en-US" dirty="0" err="1"/>
              <a:t>egestas</a:t>
            </a:r>
            <a:r>
              <a:rPr lang="en-US" dirty="0"/>
              <a:t> magna, et </a:t>
            </a:r>
            <a:r>
              <a:rPr lang="en-US" dirty="0" err="1"/>
              <a:t>alqiquam</a:t>
            </a:r>
            <a:r>
              <a:rPr lang="en-US" dirty="0"/>
              <a:t> </a:t>
            </a:r>
            <a:r>
              <a:rPr lang="en-US" dirty="0" err="1"/>
              <a:t>felis</a:t>
            </a:r>
            <a:r>
              <a:rPr lang="en-US" dirty="0"/>
              <a:t> tempus sed. </a:t>
            </a:r>
            <a:r>
              <a:rPr lang="en-US" dirty="0" err="1"/>
              <a:t>Donec</a:t>
            </a:r>
            <a:r>
              <a:rPr lang="en-US" dirty="0"/>
              <a:t> </a:t>
            </a:r>
            <a:r>
              <a:rPr lang="en-US" dirty="0" err="1"/>
              <a:t>ut</a:t>
            </a:r>
            <a:r>
              <a:rPr lang="en-US" dirty="0"/>
              <a:t> </a:t>
            </a:r>
            <a:r>
              <a:rPr lang="en-US" dirty="0" err="1"/>
              <a:t>ultrices</a:t>
            </a:r>
            <a:r>
              <a:rPr lang="en-US" dirty="0"/>
              <a:t> </a:t>
            </a:r>
            <a:r>
              <a:rPr lang="en-US" dirty="0" err="1"/>
              <a:t>nunc</a:t>
            </a:r>
            <a:r>
              <a:rPr lang="en-US" dirty="0"/>
              <a:t>, </a:t>
            </a:r>
            <a:r>
              <a:rPr lang="en-US" dirty="0" err="1"/>
              <a:t>sed</a:t>
            </a:r>
            <a:r>
              <a:rPr lang="en-US" dirty="0"/>
              <a:t> </a:t>
            </a:r>
            <a:r>
              <a:rPr lang="en-US" dirty="0" err="1"/>
              <a:t>posuere</a:t>
            </a:r>
            <a:r>
              <a:rPr lang="en-US" dirty="0"/>
              <a:t> </a:t>
            </a:r>
            <a:r>
              <a:rPr lang="en-US" dirty="0" err="1"/>
              <a:t>leo</a:t>
            </a:r>
            <a:r>
              <a:rPr lang="en-US" dirty="0"/>
              <a:t>. </a:t>
            </a:r>
            <a:r>
              <a:rPr lang="en-US" dirty="0" err="1"/>
              <a:t>Aliquam</a:t>
            </a:r>
            <a:r>
              <a:rPr lang="en-US" dirty="0"/>
              <a:t> ac nisi ac </a:t>
            </a:r>
            <a:r>
              <a:rPr lang="en-US" dirty="0" err="1"/>
              <a:t>nunc</a:t>
            </a:r>
            <a:r>
              <a:rPr lang="en-US" dirty="0"/>
              <a:t> </a:t>
            </a:r>
            <a:r>
              <a:rPr lang="en-US" dirty="0" err="1"/>
              <a:t>laoreet</a:t>
            </a:r>
            <a:r>
              <a:rPr lang="en-US" dirty="0"/>
              <a:t> </a:t>
            </a:r>
            <a:r>
              <a:rPr lang="en-US" dirty="0" err="1"/>
              <a:t>blandit</a:t>
            </a:r>
            <a:r>
              <a:rPr lang="en-US" dirty="0"/>
              <a:t>. </a:t>
            </a:r>
            <a:r>
              <a:rPr lang="en-US" dirty="0" err="1"/>
              <a:t>Fusce</a:t>
            </a:r>
            <a:r>
              <a:rPr lang="en-US" dirty="0"/>
              <a:t> </a:t>
            </a:r>
            <a:r>
              <a:rPr lang="en-US" dirty="0" err="1"/>
              <a:t>neque</a:t>
            </a:r>
            <a:r>
              <a:rPr lang="en-US" dirty="0"/>
              <a:t> </a:t>
            </a:r>
            <a:r>
              <a:rPr lang="en-US" dirty="0" err="1"/>
              <a:t>risus</a:t>
            </a:r>
            <a:r>
              <a:rPr lang="en-US" dirty="0"/>
              <a:t>, </a:t>
            </a:r>
            <a:r>
              <a:rPr lang="en-US" dirty="0" err="1"/>
              <a:t>hendrerit</a:t>
            </a:r>
            <a:r>
              <a:rPr lang="en-US" dirty="0"/>
              <a:t> in </a:t>
            </a:r>
            <a:r>
              <a:rPr lang="en-US" dirty="0" err="1"/>
              <a:t>laoreet</a:t>
            </a:r>
            <a:r>
              <a:rPr lang="en-US" dirty="0"/>
              <a:t> </a:t>
            </a:r>
            <a:r>
              <a:rPr lang="en-US" dirty="0" err="1"/>
              <a:t>vel</a:t>
            </a:r>
            <a:r>
              <a:rPr lang="en-US" dirty="0"/>
              <a:t>, porta </a:t>
            </a:r>
            <a:r>
              <a:rPr lang="en-US" dirty="0" err="1"/>
              <a:t>eget</a:t>
            </a:r>
            <a:r>
              <a:rPr lang="en-US" dirty="0"/>
              <a:t> ipsum. </a:t>
            </a:r>
          </a:p>
          <a:p>
            <a:pPr lvl="0"/>
            <a:endParaRPr lang="en-US" dirty="0"/>
          </a:p>
          <a:p>
            <a:pPr lvl="0"/>
            <a:r>
              <a:rPr lang="en-US" dirty="0" err="1"/>
              <a:t>Curabitur</a:t>
            </a:r>
            <a:r>
              <a:rPr lang="en-US" dirty="0"/>
              <a:t> ac </a:t>
            </a:r>
            <a:r>
              <a:rPr lang="en-US" dirty="0" err="1"/>
              <a:t>porttitor</a:t>
            </a:r>
            <a:r>
              <a:rPr lang="en-US" dirty="0"/>
              <a:t> dolor, a </a:t>
            </a:r>
            <a:r>
              <a:rPr lang="en-US" dirty="0" err="1"/>
              <a:t>euismod</a:t>
            </a:r>
            <a:r>
              <a:rPr lang="en-US" dirty="0"/>
              <a:t> ante. </a:t>
            </a:r>
            <a:r>
              <a:rPr lang="en-US" dirty="0" err="1"/>
              <a:t>Pellentesque</a:t>
            </a:r>
            <a:r>
              <a:rPr lang="en-US" dirty="0"/>
              <a:t> </a:t>
            </a:r>
            <a:r>
              <a:rPr lang="en-US" dirty="0" err="1"/>
              <a:t>iaculis</a:t>
            </a:r>
            <a:r>
              <a:rPr lang="en-US" dirty="0"/>
              <a:t> </a:t>
            </a:r>
            <a:r>
              <a:rPr lang="en-US" dirty="0" err="1"/>
              <a:t>consectetur</a:t>
            </a:r>
            <a:r>
              <a:rPr lang="en-US" dirty="0"/>
              <a:t> </a:t>
            </a:r>
            <a:r>
              <a:rPr lang="en-US" dirty="0" err="1"/>
              <a:t>augue</a:t>
            </a:r>
            <a:r>
              <a:rPr lang="en-US" dirty="0"/>
              <a:t> </a:t>
            </a:r>
            <a:r>
              <a:rPr lang="en-US" dirty="0" err="1"/>
              <a:t>tristique</a:t>
            </a:r>
            <a:r>
              <a:rPr lang="en-US" dirty="0"/>
              <a:t> </a:t>
            </a:r>
            <a:r>
              <a:rPr lang="en-US" dirty="0" err="1"/>
              <a:t>consectetur</a:t>
            </a:r>
            <a:r>
              <a:rPr lang="en-US" dirty="0"/>
              <a:t>. Nam </a:t>
            </a:r>
            <a:r>
              <a:rPr lang="en-US" dirty="0" err="1"/>
              <a:t>porttitor</a:t>
            </a:r>
            <a:r>
              <a:rPr lang="en-US" dirty="0"/>
              <a:t> ligula </a:t>
            </a:r>
            <a:r>
              <a:rPr lang="en-US" dirty="0" err="1"/>
              <a:t>ornare</a:t>
            </a:r>
            <a:r>
              <a:rPr lang="en-US" dirty="0"/>
              <a:t>, </a:t>
            </a:r>
            <a:r>
              <a:rPr lang="en-US" dirty="0" err="1"/>
              <a:t>rutrum</a:t>
            </a:r>
            <a:r>
              <a:rPr lang="en-US" dirty="0"/>
              <a:t> ipsum at, </a:t>
            </a:r>
            <a:r>
              <a:rPr lang="en-US" dirty="0" err="1"/>
              <a:t>imperdiet</a:t>
            </a:r>
            <a:r>
              <a:rPr lang="en-US" dirty="0"/>
              <a:t> </a:t>
            </a:r>
            <a:r>
              <a:rPr lang="en-US" dirty="0" err="1"/>
              <a:t>neque</a:t>
            </a:r>
            <a:r>
              <a:rPr lang="en-US" dirty="0"/>
              <a:t>. </a:t>
            </a:r>
            <a:r>
              <a:rPr lang="en-US" dirty="0" err="1"/>
              <a:t>Nulla</a:t>
            </a:r>
            <a:r>
              <a:rPr lang="en-US" dirty="0"/>
              <a:t> </a:t>
            </a:r>
            <a:r>
              <a:rPr lang="en-US" dirty="0" err="1"/>
              <a:t>sollicitudin</a:t>
            </a:r>
            <a:r>
              <a:rPr lang="en-US" dirty="0"/>
              <a:t> </a:t>
            </a:r>
            <a:r>
              <a:rPr lang="en-US" dirty="0" err="1"/>
              <a:t>feugiat</a:t>
            </a:r>
            <a:r>
              <a:rPr lang="en-US" dirty="0"/>
              <a:t> </a:t>
            </a:r>
            <a:r>
              <a:rPr lang="en-US" dirty="0" err="1"/>
              <a:t>elementum</a:t>
            </a:r>
            <a:r>
              <a:rPr lang="en-US" dirty="0"/>
              <a:t>. </a:t>
            </a:r>
          </a:p>
        </p:txBody>
      </p:sp>
      <p:sp>
        <p:nvSpPr>
          <p:cNvPr id="22" name="Text Placeholder 2"/>
          <p:cNvSpPr>
            <a:spLocks noGrp="1"/>
          </p:cNvSpPr>
          <p:nvPr>
            <p:ph type="body" idx="13" hasCustomPrompt="1"/>
          </p:nvPr>
        </p:nvSpPr>
        <p:spPr>
          <a:xfrm>
            <a:off x="4586661" y="2141908"/>
            <a:ext cx="3259317" cy="3633116"/>
          </a:xfrm>
          <a:prstGeom prst="rect">
            <a:avLst/>
          </a:prstGeom>
        </p:spPr>
        <p:txBody>
          <a:bodyPr>
            <a:normAutofit/>
          </a:bodyPr>
          <a:lstStyle>
            <a:lvl1pPr marL="0" indent="0">
              <a:lnSpc>
                <a:spcPct val="100000"/>
              </a:lnSpc>
              <a:spcBef>
                <a:spcPts val="0"/>
              </a:spcBef>
              <a:buNone/>
              <a:defRPr sz="1200" b="0" i="0" baseline="0">
                <a:solidFill>
                  <a:srgbClr val="828383"/>
                </a:solidFill>
                <a:latin typeface="Museo Slab 300" charset="0"/>
                <a:ea typeface="Museo Slab 300" charset="0"/>
                <a:cs typeface="Museo Slab 300"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err="1"/>
              <a:t>Duis</a:t>
            </a:r>
            <a:r>
              <a:rPr lang="en-US" dirty="0"/>
              <a:t> </a:t>
            </a:r>
            <a:r>
              <a:rPr lang="en-US" dirty="0" err="1"/>
              <a:t>accumsan</a:t>
            </a:r>
            <a:r>
              <a:rPr lang="en-US" dirty="0"/>
              <a:t> </a:t>
            </a:r>
            <a:r>
              <a:rPr lang="en-US" dirty="0" err="1"/>
              <a:t>faucibus</a:t>
            </a:r>
            <a:r>
              <a:rPr lang="en-US" dirty="0"/>
              <a:t> </a:t>
            </a:r>
            <a:r>
              <a:rPr lang="en-US" dirty="0" err="1"/>
              <a:t>sapien</a:t>
            </a:r>
            <a:r>
              <a:rPr lang="en-US" dirty="0"/>
              <a:t> </a:t>
            </a:r>
            <a:r>
              <a:rPr lang="en-US" dirty="0" err="1"/>
              <a:t>ut</a:t>
            </a:r>
            <a:r>
              <a:rPr lang="en-US" dirty="0"/>
              <a:t> </a:t>
            </a:r>
            <a:r>
              <a:rPr lang="en-US" dirty="0" err="1"/>
              <a:t>faucibus</a:t>
            </a:r>
            <a:r>
              <a:rPr lang="en-US" dirty="0"/>
              <a:t>. </a:t>
            </a:r>
            <a:r>
              <a:rPr lang="en-US" dirty="0" err="1"/>
              <a:t>Nulla</a:t>
            </a:r>
            <a:r>
              <a:rPr lang="en-US" dirty="0"/>
              <a:t> </a:t>
            </a:r>
            <a:r>
              <a:rPr lang="en-US" dirty="0" err="1"/>
              <a:t>porttitor</a:t>
            </a:r>
            <a:r>
              <a:rPr lang="en-US" dirty="0"/>
              <a:t> non lorem vitae </a:t>
            </a:r>
            <a:r>
              <a:rPr lang="en-US" dirty="0" err="1"/>
              <a:t>hendrerit</a:t>
            </a:r>
            <a:r>
              <a:rPr lang="en-US" dirty="0"/>
              <a:t>. </a:t>
            </a:r>
            <a:r>
              <a:rPr lang="en-US" dirty="0" err="1"/>
              <a:t>Vestibulum</a:t>
            </a:r>
            <a:r>
              <a:rPr lang="en-US" dirty="0"/>
              <a:t> </a:t>
            </a:r>
            <a:r>
              <a:rPr lang="en-US" dirty="0" err="1"/>
              <a:t>ut</a:t>
            </a:r>
            <a:r>
              <a:rPr lang="en-US" dirty="0"/>
              <a:t> </a:t>
            </a:r>
            <a:r>
              <a:rPr lang="en-US" dirty="0" err="1"/>
              <a:t>orci</a:t>
            </a:r>
            <a:r>
              <a:rPr lang="en-US" dirty="0"/>
              <a:t> </a:t>
            </a:r>
            <a:r>
              <a:rPr lang="en-US" dirty="0" err="1"/>
              <a:t>efficitur</a:t>
            </a:r>
            <a:r>
              <a:rPr lang="en-US" dirty="0"/>
              <a:t> </a:t>
            </a:r>
            <a:r>
              <a:rPr lang="en-US" dirty="0" err="1"/>
              <a:t>lectus</a:t>
            </a:r>
            <a:r>
              <a:rPr lang="en-US" dirty="0"/>
              <a:t> </a:t>
            </a:r>
            <a:r>
              <a:rPr lang="en-US" dirty="0" err="1"/>
              <a:t>dapibus</a:t>
            </a:r>
            <a:r>
              <a:rPr lang="en-US" dirty="0"/>
              <a:t> </a:t>
            </a:r>
            <a:r>
              <a:rPr lang="en-US" dirty="0" err="1"/>
              <a:t>pulvinar</a:t>
            </a:r>
            <a:r>
              <a:rPr lang="en-US" dirty="0"/>
              <a:t>. Nam </a:t>
            </a:r>
            <a:r>
              <a:rPr lang="en-US" dirty="0" err="1"/>
              <a:t>facilisis</a:t>
            </a:r>
            <a:r>
              <a:rPr lang="en-US" dirty="0"/>
              <a:t> </a:t>
            </a:r>
            <a:r>
              <a:rPr lang="en-US" dirty="0" err="1"/>
              <a:t>tempor</a:t>
            </a:r>
            <a:r>
              <a:rPr lang="en-US" dirty="0"/>
              <a:t> </a:t>
            </a:r>
            <a:r>
              <a:rPr lang="en-US" dirty="0" err="1"/>
              <a:t>velit</a:t>
            </a:r>
            <a:r>
              <a:rPr lang="en-US" dirty="0"/>
              <a:t> </a:t>
            </a:r>
            <a:r>
              <a:rPr lang="en-US" dirty="0" err="1"/>
              <a:t>ut</a:t>
            </a:r>
            <a:r>
              <a:rPr lang="en-US" dirty="0"/>
              <a:t> </a:t>
            </a:r>
            <a:r>
              <a:rPr lang="en-US" dirty="0" err="1"/>
              <a:t>omare</a:t>
            </a:r>
            <a:r>
              <a:rPr lang="en-US" dirty="0"/>
              <a:t>. </a:t>
            </a:r>
          </a:p>
          <a:p>
            <a:pPr lvl="0"/>
            <a:endParaRPr lang="en-US" dirty="0"/>
          </a:p>
          <a:p>
            <a:pPr lvl="0"/>
            <a:r>
              <a:rPr lang="en-US" dirty="0" err="1"/>
              <a:t>Suspendisse</a:t>
            </a:r>
            <a:r>
              <a:rPr lang="en-US" dirty="0"/>
              <a:t> </a:t>
            </a:r>
            <a:r>
              <a:rPr lang="en-US" dirty="0" err="1"/>
              <a:t>potenti</a:t>
            </a:r>
            <a:r>
              <a:rPr lang="en-US" dirty="0"/>
              <a:t>. </a:t>
            </a:r>
            <a:r>
              <a:rPr lang="en-US" dirty="0" err="1"/>
              <a:t>Vestibulum</a:t>
            </a:r>
            <a:r>
              <a:rPr lang="en-US" dirty="0"/>
              <a:t> </a:t>
            </a:r>
            <a:r>
              <a:rPr lang="en-US" dirty="0" err="1"/>
              <a:t>egestas</a:t>
            </a:r>
            <a:r>
              <a:rPr lang="en-US" dirty="0"/>
              <a:t> </a:t>
            </a:r>
            <a:r>
              <a:rPr lang="en-US" dirty="0" err="1"/>
              <a:t>massa</a:t>
            </a:r>
            <a:r>
              <a:rPr lang="en-US" dirty="0"/>
              <a:t> </a:t>
            </a:r>
            <a:r>
              <a:rPr lang="en-US" dirty="0" err="1"/>
              <a:t>vel</a:t>
            </a:r>
            <a:r>
              <a:rPr lang="en-US" dirty="0"/>
              <a:t> </a:t>
            </a:r>
            <a:r>
              <a:rPr lang="en-US" dirty="0" err="1"/>
              <a:t>sapien</a:t>
            </a:r>
            <a:r>
              <a:rPr lang="en-US" dirty="0"/>
              <a:t> </a:t>
            </a:r>
            <a:r>
              <a:rPr lang="en-US" dirty="0" err="1"/>
              <a:t>dapibus</a:t>
            </a:r>
            <a:r>
              <a:rPr lang="en-US" dirty="0"/>
              <a:t> </a:t>
            </a:r>
            <a:r>
              <a:rPr lang="en-US" dirty="0" err="1"/>
              <a:t>tristique</a:t>
            </a:r>
            <a:r>
              <a:rPr lang="en-US" dirty="0"/>
              <a:t>. </a:t>
            </a:r>
            <a:r>
              <a:rPr lang="en-US" dirty="0" err="1"/>
              <a:t>Vivamus</a:t>
            </a:r>
            <a:r>
              <a:rPr lang="en-US" dirty="0"/>
              <a:t> </a:t>
            </a:r>
            <a:r>
              <a:rPr lang="en-US" dirty="0" err="1"/>
              <a:t>placerat</a:t>
            </a:r>
            <a:r>
              <a:rPr lang="en-US" dirty="0"/>
              <a:t> </a:t>
            </a:r>
            <a:r>
              <a:rPr lang="en-US" dirty="0" err="1"/>
              <a:t>consectetur</a:t>
            </a:r>
            <a:r>
              <a:rPr lang="en-US" dirty="0"/>
              <a:t> </a:t>
            </a:r>
            <a:r>
              <a:rPr lang="en-US" dirty="0" err="1"/>
              <a:t>urna</a:t>
            </a:r>
            <a:r>
              <a:rPr lang="en-US" dirty="0"/>
              <a:t>, </a:t>
            </a:r>
            <a:r>
              <a:rPr lang="en-US" dirty="0" err="1"/>
              <a:t>vel</a:t>
            </a:r>
            <a:r>
              <a:rPr lang="en-US" dirty="0"/>
              <a:t> dictum </a:t>
            </a:r>
            <a:r>
              <a:rPr lang="en-US" dirty="0" err="1"/>
              <a:t>nisl</a:t>
            </a:r>
            <a:r>
              <a:rPr lang="en-US" dirty="0"/>
              <a:t> </a:t>
            </a:r>
            <a:r>
              <a:rPr lang="en-US" dirty="0" err="1"/>
              <a:t>accumsan</a:t>
            </a:r>
            <a:r>
              <a:rPr lang="en-US" dirty="0"/>
              <a:t> ac. </a:t>
            </a:r>
            <a:r>
              <a:rPr lang="en-US" dirty="0" err="1"/>
              <a:t>Quisque</a:t>
            </a:r>
            <a:r>
              <a:rPr lang="en-US" dirty="0"/>
              <a:t> </a:t>
            </a:r>
            <a:r>
              <a:rPr lang="en-US" dirty="0" err="1"/>
              <a:t>eget</a:t>
            </a:r>
            <a:r>
              <a:rPr lang="en-US" dirty="0"/>
              <a:t> </a:t>
            </a:r>
            <a:r>
              <a:rPr lang="en-US" dirty="0" err="1"/>
              <a:t>nunc</a:t>
            </a:r>
            <a:r>
              <a:rPr lang="en-US" dirty="0"/>
              <a:t> ac </a:t>
            </a:r>
            <a:r>
              <a:rPr lang="en-US" dirty="0" err="1"/>
              <a:t>tortor</a:t>
            </a:r>
            <a:r>
              <a:rPr lang="en-US" dirty="0"/>
              <a:t> </a:t>
            </a:r>
            <a:r>
              <a:rPr lang="en-US" dirty="0" err="1"/>
              <a:t>blandit</a:t>
            </a:r>
            <a:r>
              <a:rPr lang="en-US" dirty="0"/>
              <a:t> </a:t>
            </a:r>
            <a:r>
              <a:rPr lang="en-US" dirty="0" err="1"/>
              <a:t>commodo</a:t>
            </a:r>
            <a:r>
              <a:rPr lang="en-US" dirty="0"/>
              <a:t> in </a:t>
            </a:r>
            <a:r>
              <a:rPr lang="en-US" dirty="0" err="1"/>
              <a:t>sed</a:t>
            </a:r>
            <a:r>
              <a:rPr lang="en-US" dirty="0"/>
              <a:t> </a:t>
            </a:r>
            <a:r>
              <a:rPr lang="en-US" dirty="0" err="1"/>
              <a:t>massa</a:t>
            </a:r>
            <a:r>
              <a:rPr lang="en-US" dirty="0"/>
              <a:t>. </a:t>
            </a:r>
            <a:r>
              <a:rPr lang="en-US" dirty="0" err="1"/>
              <a:t>Morbi</a:t>
            </a:r>
            <a:r>
              <a:rPr lang="en-US" dirty="0"/>
              <a:t> </a:t>
            </a:r>
            <a:r>
              <a:rPr lang="en-US" dirty="0" err="1"/>
              <a:t>iaculis</a:t>
            </a:r>
            <a:r>
              <a:rPr lang="en-US" dirty="0"/>
              <a:t> </a:t>
            </a:r>
            <a:r>
              <a:rPr lang="en-US" dirty="0" err="1"/>
              <a:t>purus</a:t>
            </a:r>
            <a:r>
              <a:rPr lang="en-US" dirty="0"/>
              <a:t> </a:t>
            </a:r>
            <a:r>
              <a:rPr lang="en-US" dirty="0" err="1"/>
              <a:t>quis</a:t>
            </a:r>
            <a:r>
              <a:rPr lang="en-US" dirty="0"/>
              <a:t> </a:t>
            </a:r>
            <a:r>
              <a:rPr lang="en-US" dirty="0" err="1"/>
              <a:t>enim</a:t>
            </a:r>
            <a:r>
              <a:rPr lang="en-US" dirty="0"/>
              <a:t> </a:t>
            </a:r>
            <a:r>
              <a:rPr lang="en-US" dirty="0" err="1"/>
              <a:t>ultrices</a:t>
            </a:r>
            <a:r>
              <a:rPr lang="en-US" dirty="0"/>
              <a:t>, id </a:t>
            </a:r>
            <a:r>
              <a:rPr lang="en-US" dirty="0" err="1"/>
              <a:t>scelerisque</a:t>
            </a:r>
            <a:r>
              <a:rPr lang="en-US" dirty="0"/>
              <a:t> </a:t>
            </a:r>
            <a:r>
              <a:rPr lang="en-US" dirty="0" err="1"/>
              <a:t>sapien</a:t>
            </a:r>
            <a:r>
              <a:rPr lang="en-US" dirty="0"/>
              <a:t> </a:t>
            </a:r>
            <a:r>
              <a:rPr lang="en-US" dirty="0" err="1"/>
              <a:t>malesuada</a:t>
            </a:r>
            <a:r>
              <a:rPr lang="en-US" dirty="0"/>
              <a:t>. Nunc </a:t>
            </a:r>
            <a:r>
              <a:rPr lang="en-US" dirty="0" err="1"/>
              <a:t>auctor</a:t>
            </a:r>
            <a:r>
              <a:rPr lang="en-US" dirty="0"/>
              <a:t> </a:t>
            </a:r>
            <a:r>
              <a:rPr lang="en-US" dirty="0" err="1"/>
              <a:t>urna</a:t>
            </a:r>
            <a:r>
              <a:rPr lang="en-US" dirty="0"/>
              <a:t> </a:t>
            </a:r>
            <a:r>
              <a:rPr lang="en-US" dirty="0" err="1"/>
              <a:t>iaculis</a:t>
            </a:r>
            <a:r>
              <a:rPr lang="en-US" dirty="0"/>
              <a:t> </a:t>
            </a:r>
            <a:r>
              <a:rPr lang="en-US" dirty="0" err="1"/>
              <a:t>enim</a:t>
            </a:r>
            <a:r>
              <a:rPr lang="en-US" dirty="0"/>
              <a:t> </a:t>
            </a:r>
            <a:r>
              <a:rPr lang="en-US" dirty="0" err="1"/>
              <a:t>fringilla</a:t>
            </a:r>
            <a:r>
              <a:rPr lang="en-US" dirty="0"/>
              <a:t> gravida. </a:t>
            </a:r>
            <a:r>
              <a:rPr lang="en-US" dirty="0" err="1"/>
              <a:t>Curabitur</a:t>
            </a:r>
            <a:r>
              <a:rPr lang="en-US" dirty="0"/>
              <a:t> </a:t>
            </a:r>
            <a:r>
              <a:rPr lang="en-US" dirty="0" err="1"/>
              <a:t>ut</a:t>
            </a:r>
            <a:r>
              <a:rPr lang="en-US" dirty="0"/>
              <a:t> </a:t>
            </a:r>
            <a:r>
              <a:rPr lang="en-US" dirty="0" err="1"/>
              <a:t>augue</a:t>
            </a:r>
            <a:r>
              <a:rPr lang="en-US" dirty="0"/>
              <a:t> </a:t>
            </a:r>
            <a:r>
              <a:rPr lang="en-US" dirty="0" err="1"/>
              <a:t>malesuada</a:t>
            </a:r>
            <a:r>
              <a:rPr lang="en-US" dirty="0"/>
              <a:t>, </a:t>
            </a:r>
            <a:r>
              <a:rPr lang="en-US" dirty="0" err="1"/>
              <a:t>molestie</a:t>
            </a:r>
            <a:r>
              <a:rPr lang="en-US" dirty="0"/>
              <a:t> </a:t>
            </a:r>
            <a:r>
              <a:rPr lang="en-US" dirty="0" err="1"/>
              <a:t>arcu</a:t>
            </a:r>
            <a:r>
              <a:rPr lang="en-US" dirty="0"/>
              <a:t> vitae, </a:t>
            </a:r>
            <a:r>
              <a:rPr lang="en-US" dirty="0" err="1"/>
              <a:t>consectetur</a:t>
            </a:r>
            <a:r>
              <a:rPr lang="en-US" dirty="0"/>
              <a:t> </a:t>
            </a:r>
            <a:r>
              <a:rPr lang="en-US" dirty="0" err="1"/>
              <a:t>leo</a:t>
            </a:r>
            <a:r>
              <a:rPr lang="en-US" dirty="0"/>
              <a:t>. </a:t>
            </a:r>
            <a:r>
              <a:rPr lang="en-US" dirty="0" err="1"/>
              <a:t>Sed</a:t>
            </a:r>
            <a:r>
              <a:rPr lang="en-US" dirty="0"/>
              <a:t> sit </a:t>
            </a:r>
            <a:r>
              <a:rPr lang="en-US" dirty="0" err="1"/>
              <a:t>amet</a:t>
            </a:r>
            <a:r>
              <a:rPr lang="en-US" dirty="0"/>
              <a:t> </a:t>
            </a:r>
            <a:r>
              <a:rPr lang="en-US" dirty="0" err="1"/>
              <a:t>ultrices</a:t>
            </a:r>
            <a:r>
              <a:rPr lang="en-US" dirty="0"/>
              <a:t> </a:t>
            </a:r>
            <a:r>
              <a:rPr lang="en-US" dirty="0" err="1"/>
              <a:t>metus</a:t>
            </a:r>
            <a:r>
              <a:rPr lang="en-US" dirty="0"/>
              <a:t>, </a:t>
            </a:r>
            <a:r>
              <a:rPr lang="en-US" dirty="0" err="1"/>
              <a:t>sed</a:t>
            </a:r>
            <a:r>
              <a:rPr lang="en-US" dirty="0"/>
              <a:t> </a:t>
            </a:r>
            <a:r>
              <a:rPr lang="en-US" dirty="0" err="1"/>
              <a:t>ultrices</a:t>
            </a:r>
            <a:r>
              <a:rPr lang="en-US" dirty="0"/>
              <a:t> </a:t>
            </a:r>
            <a:r>
              <a:rPr lang="en-US" dirty="0" err="1"/>
              <a:t>nunc</a:t>
            </a:r>
            <a:r>
              <a:rPr lang="en-US" dirty="0"/>
              <a:t>. In </a:t>
            </a:r>
            <a:r>
              <a:rPr lang="en-US" dirty="0" err="1"/>
              <a:t>hac</a:t>
            </a:r>
            <a:r>
              <a:rPr lang="en-US" dirty="0"/>
              <a:t> </a:t>
            </a:r>
            <a:r>
              <a:rPr lang="en-US" dirty="0" err="1"/>
              <a:t>habitasse</a:t>
            </a:r>
            <a:r>
              <a:rPr lang="en-US" dirty="0"/>
              <a:t> </a:t>
            </a:r>
            <a:r>
              <a:rPr lang="en-US" dirty="0" err="1"/>
              <a:t>platea</a:t>
            </a:r>
            <a:r>
              <a:rPr lang="en-US" dirty="0"/>
              <a:t> </a:t>
            </a:r>
            <a:r>
              <a:rPr lang="en-US" dirty="0" err="1"/>
              <a:t>dictumst</a:t>
            </a:r>
            <a:r>
              <a:rPr lang="en-US" dirty="0"/>
              <a:t>. </a:t>
            </a:r>
          </a:p>
        </p:txBody>
      </p:sp>
    </p:spTree>
    <p:extLst>
      <p:ext uri="{BB962C8B-B14F-4D97-AF65-F5344CB8AC3E}">
        <p14:creationId xmlns:p14="http://schemas.microsoft.com/office/powerpoint/2010/main" val="1283872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BU Left Bullete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957790"/>
            <a:ext cx="2212142" cy="2457763"/>
          </a:xfrm>
          <a:prstGeom prst="rect">
            <a:avLst/>
          </a:prstGeom>
        </p:spPr>
        <p:txBody>
          <a:bodyPr anchor="t" anchorCtr="0">
            <a:noAutofit/>
          </a:bodyPr>
          <a:lstStyle>
            <a:lvl1pPr>
              <a:lnSpc>
                <a:spcPct val="65000"/>
              </a:lnSpc>
              <a:defRPr sz="3600" b="0" i="0">
                <a:latin typeface="Effra Heavy" charset="0"/>
                <a:ea typeface="Effra Heavy" charset="0"/>
                <a:cs typeface="Effra Heavy" charset="0"/>
              </a:defRPr>
            </a:lvl1pPr>
          </a:lstStyle>
          <a:p>
            <a:r>
              <a:rPr lang="en-US" dirty="0"/>
              <a:t>More</a:t>
            </a:r>
            <a:br>
              <a:rPr lang="en-US" dirty="0"/>
            </a:br>
            <a:r>
              <a:rPr lang="en-US" dirty="0"/>
              <a:t>Than </a:t>
            </a:r>
            <a:br>
              <a:rPr lang="en-US" dirty="0"/>
            </a:br>
            <a:r>
              <a:rPr lang="en-US" dirty="0"/>
              <a:t>A Quick</a:t>
            </a:r>
            <a:br>
              <a:rPr lang="en-US" dirty="0"/>
            </a:br>
            <a:r>
              <a:rPr lang="en-US" dirty="0"/>
              <a:t>Fix</a:t>
            </a:r>
          </a:p>
        </p:txBody>
      </p:sp>
      <p:sp>
        <p:nvSpPr>
          <p:cNvPr id="14" name="Slide Number Placeholder 5"/>
          <p:cNvSpPr>
            <a:spLocks noGrp="1"/>
          </p:cNvSpPr>
          <p:nvPr>
            <p:ph type="sldNum" sz="quarter" idx="12"/>
          </p:nvPr>
        </p:nvSpPr>
        <p:spPr>
          <a:xfrm>
            <a:off x="6532284" y="6425175"/>
            <a:ext cx="2057400" cy="365125"/>
          </a:xfrm>
          <a:prstGeom prst="rect">
            <a:avLst/>
          </a:prstGeom>
        </p:spPr>
        <p:txBody>
          <a:bodyPr/>
          <a:lstStyle>
            <a:lvl1pPr algn="r">
              <a:defRPr sz="1000" b="1" i="0">
                <a:solidFill>
                  <a:srgbClr val="828383"/>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sp>
        <p:nvSpPr>
          <p:cNvPr id="11" name="Text Placeholder 2"/>
          <p:cNvSpPr>
            <a:spLocks noGrp="1"/>
          </p:cNvSpPr>
          <p:nvPr>
            <p:ph type="body" idx="1" hasCustomPrompt="1"/>
          </p:nvPr>
        </p:nvSpPr>
        <p:spPr>
          <a:xfrm>
            <a:off x="2958353" y="957789"/>
            <a:ext cx="5556998" cy="4739625"/>
          </a:xfrm>
          <a:prstGeom prst="rect">
            <a:avLst/>
          </a:prstGeom>
        </p:spPr>
        <p:txBody>
          <a:bodyPr>
            <a:normAutofit/>
          </a:bodyPr>
          <a:lstStyle>
            <a:lvl1pPr marL="171450" indent="-171450">
              <a:lnSpc>
                <a:spcPct val="100000"/>
              </a:lnSpc>
              <a:spcBef>
                <a:spcPts val="750"/>
              </a:spcBef>
              <a:buFont typeface="Arial" charset="0"/>
              <a:buChar char="•"/>
              <a:defRPr sz="1200" b="0" i="0" baseline="0">
                <a:solidFill>
                  <a:srgbClr val="828383"/>
                </a:solidFill>
                <a:latin typeface="Museo Slab 300" charset="0"/>
                <a:ea typeface="Museo Slab 300" charset="0"/>
                <a:cs typeface="Museo Slab 300"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err="1"/>
              <a:t>Igendaerat</a:t>
            </a:r>
            <a:r>
              <a:rPr lang="en-US" dirty="0"/>
              <a:t> as </a:t>
            </a:r>
            <a:r>
              <a:rPr lang="en-US" dirty="0" err="1"/>
              <a:t>porpossin</a:t>
            </a:r>
            <a:r>
              <a:rPr lang="en-US" dirty="0"/>
              <a:t> con </a:t>
            </a:r>
            <a:r>
              <a:rPr lang="en-US" dirty="0" err="1"/>
              <a:t>pe</a:t>
            </a:r>
            <a:r>
              <a:rPr lang="en-US" dirty="0"/>
              <a:t> sim </a:t>
            </a:r>
            <a:r>
              <a:rPr lang="en-US" dirty="0" err="1"/>
              <a:t>Bereptatur</a:t>
            </a:r>
            <a:r>
              <a:rPr lang="en-US" dirty="0"/>
              <a:t> re </a:t>
            </a:r>
            <a:r>
              <a:rPr lang="en-US" dirty="0" err="1"/>
              <a:t>sinctorio</a:t>
            </a:r>
            <a:r>
              <a:rPr lang="en-US" dirty="0"/>
              <a:t>.</a:t>
            </a:r>
          </a:p>
          <a:p>
            <a:pPr lvl="0"/>
            <a:r>
              <a:rPr lang="en-US" dirty="0" err="1"/>
              <a:t>Evel</a:t>
            </a:r>
            <a:r>
              <a:rPr lang="en-US" dirty="0"/>
              <a:t> </a:t>
            </a:r>
            <a:r>
              <a:rPr lang="en-US" dirty="0" err="1"/>
              <a:t>ium</a:t>
            </a:r>
            <a:r>
              <a:rPr lang="en-US" dirty="0"/>
              <a:t> </a:t>
            </a:r>
            <a:r>
              <a:rPr lang="en-US" dirty="0" err="1"/>
              <a:t>quiae</a:t>
            </a:r>
            <a:r>
              <a:rPr lang="en-US" dirty="0"/>
              <a:t> </a:t>
            </a:r>
            <a:r>
              <a:rPr lang="en-US" dirty="0" err="1"/>
              <a:t>voluptas</a:t>
            </a:r>
            <a:r>
              <a:rPr lang="en-US" dirty="0"/>
              <a:t> </a:t>
            </a:r>
            <a:r>
              <a:rPr lang="en-US" dirty="0" err="1"/>
              <a:t>everatquodi</a:t>
            </a:r>
            <a:r>
              <a:rPr lang="en-US" dirty="0"/>
              <a:t> </a:t>
            </a:r>
            <a:r>
              <a:rPr lang="en-US" dirty="0" err="1"/>
              <a:t>rempore</a:t>
            </a:r>
            <a:r>
              <a:rPr lang="en-US" dirty="0"/>
              <a:t> </a:t>
            </a:r>
            <a:r>
              <a:rPr lang="en-US" dirty="0" err="1"/>
              <a:t>ni</a:t>
            </a:r>
            <a:r>
              <a:rPr lang="en-US" dirty="0"/>
              <a:t> </a:t>
            </a:r>
            <a:r>
              <a:rPr lang="en-US" dirty="0" err="1"/>
              <a:t>aut</a:t>
            </a:r>
            <a:r>
              <a:rPr lang="en-US" dirty="0"/>
              <a:t> </a:t>
            </a:r>
            <a:r>
              <a:rPr lang="en-US" dirty="0" err="1"/>
              <a:t>quiatur</a:t>
            </a:r>
            <a:endParaRPr lang="en-US" dirty="0"/>
          </a:p>
          <a:p>
            <a:pPr lvl="0"/>
            <a:r>
              <a:rPr lang="en-US" dirty="0" err="1"/>
              <a:t>Aut</a:t>
            </a:r>
            <a:r>
              <a:rPr lang="en-US" dirty="0"/>
              <a:t> </a:t>
            </a:r>
            <a:r>
              <a:rPr lang="en-US" dirty="0" err="1"/>
              <a:t>excerum</a:t>
            </a:r>
            <a:r>
              <a:rPr lang="en-US" dirty="0"/>
              <a:t> </a:t>
            </a:r>
            <a:r>
              <a:rPr lang="en-US" dirty="0" err="1"/>
              <a:t>ni</a:t>
            </a:r>
            <a:r>
              <a:rPr lang="en-US" dirty="0"/>
              <a:t> am con </a:t>
            </a:r>
            <a:r>
              <a:rPr lang="en-US" dirty="0" err="1"/>
              <a:t>parit</a:t>
            </a:r>
            <a:r>
              <a:rPr lang="en-US" dirty="0"/>
              <a:t>, </a:t>
            </a:r>
            <a:r>
              <a:rPr lang="en-US" dirty="0" err="1"/>
              <a:t>officillatas</a:t>
            </a:r>
            <a:r>
              <a:rPr lang="en-US" dirty="0"/>
              <a:t> </a:t>
            </a:r>
            <a:r>
              <a:rPr lang="en-US" dirty="0" err="1"/>
              <a:t>sitis</a:t>
            </a:r>
            <a:r>
              <a:rPr lang="en-US" dirty="0"/>
              <a:t> </a:t>
            </a:r>
            <a:r>
              <a:rPr lang="en-US" dirty="0" err="1"/>
              <a:t>mosanim</a:t>
            </a:r>
            <a:endParaRPr lang="en-US" dirty="0"/>
          </a:p>
          <a:p>
            <a:pPr lvl="0"/>
            <a:r>
              <a:rPr lang="en-US" dirty="0" err="1"/>
              <a:t>Peribus</a:t>
            </a:r>
            <a:r>
              <a:rPr lang="en-US" dirty="0"/>
              <a:t> </a:t>
            </a:r>
            <a:r>
              <a:rPr lang="en-US" dirty="0" err="1"/>
              <a:t>ellate</a:t>
            </a:r>
            <a:r>
              <a:rPr lang="en-US" dirty="0"/>
              <a:t> </a:t>
            </a:r>
            <a:r>
              <a:rPr lang="en-US" dirty="0" err="1"/>
              <a:t>ipienem</a:t>
            </a:r>
            <a:r>
              <a:rPr lang="en-US" dirty="0"/>
              <a:t> </a:t>
            </a:r>
            <a:r>
              <a:rPr lang="en-US" dirty="0" err="1"/>
              <a:t>dolupta</a:t>
            </a:r>
            <a:r>
              <a:rPr lang="en-US" dirty="0"/>
              <a:t> </a:t>
            </a:r>
            <a:r>
              <a:rPr lang="en-US" dirty="0" err="1"/>
              <a:t>estorise</a:t>
            </a:r>
            <a:r>
              <a:rPr lang="en-US" dirty="0"/>
              <a:t> </a:t>
            </a:r>
            <a:r>
              <a:rPr lang="en-US" dirty="0" err="1"/>
              <a:t>saerum</a:t>
            </a:r>
            <a:r>
              <a:rPr lang="en-US" dirty="0"/>
              <a:t> qui </a:t>
            </a:r>
            <a:r>
              <a:rPr lang="en-US" dirty="0" err="1"/>
              <a:t>offic</a:t>
            </a:r>
            <a:endParaRPr lang="en-US" dirty="0"/>
          </a:p>
          <a:p>
            <a:r>
              <a:rPr lang="en-US" dirty="0" err="1"/>
              <a:t>Nullam</a:t>
            </a:r>
            <a:r>
              <a:rPr lang="en-US" dirty="0"/>
              <a:t> </a:t>
            </a:r>
            <a:r>
              <a:rPr lang="en-US" dirty="0" err="1"/>
              <a:t>varius</a:t>
            </a:r>
            <a:r>
              <a:rPr lang="en-US" dirty="0"/>
              <a:t> </a:t>
            </a:r>
            <a:r>
              <a:rPr lang="en-US" dirty="0" err="1"/>
              <a:t>turpis</a:t>
            </a:r>
            <a:r>
              <a:rPr lang="en-US" dirty="0"/>
              <a:t> </a:t>
            </a:r>
            <a:r>
              <a:rPr lang="en-US" dirty="0" err="1"/>
              <a:t>nec</a:t>
            </a:r>
            <a:r>
              <a:rPr lang="en-US" dirty="0"/>
              <a:t> ipsum </a:t>
            </a:r>
            <a:r>
              <a:rPr lang="en-US" dirty="0" err="1"/>
              <a:t>iaculis</a:t>
            </a:r>
            <a:r>
              <a:rPr lang="en-US" dirty="0"/>
              <a:t> porta.</a:t>
            </a:r>
          </a:p>
          <a:p>
            <a:r>
              <a:rPr lang="en-US" dirty="0" err="1"/>
              <a:t>Sed</a:t>
            </a:r>
            <a:r>
              <a:rPr lang="en-US" dirty="0"/>
              <a:t> id ex </a:t>
            </a:r>
            <a:r>
              <a:rPr lang="en-US" dirty="0" err="1"/>
              <a:t>quis</a:t>
            </a:r>
            <a:r>
              <a:rPr lang="en-US" dirty="0"/>
              <a:t> ipsum </a:t>
            </a:r>
            <a:r>
              <a:rPr lang="en-US" dirty="0" err="1"/>
              <a:t>vehicula</a:t>
            </a:r>
            <a:r>
              <a:rPr lang="en-US" dirty="0"/>
              <a:t> </a:t>
            </a:r>
            <a:r>
              <a:rPr lang="en-US" dirty="0" err="1"/>
              <a:t>scelerisque</a:t>
            </a:r>
            <a:r>
              <a:rPr lang="en-US" dirty="0"/>
              <a:t>.</a:t>
            </a:r>
          </a:p>
          <a:p>
            <a:r>
              <a:rPr lang="en-US" dirty="0" err="1"/>
              <a:t>Duis</a:t>
            </a:r>
            <a:r>
              <a:rPr lang="en-US" dirty="0"/>
              <a:t> </a:t>
            </a:r>
            <a:r>
              <a:rPr lang="en-US" dirty="0" err="1"/>
              <a:t>efficitur</a:t>
            </a:r>
            <a:r>
              <a:rPr lang="en-US" dirty="0"/>
              <a:t> </a:t>
            </a:r>
            <a:r>
              <a:rPr lang="en-US" dirty="0" err="1"/>
              <a:t>diam</a:t>
            </a:r>
            <a:r>
              <a:rPr lang="en-US" dirty="0"/>
              <a:t> id </a:t>
            </a:r>
            <a:r>
              <a:rPr lang="en-US" dirty="0" err="1"/>
              <a:t>vehicula</a:t>
            </a:r>
            <a:r>
              <a:rPr lang="en-US" dirty="0"/>
              <a:t> </a:t>
            </a:r>
            <a:r>
              <a:rPr lang="en-US" dirty="0" err="1"/>
              <a:t>lacinia</a:t>
            </a:r>
            <a:r>
              <a:rPr lang="en-US" dirty="0"/>
              <a:t>.</a:t>
            </a:r>
          </a:p>
          <a:p>
            <a:r>
              <a:rPr lang="en-US" dirty="0"/>
              <a:t>Integer </a:t>
            </a:r>
            <a:r>
              <a:rPr lang="en-US" dirty="0" err="1"/>
              <a:t>sed</a:t>
            </a:r>
            <a:r>
              <a:rPr lang="en-US" dirty="0"/>
              <a:t> </a:t>
            </a:r>
            <a:r>
              <a:rPr lang="en-US" dirty="0" err="1"/>
              <a:t>nulla</a:t>
            </a:r>
            <a:r>
              <a:rPr lang="en-US" dirty="0"/>
              <a:t> </a:t>
            </a:r>
            <a:r>
              <a:rPr lang="en-US" dirty="0" err="1"/>
              <a:t>nec</a:t>
            </a:r>
            <a:r>
              <a:rPr lang="en-US" dirty="0"/>
              <a:t> </a:t>
            </a:r>
            <a:r>
              <a:rPr lang="en-US" dirty="0" err="1"/>
              <a:t>sem</a:t>
            </a:r>
            <a:r>
              <a:rPr lang="en-US" dirty="0"/>
              <a:t> </a:t>
            </a:r>
            <a:r>
              <a:rPr lang="en-US" dirty="0" err="1"/>
              <a:t>aliquam</a:t>
            </a:r>
            <a:r>
              <a:rPr lang="en-US" dirty="0"/>
              <a:t> </a:t>
            </a:r>
            <a:r>
              <a:rPr lang="en-US" dirty="0" err="1"/>
              <a:t>efficitur</a:t>
            </a:r>
            <a:r>
              <a:rPr lang="en-US" dirty="0"/>
              <a:t>.</a:t>
            </a:r>
          </a:p>
          <a:p>
            <a:r>
              <a:rPr lang="en-US" dirty="0" err="1"/>
              <a:t>Aliquam</a:t>
            </a:r>
            <a:r>
              <a:rPr lang="en-US" dirty="0"/>
              <a:t> ac </a:t>
            </a:r>
            <a:r>
              <a:rPr lang="en-US" dirty="0" err="1"/>
              <a:t>orci</a:t>
            </a:r>
            <a:r>
              <a:rPr lang="en-US" dirty="0"/>
              <a:t> </a:t>
            </a:r>
            <a:r>
              <a:rPr lang="en-US" dirty="0" err="1"/>
              <a:t>vehicula</a:t>
            </a:r>
            <a:r>
              <a:rPr lang="en-US" dirty="0"/>
              <a:t>, </a:t>
            </a:r>
            <a:r>
              <a:rPr lang="en-US" dirty="0" err="1"/>
              <a:t>condimentum</a:t>
            </a:r>
            <a:r>
              <a:rPr lang="en-US" dirty="0"/>
              <a:t> dui sit </a:t>
            </a:r>
            <a:r>
              <a:rPr lang="en-US" dirty="0" err="1"/>
              <a:t>amet</a:t>
            </a:r>
            <a:r>
              <a:rPr lang="en-US" dirty="0"/>
              <a:t>, </a:t>
            </a:r>
            <a:r>
              <a:rPr lang="en-US" dirty="0" err="1"/>
              <a:t>tincidunt</a:t>
            </a:r>
            <a:r>
              <a:rPr lang="en-US" dirty="0"/>
              <a:t> </a:t>
            </a:r>
            <a:r>
              <a:rPr lang="en-US" dirty="0" err="1"/>
              <a:t>tortor</a:t>
            </a:r>
            <a:r>
              <a:rPr lang="en-US" dirty="0"/>
              <a:t>.</a:t>
            </a:r>
          </a:p>
          <a:p>
            <a:r>
              <a:rPr lang="en-US" dirty="0" err="1"/>
              <a:t>Nulla</a:t>
            </a:r>
            <a:r>
              <a:rPr lang="en-US" dirty="0"/>
              <a:t> semper libero non </a:t>
            </a:r>
            <a:r>
              <a:rPr lang="en-US" dirty="0" err="1"/>
              <a:t>justo</a:t>
            </a:r>
            <a:r>
              <a:rPr lang="en-US" dirty="0"/>
              <a:t> </a:t>
            </a:r>
            <a:r>
              <a:rPr lang="en-US" dirty="0" err="1"/>
              <a:t>scelerisque</a:t>
            </a:r>
            <a:r>
              <a:rPr lang="en-US" dirty="0"/>
              <a:t> </a:t>
            </a:r>
            <a:r>
              <a:rPr lang="en-US" dirty="0" err="1"/>
              <a:t>aliquam</a:t>
            </a:r>
            <a:r>
              <a:rPr lang="en-US" dirty="0"/>
              <a:t>.</a:t>
            </a:r>
          </a:p>
          <a:p>
            <a:r>
              <a:rPr lang="en-US" dirty="0"/>
              <a:t>In et </a:t>
            </a:r>
            <a:r>
              <a:rPr lang="en-US" dirty="0" err="1"/>
              <a:t>nibh</a:t>
            </a:r>
            <a:r>
              <a:rPr lang="en-US" dirty="0"/>
              <a:t> </a:t>
            </a:r>
            <a:r>
              <a:rPr lang="en-US" dirty="0" err="1"/>
              <a:t>eu</a:t>
            </a:r>
            <a:r>
              <a:rPr lang="en-US" dirty="0"/>
              <a:t> </a:t>
            </a:r>
            <a:r>
              <a:rPr lang="en-US" dirty="0" err="1"/>
              <a:t>massa</a:t>
            </a:r>
            <a:r>
              <a:rPr lang="en-US" dirty="0"/>
              <a:t> gravida </a:t>
            </a:r>
            <a:r>
              <a:rPr lang="en-US" dirty="0" err="1"/>
              <a:t>pulvinar</a:t>
            </a:r>
            <a:r>
              <a:rPr lang="en-US" dirty="0"/>
              <a:t>.</a:t>
            </a:r>
          </a:p>
          <a:p>
            <a:r>
              <a:rPr lang="en-US" dirty="0" err="1"/>
              <a:t>Suspendisse</a:t>
            </a:r>
            <a:r>
              <a:rPr lang="en-US" dirty="0"/>
              <a:t> </a:t>
            </a:r>
            <a:r>
              <a:rPr lang="en-US" dirty="0" err="1"/>
              <a:t>dapibus</a:t>
            </a:r>
            <a:r>
              <a:rPr lang="en-US" dirty="0"/>
              <a:t> </a:t>
            </a:r>
            <a:r>
              <a:rPr lang="en-US" dirty="0" err="1"/>
              <a:t>tellus</a:t>
            </a:r>
            <a:r>
              <a:rPr lang="en-US" dirty="0"/>
              <a:t> </a:t>
            </a:r>
            <a:r>
              <a:rPr lang="en-US" dirty="0" err="1"/>
              <a:t>quis</a:t>
            </a:r>
            <a:r>
              <a:rPr lang="en-US" dirty="0"/>
              <a:t> </a:t>
            </a:r>
            <a:r>
              <a:rPr lang="en-US" dirty="0" err="1"/>
              <a:t>odio</a:t>
            </a:r>
            <a:r>
              <a:rPr lang="en-US" dirty="0"/>
              <a:t> maximus </a:t>
            </a:r>
            <a:r>
              <a:rPr lang="en-US" dirty="0" err="1"/>
              <a:t>varius</a:t>
            </a:r>
            <a:r>
              <a:rPr lang="en-US" dirty="0"/>
              <a:t>.</a:t>
            </a:r>
          </a:p>
          <a:p>
            <a:r>
              <a:rPr lang="en-US" dirty="0" err="1"/>
              <a:t>Nullam</a:t>
            </a:r>
            <a:r>
              <a:rPr lang="en-US" dirty="0"/>
              <a:t> </a:t>
            </a:r>
            <a:r>
              <a:rPr lang="en-US" dirty="0" err="1"/>
              <a:t>vel</a:t>
            </a:r>
            <a:r>
              <a:rPr lang="en-US" dirty="0"/>
              <a:t> dolor </a:t>
            </a:r>
            <a:r>
              <a:rPr lang="en-US" dirty="0" err="1"/>
              <a:t>eget</a:t>
            </a:r>
            <a:r>
              <a:rPr lang="en-US" dirty="0"/>
              <a:t> </a:t>
            </a:r>
            <a:r>
              <a:rPr lang="en-US" dirty="0" err="1"/>
              <a:t>nunc</a:t>
            </a:r>
            <a:r>
              <a:rPr lang="en-US" dirty="0"/>
              <a:t> </a:t>
            </a:r>
            <a:r>
              <a:rPr lang="en-US" dirty="0" err="1"/>
              <a:t>interdum</a:t>
            </a:r>
            <a:r>
              <a:rPr lang="en-US" dirty="0"/>
              <a:t> </a:t>
            </a:r>
            <a:r>
              <a:rPr lang="en-US" dirty="0" err="1"/>
              <a:t>ornare</a:t>
            </a:r>
            <a:r>
              <a:rPr lang="en-US" dirty="0"/>
              <a:t>.</a:t>
            </a:r>
          </a:p>
          <a:p>
            <a:r>
              <a:rPr lang="en-US" dirty="0" err="1"/>
              <a:t>Sed</a:t>
            </a:r>
            <a:r>
              <a:rPr lang="en-US" dirty="0"/>
              <a:t> </a:t>
            </a:r>
            <a:r>
              <a:rPr lang="en-US" dirty="0" err="1"/>
              <a:t>feugiat</a:t>
            </a:r>
            <a:r>
              <a:rPr lang="en-US" dirty="0"/>
              <a:t> </a:t>
            </a:r>
            <a:r>
              <a:rPr lang="en-US" dirty="0" err="1"/>
              <a:t>velit</a:t>
            </a:r>
            <a:r>
              <a:rPr lang="en-US" dirty="0"/>
              <a:t> vitae </a:t>
            </a:r>
            <a:r>
              <a:rPr lang="en-US" dirty="0" err="1"/>
              <a:t>posuere</a:t>
            </a:r>
            <a:r>
              <a:rPr lang="en-US" dirty="0"/>
              <a:t> </a:t>
            </a:r>
            <a:r>
              <a:rPr lang="en-US" dirty="0" err="1"/>
              <a:t>efficitur</a:t>
            </a:r>
            <a:r>
              <a:rPr lang="en-US" dirty="0"/>
              <a:t>.</a:t>
            </a:r>
          </a:p>
        </p:txBody>
      </p:sp>
    </p:spTree>
    <p:extLst>
      <p:ext uri="{BB962C8B-B14F-4D97-AF65-F5344CB8AC3E}">
        <p14:creationId xmlns:p14="http://schemas.microsoft.com/office/powerpoint/2010/main" val="1234237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BU Centered Bullete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33016" y="908553"/>
            <a:ext cx="6612962" cy="1134234"/>
          </a:xfrm>
          <a:prstGeom prst="rect">
            <a:avLst/>
          </a:prstGeom>
        </p:spPr>
        <p:txBody>
          <a:bodyPr anchor="t" anchorCtr="0">
            <a:normAutofit/>
          </a:bodyPr>
          <a:lstStyle>
            <a:lvl1pPr>
              <a:lnSpc>
                <a:spcPct val="80000"/>
              </a:lnSpc>
              <a:defRPr sz="3600" b="0" i="0">
                <a:latin typeface="Effra Heavy" charset="0"/>
                <a:ea typeface="Effra Heavy" charset="0"/>
                <a:cs typeface="Effra Heavy" charset="0"/>
              </a:defRPr>
            </a:lvl1pPr>
          </a:lstStyle>
          <a:p>
            <a:r>
              <a:rPr lang="en-US" dirty="0"/>
              <a:t>More Than A Quick Fix</a:t>
            </a:r>
          </a:p>
        </p:txBody>
      </p:sp>
      <p:sp>
        <p:nvSpPr>
          <p:cNvPr id="10" name="Slide Number Placeholder 5"/>
          <p:cNvSpPr>
            <a:spLocks noGrp="1"/>
          </p:cNvSpPr>
          <p:nvPr>
            <p:ph type="sldNum" sz="quarter" idx="12"/>
          </p:nvPr>
        </p:nvSpPr>
        <p:spPr>
          <a:xfrm>
            <a:off x="6532284" y="6425175"/>
            <a:ext cx="2057400" cy="365125"/>
          </a:xfrm>
          <a:prstGeom prst="rect">
            <a:avLst/>
          </a:prstGeom>
        </p:spPr>
        <p:txBody>
          <a:bodyPr/>
          <a:lstStyle>
            <a:lvl1pPr algn="r">
              <a:defRPr sz="1000" b="1" i="0">
                <a:solidFill>
                  <a:srgbClr val="828383"/>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sp>
        <p:nvSpPr>
          <p:cNvPr id="12" name="Text Placeholder 2"/>
          <p:cNvSpPr>
            <a:spLocks noGrp="1"/>
          </p:cNvSpPr>
          <p:nvPr>
            <p:ph type="body" idx="1" hasCustomPrompt="1"/>
          </p:nvPr>
        </p:nvSpPr>
        <p:spPr>
          <a:xfrm>
            <a:off x="1233017" y="2141907"/>
            <a:ext cx="6612962" cy="3493961"/>
          </a:xfrm>
          <a:prstGeom prst="rect">
            <a:avLst/>
          </a:prstGeom>
        </p:spPr>
        <p:txBody>
          <a:bodyPr>
            <a:normAutofit/>
          </a:bodyPr>
          <a:lstStyle>
            <a:lvl1pPr marL="171450" indent="-171450">
              <a:lnSpc>
                <a:spcPct val="100000"/>
              </a:lnSpc>
              <a:spcBef>
                <a:spcPts val="750"/>
              </a:spcBef>
              <a:buFont typeface="Arial" charset="0"/>
              <a:buChar char="•"/>
              <a:defRPr sz="1200" b="0" i="0" baseline="0">
                <a:solidFill>
                  <a:srgbClr val="828383"/>
                </a:solidFill>
                <a:latin typeface="Museo Slab 300" charset="0"/>
                <a:ea typeface="Museo Slab 300" charset="0"/>
                <a:cs typeface="Museo Slab 300"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err="1"/>
              <a:t>Igendaerat</a:t>
            </a:r>
            <a:r>
              <a:rPr lang="en-US" dirty="0"/>
              <a:t> as </a:t>
            </a:r>
            <a:r>
              <a:rPr lang="en-US" dirty="0" err="1"/>
              <a:t>porpossin</a:t>
            </a:r>
            <a:r>
              <a:rPr lang="en-US" dirty="0"/>
              <a:t> con </a:t>
            </a:r>
            <a:r>
              <a:rPr lang="en-US" dirty="0" err="1"/>
              <a:t>pe</a:t>
            </a:r>
            <a:r>
              <a:rPr lang="en-US" dirty="0"/>
              <a:t> sim </a:t>
            </a:r>
            <a:r>
              <a:rPr lang="en-US" dirty="0" err="1"/>
              <a:t>Bereptatur</a:t>
            </a:r>
            <a:r>
              <a:rPr lang="en-US" dirty="0"/>
              <a:t> re </a:t>
            </a:r>
            <a:r>
              <a:rPr lang="en-US" dirty="0" err="1"/>
              <a:t>sinctorio</a:t>
            </a:r>
            <a:r>
              <a:rPr lang="en-US" dirty="0"/>
              <a:t>.</a:t>
            </a:r>
          </a:p>
          <a:p>
            <a:pPr lvl="0"/>
            <a:r>
              <a:rPr lang="en-US" dirty="0" err="1"/>
              <a:t>Evel</a:t>
            </a:r>
            <a:r>
              <a:rPr lang="en-US" dirty="0"/>
              <a:t> </a:t>
            </a:r>
            <a:r>
              <a:rPr lang="en-US" dirty="0" err="1"/>
              <a:t>ium</a:t>
            </a:r>
            <a:r>
              <a:rPr lang="en-US" dirty="0"/>
              <a:t> </a:t>
            </a:r>
            <a:r>
              <a:rPr lang="en-US" dirty="0" err="1"/>
              <a:t>quiae</a:t>
            </a:r>
            <a:r>
              <a:rPr lang="en-US" dirty="0"/>
              <a:t> </a:t>
            </a:r>
            <a:r>
              <a:rPr lang="en-US" dirty="0" err="1"/>
              <a:t>voluptas</a:t>
            </a:r>
            <a:r>
              <a:rPr lang="en-US" dirty="0"/>
              <a:t> </a:t>
            </a:r>
            <a:r>
              <a:rPr lang="en-US" dirty="0" err="1"/>
              <a:t>everatquodi</a:t>
            </a:r>
            <a:r>
              <a:rPr lang="en-US" dirty="0"/>
              <a:t> </a:t>
            </a:r>
            <a:r>
              <a:rPr lang="en-US" dirty="0" err="1"/>
              <a:t>rempore</a:t>
            </a:r>
            <a:r>
              <a:rPr lang="en-US" dirty="0"/>
              <a:t> </a:t>
            </a:r>
            <a:r>
              <a:rPr lang="en-US" dirty="0" err="1"/>
              <a:t>ni</a:t>
            </a:r>
            <a:r>
              <a:rPr lang="en-US" dirty="0"/>
              <a:t> </a:t>
            </a:r>
            <a:r>
              <a:rPr lang="en-US" dirty="0" err="1"/>
              <a:t>aut</a:t>
            </a:r>
            <a:r>
              <a:rPr lang="en-US" dirty="0"/>
              <a:t> </a:t>
            </a:r>
            <a:r>
              <a:rPr lang="en-US" dirty="0" err="1"/>
              <a:t>quiatur</a:t>
            </a:r>
            <a:endParaRPr lang="en-US" dirty="0"/>
          </a:p>
          <a:p>
            <a:pPr lvl="0"/>
            <a:r>
              <a:rPr lang="en-US" dirty="0" err="1"/>
              <a:t>Aut</a:t>
            </a:r>
            <a:r>
              <a:rPr lang="en-US" dirty="0"/>
              <a:t> </a:t>
            </a:r>
            <a:r>
              <a:rPr lang="en-US" dirty="0" err="1"/>
              <a:t>excerum</a:t>
            </a:r>
            <a:r>
              <a:rPr lang="en-US" dirty="0"/>
              <a:t> </a:t>
            </a:r>
            <a:r>
              <a:rPr lang="en-US" dirty="0" err="1"/>
              <a:t>ni</a:t>
            </a:r>
            <a:r>
              <a:rPr lang="en-US" dirty="0"/>
              <a:t> am con </a:t>
            </a:r>
            <a:r>
              <a:rPr lang="en-US" dirty="0" err="1"/>
              <a:t>parit</a:t>
            </a:r>
            <a:r>
              <a:rPr lang="en-US" dirty="0"/>
              <a:t>, </a:t>
            </a:r>
            <a:r>
              <a:rPr lang="en-US" dirty="0" err="1"/>
              <a:t>officillatas</a:t>
            </a:r>
            <a:r>
              <a:rPr lang="en-US" dirty="0"/>
              <a:t> </a:t>
            </a:r>
            <a:r>
              <a:rPr lang="en-US" dirty="0" err="1"/>
              <a:t>sitis</a:t>
            </a:r>
            <a:r>
              <a:rPr lang="en-US" dirty="0"/>
              <a:t> </a:t>
            </a:r>
            <a:r>
              <a:rPr lang="en-US" dirty="0" err="1"/>
              <a:t>mosanim</a:t>
            </a:r>
            <a:endParaRPr lang="en-US" dirty="0"/>
          </a:p>
          <a:p>
            <a:pPr lvl="0"/>
            <a:r>
              <a:rPr lang="en-US" dirty="0" err="1"/>
              <a:t>Peribus</a:t>
            </a:r>
            <a:r>
              <a:rPr lang="en-US" dirty="0"/>
              <a:t> </a:t>
            </a:r>
            <a:r>
              <a:rPr lang="en-US" dirty="0" err="1"/>
              <a:t>ellate</a:t>
            </a:r>
            <a:r>
              <a:rPr lang="en-US" dirty="0"/>
              <a:t> </a:t>
            </a:r>
            <a:r>
              <a:rPr lang="en-US" dirty="0" err="1"/>
              <a:t>ipienem</a:t>
            </a:r>
            <a:r>
              <a:rPr lang="en-US" dirty="0"/>
              <a:t> </a:t>
            </a:r>
            <a:r>
              <a:rPr lang="en-US" dirty="0" err="1"/>
              <a:t>dolupta</a:t>
            </a:r>
            <a:r>
              <a:rPr lang="en-US" dirty="0"/>
              <a:t> </a:t>
            </a:r>
            <a:r>
              <a:rPr lang="en-US" dirty="0" err="1"/>
              <a:t>estorise</a:t>
            </a:r>
            <a:r>
              <a:rPr lang="en-US" dirty="0"/>
              <a:t> </a:t>
            </a:r>
            <a:r>
              <a:rPr lang="en-US" dirty="0" err="1"/>
              <a:t>saerum</a:t>
            </a:r>
            <a:r>
              <a:rPr lang="en-US" dirty="0"/>
              <a:t> qui </a:t>
            </a:r>
            <a:r>
              <a:rPr lang="en-US" dirty="0" err="1"/>
              <a:t>offic</a:t>
            </a:r>
            <a:endParaRPr lang="en-US" dirty="0"/>
          </a:p>
          <a:p>
            <a:r>
              <a:rPr lang="en-US" dirty="0" err="1"/>
              <a:t>Nullam</a:t>
            </a:r>
            <a:r>
              <a:rPr lang="en-US" dirty="0"/>
              <a:t> </a:t>
            </a:r>
            <a:r>
              <a:rPr lang="en-US" dirty="0" err="1"/>
              <a:t>varius</a:t>
            </a:r>
            <a:r>
              <a:rPr lang="en-US" dirty="0"/>
              <a:t> </a:t>
            </a:r>
            <a:r>
              <a:rPr lang="en-US" dirty="0" err="1"/>
              <a:t>turpis</a:t>
            </a:r>
            <a:r>
              <a:rPr lang="en-US" dirty="0"/>
              <a:t> </a:t>
            </a:r>
            <a:r>
              <a:rPr lang="en-US" dirty="0" err="1"/>
              <a:t>nec</a:t>
            </a:r>
            <a:r>
              <a:rPr lang="en-US" dirty="0"/>
              <a:t> ipsum </a:t>
            </a:r>
            <a:r>
              <a:rPr lang="en-US" dirty="0" err="1"/>
              <a:t>iaculis</a:t>
            </a:r>
            <a:r>
              <a:rPr lang="en-US" dirty="0"/>
              <a:t> porta.</a:t>
            </a:r>
          </a:p>
          <a:p>
            <a:r>
              <a:rPr lang="en-US" dirty="0" err="1"/>
              <a:t>Sed</a:t>
            </a:r>
            <a:r>
              <a:rPr lang="en-US" dirty="0"/>
              <a:t> id ex </a:t>
            </a:r>
            <a:r>
              <a:rPr lang="en-US" dirty="0" err="1"/>
              <a:t>quis</a:t>
            </a:r>
            <a:r>
              <a:rPr lang="en-US" dirty="0"/>
              <a:t> ipsum </a:t>
            </a:r>
            <a:r>
              <a:rPr lang="en-US" dirty="0" err="1"/>
              <a:t>vehicula</a:t>
            </a:r>
            <a:r>
              <a:rPr lang="en-US" dirty="0"/>
              <a:t> </a:t>
            </a:r>
            <a:r>
              <a:rPr lang="en-US" dirty="0" err="1"/>
              <a:t>scelerisque</a:t>
            </a:r>
            <a:r>
              <a:rPr lang="en-US" dirty="0"/>
              <a:t>.</a:t>
            </a:r>
          </a:p>
          <a:p>
            <a:r>
              <a:rPr lang="en-US" dirty="0" err="1"/>
              <a:t>Duis</a:t>
            </a:r>
            <a:r>
              <a:rPr lang="en-US" dirty="0"/>
              <a:t> </a:t>
            </a:r>
            <a:r>
              <a:rPr lang="en-US" dirty="0" err="1"/>
              <a:t>efficitur</a:t>
            </a:r>
            <a:r>
              <a:rPr lang="en-US" dirty="0"/>
              <a:t> </a:t>
            </a:r>
            <a:r>
              <a:rPr lang="en-US" dirty="0" err="1"/>
              <a:t>diam</a:t>
            </a:r>
            <a:r>
              <a:rPr lang="en-US" dirty="0"/>
              <a:t> id </a:t>
            </a:r>
            <a:r>
              <a:rPr lang="en-US" dirty="0" err="1"/>
              <a:t>vehicula</a:t>
            </a:r>
            <a:r>
              <a:rPr lang="en-US" dirty="0"/>
              <a:t> </a:t>
            </a:r>
            <a:r>
              <a:rPr lang="en-US" dirty="0" err="1"/>
              <a:t>lacinia</a:t>
            </a:r>
            <a:r>
              <a:rPr lang="en-US" dirty="0"/>
              <a:t>.</a:t>
            </a:r>
          </a:p>
          <a:p>
            <a:r>
              <a:rPr lang="en-US" dirty="0"/>
              <a:t>Integer </a:t>
            </a:r>
            <a:r>
              <a:rPr lang="en-US" dirty="0" err="1"/>
              <a:t>sed</a:t>
            </a:r>
            <a:r>
              <a:rPr lang="en-US" dirty="0"/>
              <a:t> </a:t>
            </a:r>
            <a:r>
              <a:rPr lang="en-US" dirty="0" err="1"/>
              <a:t>nulla</a:t>
            </a:r>
            <a:r>
              <a:rPr lang="en-US" dirty="0"/>
              <a:t> </a:t>
            </a:r>
            <a:r>
              <a:rPr lang="en-US" dirty="0" err="1"/>
              <a:t>nec</a:t>
            </a:r>
            <a:r>
              <a:rPr lang="en-US" dirty="0"/>
              <a:t> </a:t>
            </a:r>
            <a:r>
              <a:rPr lang="en-US" dirty="0" err="1"/>
              <a:t>sem</a:t>
            </a:r>
            <a:r>
              <a:rPr lang="en-US" dirty="0"/>
              <a:t> </a:t>
            </a:r>
            <a:r>
              <a:rPr lang="en-US" dirty="0" err="1"/>
              <a:t>aliquam</a:t>
            </a:r>
            <a:r>
              <a:rPr lang="en-US" dirty="0"/>
              <a:t> </a:t>
            </a:r>
            <a:r>
              <a:rPr lang="en-US" dirty="0" err="1"/>
              <a:t>efficitur</a:t>
            </a:r>
            <a:r>
              <a:rPr lang="en-US" dirty="0"/>
              <a:t>.</a:t>
            </a:r>
          </a:p>
          <a:p>
            <a:r>
              <a:rPr lang="en-US" dirty="0" err="1"/>
              <a:t>Aliquam</a:t>
            </a:r>
            <a:r>
              <a:rPr lang="en-US" dirty="0"/>
              <a:t> ac </a:t>
            </a:r>
            <a:r>
              <a:rPr lang="en-US" dirty="0" err="1"/>
              <a:t>orci</a:t>
            </a:r>
            <a:r>
              <a:rPr lang="en-US" dirty="0"/>
              <a:t> </a:t>
            </a:r>
            <a:r>
              <a:rPr lang="en-US" dirty="0" err="1"/>
              <a:t>vehicula</a:t>
            </a:r>
            <a:r>
              <a:rPr lang="en-US" dirty="0"/>
              <a:t>, </a:t>
            </a:r>
            <a:r>
              <a:rPr lang="en-US" dirty="0" err="1"/>
              <a:t>condimentum</a:t>
            </a:r>
            <a:r>
              <a:rPr lang="en-US" dirty="0"/>
              <a:t> dui sit </a:t>
            </a:r>
            <a:r>
              <a:rPr lang="en-US" dirty="0" err="1"/>
              <a:t>amet</a:t>
            </a:r>
            <a:r>
              <a:rPr lang="en-US" dirty="0"/>
              <a:t>, </a:t>
            </a:r>
            <a:r>
              <a:rPr lang="en-US" dirty="0" err="1"/>
              <a:t>tincidunt</a:t>
            </a:r>
            <a:r>
              <a:rPr lang="en-US" dirty="0"/>
              <a:t> </a:t>
            </a:r>
            <a:r>
              <a:rPr lang="en-US" dirty="0" err="1"/>
              <a:t>tortor</a:t>
            </a:r>
            <a:r>
              <a:rPr lang="en-US" dirty="0"/>
              <a:t>.</a:t>
            </a:r>
          </a:p>
          <a:p>
            <a:r>
              <a:rPr lang="en-US" dirty="0" err="1"/>
              <a:t>Nulla</a:t>
            </a:r>
            <a:r>
              <a:rPr lang="en-US" dirty="0"/>
              <a:t> semper libero non </a:t>
            </a:r>
            <a:r>
              <a:rPr lang="en-US" dirty="0" err="1"/>
              <a:t>justo</a:t>
            </a:r>
            <a:r>
              <a:rPr lang="en-US" dirty="0"/>
              <a:t> </a:t>
            </a:r>
            <a:r>
              <a:rPr lang="en-US" dirty="0" err="1"/>
              <a:t>scelerisque</a:t>
            </a:r>
            <a:r>
              <a:rPr lang="en-US" dirty="0"/>
              <a:t> </a:t>
            </a:r>
            <a:r>
              <a:rPr lang="en-US" dirty="0" err="1"/>
              <a:t>aliquam</a:t>
            </a:r>
            <a:r>
              <a:rPr lang="en-US" dirty="0"/>
              <a:t>.</a:t>
            </a:r>
          </a:p>
          <a:p>
            <a:endParaRPr lang="en-US" dirty="0"/>
          </a:p>
          <a:p>
            <a:endParaRPr lang="en-US" dirty="0"/>
          </a:p>
          <a:p>
            <a:endParaRPr lang="en-US" dirty="0"/>
          </a:p>
          <a:p>
            <a:pPr lvl="0"/>
            <a:endParaRPr lang="en-US" dirty="0"/>
          </a:p>
          <a:p>
            <a:pPr lvl="0"/>
            <a:endParaRPr lang="en-US" dirty="0"/>
          </a:p>
        </p:txBody>
      </p:sp>
    </p:spTree>
    <p:extLst>
      <p:ext uri="{BB962C8B-B14F-4D97-AF65-F5344CB8AC3E}">
        <p14:creationId xmlns:p14="http://schemas.microsoft.com/office/powerpoint/2010/main" val="1115551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BU Text 1 Phot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6115" y="897538"/>
            <a:ext cx="3335552" cy="972207"/>
          </a:xfrm>
          <a:prstGeom prst="rect">
            <a:avLst/>
          </a:prstGeom>
        </p:spPr>
        <p:txBody>
          <a:bodyPr anchor="t" anchorCtr="0">
            <a:normAutofit/>
          </a:bodyPr>
          <a:lstStyle>
            <a:lvl1pPr>
              <a:lnSpc>
                <a:spcPct val="80000"/>
              </a:lnSpc>
              <a:defRPr sz="3600" b="0" i="0">
                <a:latin typeface="Effra Heavy" charset="0"/>
                <a:ea typeface="Effra Heavy" charset="0"/>
                <a:cs typeface="Effra Heavy" charset="0"/>
              </a:defRPr>
            </a:lvl1pPr>
          </a:lstStyle>
          <a:p>
            <a:r>
              <a:rPr lang="en-US" dirty="0" err="1"/>
              <a:t>Lorem</a:t>
            </a:r>
            <a:r>
              <a:rPr lang="en-US" dirty="0"/>
              <a:t> </a:t>
            </a:r>
            <a:r>
              <a:rPr lang="en-US" dirty="0" err="1"/>
              <a:t>Ipsum</a:t>
            </a:r>
            <a:r>
              <a:rPr lang="en-US" dirty="0"/>
              <a:t> dolor sit </a:t>
            </a:r>
            <a:r>
              <a:rPr lang="en-US" dirty="0" err="1"/>
              <a:t>amet</a:t>
            </a:r>
            <a:endParaRPr lang="en-US" dirty="0"/>
          </a:p>
        </p:txBody>
      </p:sp>
      <p:sp>
        <p:nvSpPr>
          <p:cNvPr id="4" name="Text Placeholder 3"/>
          <p:cNvSpPr>
            <a:spLocks noGrp="1"/>
          </p:cNvSpPr>
          <p:nvPr>
            <p:ph type="body" sz="half" idx="2" hasCustomPrompt="1"/>
          </p:nvPr>
        </p:nvSpPr>
        <p:spPr>
          <a:xfrm>
            <a:off x="626115" y="2039016"/>
            <a:ext cx="3335552" cy="3616244"/>
          </a:xfrm>
          <a:prstGeom prst="rect">
            <a:avLst/>
          </a:prstGeom>
        </p:spPr>
        <p:txBody>
          <a:bodyPr>
            <a:normAutofit/>
          </a:bodyPr>
          <a:lstStyle>
            <a:lvl1pPr marL="0" indent="0">
              <a:buNone/>
              <a:defRPr sz="1200" b="0" i="0" baseline="0">
                <a:solidFill>
                  <a:srgbClr val="828383"/>
                </a:solidFill>
                <a:latin typeface="Museo Slab 300" charset="0"/>
                <a:ea typeface="Museo Slab 300" charset="0"/>
                <a:cs typeface="Museo Slab 3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err="1"/>
              <a:t>Igendaerat</a:t>
            </a:r>
            <a:r>
              <a:rPr lang="en-US" dirty="0"/>
              <a:t> as </a:t>
            </a:r>
            <a:r>
              <a:rPr lang="en-US" dirty="0" err="1"/>
              <a:t>porpossin</a:t>
            </a:r>
            <a:r>
              <a:rPr lang="en-US" dirty="0"/>
              <a:t> con </a:t>
            </a:r>
            <a:r>
              <a:rPr lang="en-US" dirty="0" err="1"/>
              <a:t>pe</a:t>
            </a:r>
            <a:r>
              <a:rPr lang="en-US" dirty="0"/>
              <a:t> </a:t>
            </a:r>
            <a:r>
              <a:rPr lang="en-US" dirty="0" err="1"/>
              <a:t>simBereptatur</a:t>
            </a:r>
            <a:r>
              <a:rPr lang="en-US" dirty="0"/>
              <a:t> re </a:t>
            </a:r>
            <a:r>
              <a:rPr lang="en-US" dirty="0" err="1"/>
              <a:t>sinctorio</a:t>
            </a:r>
            <a:r>
              <a:rPr lang="en-US" dirty="0"/>
              <a:t>. </a:t>
            </a:r>
          </a:p>
          <a:p>
            <a:pPr lvl="0"/>
            <a:r>
              <a:rPr lang="en-US" dirty="0" err="1"/>
              <a:t>Evel</a:t>
            </a:r>
            <a:r>
              <a:rPr lang="en-US" dirty="0"/>
              <a:t> </a:t>
            </a:r>
            <a:r>
              <a:rPr lang="en-US" dirty="0" err="1"/>
              <a:t>ium</a:t>
            </a:r>
            <a:r>
              <a:rPr lang="en-US" dirty="0"/>
              <a:t> </a:t>
            </a:r>
            <a:r>
              <a:rPr lang="en-US" dirty="0" err="1"/>
              <a:t>quiae</a:t>
            </a:r>
            <a:r>
              <a:rPr lang="en-US" dirty="0"/>
              <a:t> </a:t>
            </a:r>
            <a:r>
              <a:rPr lang="en-US" dirty="0" err="1"/>
              <a:t>voluptas</a:t>
            </a:r>
            <a:r>
              <a:rPr lang="en-US" dirty="0"/>
              <a:t> </a:t>
            </a:r>
            <a:r>
              <a:rPr lang="en-US" dirty="0" err="1"/>
              <a:t>everatquodi</a:t>
            </a:r>
            <a:r>
              <a:rPr lang="en-US" dirty="0"/>
              <a:t> </a:t>
            </a:r>
            <a:r>
              <a:rPr lang="en-US" dirty="0" err="1"/>
              <a:t>rempore</a:t>
            </a:r>
            <a:r>
              <a:rPr lang="en-US" dirty="0"/>
              <a:t> </a:t>
            </a:r>
            <a:r>
              <a:rPr lang="en-US" dirty="0" err="1"/>
              <a:t>ni</a:t>
            </a:r>
            <a:r>
              <a:rPr lang="en-US" dirty="0"/>
              <a:t> </a:t>
            </a:r>
            <a:r>
              <a:rPr lang="en-US" dirty="0" err="1"/>
              <a:t>aut</a:t>
            </a:r>
            <a:r>
              <a:rPr lang="en-US" dirty="0"/>
              <a:t> </a:t>
            </a:r>
            <a:r>
              <a:rPr lang="en-US" dirty="0" err="1"/>
              <a:t>quiatur</a:t>
            </a:r>
            <a:r>
              <a:rPr lang="en-US" dirty="0"/>
              <a:t> </a:t>
            </a:r>
            <a:r>
              <a:rPr lang="en-US" dirty="0" err="1"/>
              <a:t>aut</a:t>
            </a:r>
            <a:r>
              <a:rPr lang="en-US" dirty="0"/>
              <a:t> </a:t>
            </a:r>
            <a:r>
              <a:rPr lang="en-US" dirty="0" err="1"/>
              <a:t>excerum</a:t>
            </a:r>
            <a:r>
              <a:rPr lang="en-US" dirty="0"/>
              <a:t> </a:t>
            </a:r>
            <a:r>
              <a:rPr lang="en-US" dirty="0" err="1"/>
              <a:t>ni</a:t>
            </a:r>
            <a:r>
              <a:rPr lang="en-US" dirty="0"/>
              <a:t>. </a:t>
            </a:r>
          </a:p>
          <a:p>
            <a:pPr lvl="0"/>
            <a:r>
              <a:rPr lang="en-US" dirty="0" err="1"/>
              <a:t>Pellentesque</a:t>
            </a:r>
            <a:r>
              <a:rPr lang="en-US" dirty="0"/>
              <a:t> </a:t>
            </a:r>
            <a:r>
              <a:rPr lang="en-US" dirty="0" err="1"/>
              <a:t>pellentesque</a:t>
            </a:r>
            <a:r>
              <a:rPr lang="en-US" dirty="0"/>
              <a:t> </a:t>
            </a:r>
            <a:r>
              <a:rPr lang="en-US" dirty="0" err="1"/>
              <a:t>egestas</a:t>
            </a:r>
            <a:r>
              <a:rPr lang="en-US" dirty="0"/>
              <a:t> </a:t>
            </a:r>
            <a:r>
              <a:rPr lang="en-US" dirty="0" err="1"/>
              <a:t>turpis</a:t>
            </a:r>
            <a:r>
              <a:rPr lang="en-US" dirty="0"/>
              <a:t>, </a:t>
            </a:r>
            <a:r>
              <a:rPr lang="en-US" dirty="0" err="1"/>
              <a:t>vel</a:t>
            </a:r>
            <a:r>
              <a:rPr lang="en-US" dirty="0"/>
              <a:t> </a:t>
            </a:r>
            <a:r>
              <a:rPr lang="en-US" dirty="0" err="1"/>
              <a:t>rhoncus</a:t>
            </a:r>
            <a:r>
              <a:rPr lang="en-US" dirty="0"/>
              <a:t> </a:t>
            </a:r>
            <a:r>
              <a:rPr lang="en-US" dirty="0" err="1"/>
              <a:t>nibh</a:t>
            </a:r>
            <a:r>
              <a:rPr lang="en-US" dirty="0"/>
              <a:t> </a:t>
            </a:r>
            <a:r>
              <a:rPr lang="en-US" dirty="0" err="1"/>
              <a:t>euismod</a:t>
            </a:r>
            <a:r>
              <a:rPr lang="en-US" dirty="0"/>
              <a:t> </a:t>
            </a:r>
            <a:r>
              <a:rPr lang="en-US" dirty="0" err="1"/>
              <a:t>vulputate</a:t>
            </a:r>
            <a:r>
              <a:rPr lang="en-US" dirty="0"/>
              <a:t>. </a:t>
            </a:r>
            <a:r>
              <a:rPr lang="en-US" dirty="0" err="1"/>
              <a:t>Pellentesque</a:t>
            </a:r>
            <a:r>
              <a:rPr lang="en-US" dirty="0"/>
              <a:t> </a:t>
            </a:r>
            <a:r>
              <a:rPr lang="en-US" dirty="0" err="1"/>
              <a:t>eu</a:t>
            </a:r>
            <a:r>
              <a:rPr lang="en-US" dirty="0"/>
              <a:t> </a:t>
            </a:r>
            <a:r>
              <a:rPr lang="en-US" dirty="0" err="1"/>
              <a:t>felis</a:t>
            </a:r>
            <a:r>
              <a:rPr lang="en-US" dirty="0"/>
              <a:t> </a:t>
            </a:r>
            <a:r>
              <a:rPr lang="en-US" dirty="0" err="1"/>
              <a:t>vestibulum</a:t>
            </a:r>
            <a:r>
              <a:rPr lang="en-US" dirty="0"/>
              <a:t>, </a:t>
            </a:r>
            <a:r>
              <a:rPr lang="en-US" dirty="0" err="1"/>
              <a:t>convallis</a:t>
            </a:r>
            <a:r>
              <a:rPr lang="en-US" dirty="0"/>
              <a:t> nisi </a:t>
            </a:r>
            <a:r>
              <a:rPr lang="en-US" dirty="0" err="1"/>
              <a:t>nec</a:t>
            </a:r>
            <a:r>
              <a:rPr lang="en-US" dirty="0"/>
              <a:t>, </a:t>
            </a:r>
            <a:r>
              <a:rPr lang="en-US" dirty="0" err="1"/>
              <a:t>lobortis</a:t>
            </a:r>
            <a:r>
              <a:rPr lang="en-US" dirty="0"/>
              <a:t> </a:t>
            </a:r>
            <a:r>
              <a:rPr lang="en-US" dirty="0" err="1"/>
              <a:t>velit</a:t>
            </a:r>
            <a:r>
              <a:rPr lang="en-US" dirty="0"/>
              <a:t>. </a:t>
            </a:r>
            <a:r>
              <a:rPr lang="en-US" dirty="0" err="1"/>
              <a:t>Suspendisse</a:t>
            </a:r>
            <a:r>
              <a:rPr lang="en-US" dirty="0"/>
              <a:t> in </a:t>
            </a:r>
            <a:r>
              <a:rPr lang="en-US" dirty="0" err="1"/>
              <a:t>turpis</a:t>
            </a:r>
            <a:r>
              <a:rPr lang="en-US" dirty="0"/>
              <a:t> </a:t>
            </a:r>
            <a:r>
              <a:rPr lang="en-US" dirty="0" err="1"/>
              <a:t>faucibus</a:t>
            </a:r>
            <a:r>
              <a:rPr lang="en-US" dirty="0"/>
              <a:t>, </a:t>
            </a:r>
            <a:r>
              <a:rPr lang="en-US" dirty="0" err="1"/>
              <a:t>faucibus</a:t>
            </a:r>
            <a:r>
              <a:rPr lang="en-US" dirty="0"/>
              <a:t> </a:t>
            </a:r>
            <a:r>
              <a:rPr lang="en-US" dirty="0" err="1"/>
              <a:t>est</a:t>
            </a:r>
            <a:r>
              <a:rPr lang="en-US" dirty="0"/>
              <a:t> a, </a:t>
            </a:r>
            <a:r>
              <a:rPr lang="en-US" dirty="0" err="1"/>
              <a:t>convallis</a:t>
            </a:r>
            <a:r>
              <a:rPr lang="en-US" dirty="0"/>
              <a:t> sem. </a:t>
            </a:r>
            <a:r>
              <a:rPr lang="en-US" dirty="0" err="1"/>
              <a:t>Nulla</a:t>
            </a:r>
            <a:r>
              <a:rPr lang="en-US" dirty="0"/>
              <a:t> </a:t>
            </a:r>
            <a:r>
              <a:rPr lang="en-US" dirty="0" err="1"/>
              <a:t>facilisi</a:t>
            </a:r>
            <a:r>
              <a:rPr lang="en-US" dirty="0"/>
              <a:t>. </a:t>
            </a:r>
            <a:r>
              <a:rPr lang="en-US" dirty="0" err="1"/>
              <a:t>Fusce</a:t>
            </a:r>
            <a:r>
              <a:rPr lang="en-US" dirty="0"/>
              <a:t> </a:t>
            </a:r>
            <a:r>
              <a:rPr lang="en-US" dirty="0" err="1"/>
              <a:t>hendrerit</a:t>
            </a:r>
            <a:r>
              <a:rPr lang="en-US" dirty="0"/>
              <a:t> </a:t>
            </a:r>
            <a:r>
              <a:rPr lang="en-US" dirty="0" err="1"/>
              <a:t>augue</a:t>
            </a:r>
            <a:r>
              <a:rPr lang="en-US" dirty="0"/>
              <a:t> </a:t>
            </a:r>
            <a:r>
              <a:rPr lang="en-US" dirty="0" err="1"/>
              <a:t>ut</a:t>
            </a:r>
            <a:r>
              <a:rPr lang="en-US" dirty="0"/>
              <a:t> </a:t>
            </a:r>
            <a:r>
              <a:rPr lang="en-US" dirty="0" err="1"/>
              <a:t>ipsum</a:t>
            </a:r>
            <a:r>
              <a:rPr lang="en-US" dirty="0"/>
              <a:t> </a:t>
            </a:r>
            <a:r>
              <a:rPr lang="en-US" dirty="0" err="1"/>
              <a:t>blandit</a:t>
            </a:r>
            <a:r>
              <a:rPr lang="en-US" dirty="0"/>
              <a:t> </a:t>
            </a:r>
            <a:r>
              <a:rPr lang="en-US" dirty="0" err="1"/>
              <a:t>posuere</a:t>
            </a:r>
            <a:r>
              <a:rPr lang="en-US" dirty="0"/>
              <a:t>. </a:t>
            </a:r>
            <a:r>
              <a:rPr lang="en-US" dirty="0" err="1"/>
              <a:t>Quisque</a:t>
            </a:r>
            <a:r>
              <a:rPr lang="en-US" dirty="0"/>
              <a:t> </a:t>
            </a:r>
            <a:r>
              <a:rPr lang="en-US" dirty="0" err="1"/>
              <a:t>egestas</a:t>
            </a:r>
            <a:r>
              <a:rPr lang="en-US" dirty="0"/>
              <a:t> tempus lacus. </a:t>
            </a:r>
            <a:r>
              <a:rPr lang="en-US" dirty="0" err="1"/>
              <a:t>Vivamus</a:t>
            </a:r>
            <a:r>
              <a:rPr lang="en-US" dirty="0"/>
              <a:t> </a:t>
            </a:r>
            <a:r>
              <a:rPr lang="en-US" dirty="0" err="1"/>
              <a:t>blandit</a:t>
            </a:r>
            <a:r>
              <a:rPr lang="en-US" dirty="0"/>
              <a:t> </a:t>
            </a:r>
            <a:r>
              <a:rPr lang="en-US" dirty="0" err="1"/>
              <a:t>pellentesque</a:t>
            </a:r>
            <a:r>
              <a:rPr lang="en-US" dirty="0"/>
              <a:t> </a:t>
            </a:r>
            <a:r>
              <a:rPr lang="en-US" dirty="0" err="1"/>
              <a:t>diam</a:t>
            </a:r>
            <a:r>
              <a:rPr lang="en-US" dirty="0"/>
              <a:t> in </a:t>
            </a:r>
            <a:r>
              <a:rPr lang="en-US" dirty="0" err="1"/>
              <a:t>imperdiet</a:t>
            </a:r>
            <a:r>
              <a:rPr lang="en-US" dirty="0"/>
              <a:t>. </a:t>
            </a:r>
            <a:r>
              <a:rPr lang="en-US" dirty="0" err="1"/>
              <a:t>Phasellus</a:t>
            </a:r>
            <a:r>
              <a:rPr lang="en-US" dirty="0"/>
              <a:t> </a:t>
            </a:r>
            <a:r>
              <a:rPr lang="en-US" dirty="0" err="1"/>
              <a:t>vehicula</a:t>
            </a:r>
            <a:r>
              <a:rPr lang="en-US" dirty="0"/>
              <a:t> et </a:t>
            </a:r>
            <a:r>
              <a:rPr lang="en-US" dirty="0" err="1"/>
              <a:t>eros</a:t>
            </a:r>
            <a:r>
              <a:rPr lang="en-US" dirty="0"/>
              <a:t> </a:t>
            </a:r>
            <a:r>
              <a:rPr lang="en-US" dirty="0" err="1"/>
              <a:t>nec</a:t>
            </a:r>
            <a:r>
              <a:rPr lang="en-US" dirty="0"/>
              <a:t> </a:t>
            </a:r>
            <a:r>
              <a:rPr lang="en-US" dirty="0" err="1"/>
              <a:t>posuere</a:t>
            </a:r>
            <a:r>
              <a:rPr lang="en-US" dirty="0"/>
              <a:t>. </a:t>
            </a:r>
            <a:r>
              <a:rPr lang="en-US" dirty="0" err="1"/>
              <a:t>Nulla</a:t>
            </a:r>
            <a:r>
              <a:rPr lang="en-US" dirty="0"/>
              <a:t> </a:t>
            </a:r>
            <a:r>
              <a:rPr lang="en-US" dirty="0" err="1"/>
              <a:t>facilisis</a:t>
            </a:r>
            <a:r>
              <a:rPr lang="en-US" dirty="0"/>
              <a:t> </a:t>
            </a:r>
            <a:r>
              <a:rPr lang="en-US" dirty="0" err="1"/>
              <a:t>urna</a:t>
            </a:r>
            <a:r>
              <a:rPr lang="en-US" dirty="0"/>
              <a:t> </a:t>
            </a:r>
            <a:r>
              <a:rPr lang="en-US" dirty="0" err="1"/>
              <a:t>faucibus</a:t>
            </a:r>
            <a:r>
              <a:rPr lang="en-US" dirty="0"/>
              <a:t> </a:t>
            </a:r>
            <a:r>
              <a:rPr lang="en-US" dirty="0" err="1"/>
              <a:t>mattis</a:t>
            </a:r>
            <a:r>
              <a:rPr lang="en-US" dirty="0"/>
              <a:t> </a:t>
            </a:r>
            <a:r>
              <a:rPr lang="en-US" dirty="0" err="1"/>
              <a:t>dignissim</a:t>
            </a:r>
            <a:r>
              <a:rPr lang="en-US" dirty="0"/>
              <a:t>. </a:t>
            </a:r>
            <a:r>
              <a:rPr lang="en-US" dirty="0" err="1"/>
              <a:t>Fusce</a:t>
            </a:r>
            <a:r>
              <a:rPr lang="en-US" dirty="0"/>
              <a:t> </a:t>
            </a:r>
            <a:r>
              <a:rPr lang="en-US" dirty="0" err="1"/>
              <a:t>auctor</a:t>
            </a:r>
            <a:r>
              <a:rPr lang="en-US" dirty="0"/>
              <a:t> </a:t>
            </a:r>
            <a:r>
              <a:rPr lang="en-US" dirty="0" err="1"/>
              <a:t>nulla</a:t>
            </a:r>
            <a:r>
              <a:rPr lang="en-US" dirty="0"/>
              <a:t> </a:t>
            </a:r>
            <a:r>
              <a:rPr lang="en-US" dirty="0" err="1"/>
              <a:t>eu</a:t>
            </a:r>
            <a:r>
              <a:rPr lang="en-US" dirty="0"/>
              <a:t> libero </a:t>
            </a:r>
            <a:r>
              <a:rPr lang="en-US" dirty="0" err="1"/>
              <a:t>finibus</a:t>
            </a:r>
            <a:r>
              <a:rPr lang="en-US" dirty="0"/>
              <a:t> </a:t>
            </a:r>
            <a:r>
              <a:rPr lang="en-US" dirty="0" err="1"/>
              <a:t>placerat</a:t>
            </a:r>
            <a:r>
              <a:rPr lang="en-US" dirty="0"/>
              <a:t>.</a:t>
            </a:r>
          </a:p>
        </p:txBody>
      </p:sp>
      <p:sp>
        <p:nvSpPr>
          <p:cNvPr id="19" name="Slide Number Placeholder 5"/>
          <p:cNvSpPr>
            <a:spLocks noGrp="1"/>
          </p:cNvSpPr>
          <p:nvPr>
            <p:ph type="sldNum" sz="quarter" idx="12"/>
          </p:nvPr>
        </p:nvSpPr>
        <p:spPr>
          <a:xfrm>
            <a:off x="6532284" y="6425175"/>
            <a:ext cx="2057400" cy="365125"/>
          </a:xfrm>
          <a:prstGeom prst="rect">
            <a:avLst/>
          </a:prstGeom>
        </p:spPr>
        <p:txBody>
          <a:bodyPr/>
          <a:lstStyle>
            <a:lvl1pPr algn="r">
              <a:defRPr sz="1000" b="1" i="0">
                <a:solidFill>
                  <a:srgbClr val="828383"/>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sp>
        <p:nvSpPr>
          <p:cNvPr id="14" name="Picture Placeholder 2"/>
          <p:cNvSpPr>
            <a:spLocks noGrp="1" noChangeAspect="1"/>
          </p:cNvSpPr>
          <p:nvPr>
            <p:ph type="pic" idx="1"/>
          </p:nvPr>
        </p:nvSpPr>
        <p:spPr>
          <a:xfrm>
            <a:off x="4054287" y="962913"/>
            <a:ext cx="4457700" cy="4624340"/>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500" charset="0"/>
                <a:ea typeface="Museo Slab 500" charset="0"/>
                <a:cs typeface="Museo Slab 500"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23" name="Text Placeholder 3"/>
          <p:cNvSpPr>
            <a:spLocks noGrp="1"/>
          </p:cNvSpPr>
          <p:nvPr>
            <p:ph type="body" sz="half" idx="15" hasCustomPrompt="1"/>
          </p:nvPr>
        </p:nvSpPr>
        <p:spPr>
          <a:xfrm>
            <a:off x="4054287" y="5735335"/>
            <a:ext cx="4457700" cy="269811"/>
          </a:xfrm>
          <a:prstGeom prst="rect">
            <a:avLst/>
          </a:prstGeom>
        </p:spPr>
        <p:txBody>
          <a:bodyPr lIns="0" tIns="0" rIns="0">
            <a:normAutofit/>
          </a:bodyPr>
          <a:lstStyle>
            <a:lvl1pPr marL="0" indent="0">
              <a:buNone/>
              <a:defRPr sz="800" b="0" i="0" baseline="0">
                <a:solidFill>
                  <a:srgbClr val="828383"/>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Mauris</a:t>
            </a:r>
            <a:r>
              <a:rPr lang="en-US" dirty="0"/>
              <a:t> </a:t>
            </a:r>
            <a:r>
              <a:rPr lang="en-US" dirty="0" err="1"/>
              <a:t>vehicula</a:t>
            </a:r>
            <a:r>
              <a:rPr lang="en-US" dirty="0"/>
              <a:t> dui in </a:t>
            </a:r>
            <a:r>
              <a:rPr lang="en-US" dirty="0" err="1"/>
              <a:t>neque</a:t>
            </a:r>
            <a:r>
              <a:rPr lang="en-US" dirty="0"/>
              <a:t> </a:t>
            </a:r>
            <a:r>
              <a:rPr lang="en-US" dirty="0" err="1"/>
              <a:t>dignissim</a:t>
            </a:r>
            <a:r>
              <a:rPr lang="en-US" dirty="0"/>
              <a:t>, in </a:t>
            </a:r>
            <a:r>
              <a:rPr lang="en-US" dirty="0" err="1"/>
              <a:t>aliquet</a:t>
            </a:r>
            <a:r>
              <a:rPr lang="en-US" dirty="0"/>
              <a:t> </a:t>
            </a:r>
            <a:r>
              <a:rPr lang="en-US" dirty="0" err="1"/>
              <a:t>nisl</a:t>
            </a:r>
            <a:r>
              <a:rPr lang="en-US" dirty="0"/>
              <a:t> </a:t>
            </a:r>
            <a:r>
              <a:rPr lang="en-US" dirty="0" err="1"/>
              <a:t>varius</a:t>
            </a:r>
            <a:r>
              <a:rPr lang="en-US" dirty="0"/>
              <a:t>.</a:t>
            </a:r>
          </a:p>
        </p:txBody>
      </p:sp>
    </p:spTree>
    <p:extLst>
      <p:ext uri="{BB962C8B-B14F-4D97-AF65-F5344CB8AC3E}">
        <p14:creationId xmlns:p14="http://schemas.microsoft.com/office/powerpoint/2010/main" val="1633648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BU Bulleted Text 1 Photo">
    <p:spTree>
      <p:nvGrpSpPr>
        <p:cNvPr id="1" name=""/>
        <p:cNvGrpSpPr/>
        <p:nvPr/>
      </p:nvGrpSpPr>
      <p:grpSpPr>
        <a:xfrm>
          <a:off x="0" y="0"/>
          <a:ext cx="0" cy="0"/>
          <a:chOff x="0" y="0"/>
          <a:chExt cx="0" cy="0"/>
        </a:xfrm>
      </p:grpSpPr>
      <p:sp>
        <p:nvSpPr>
          <p:cNvPr id="11" name="Title 1"/>
          <p:cNvSpPr>
            <a:spLocks noGrp="1"/>
          </p:cNvSpPr>
          <p:nvPr>
            <p:ph type="title" hasCustomPrompt="1"/>
          </p:nvPr>
        </p:nvSpPr>
        <p:spPr>
          <a:xfrm>
            <a:off x="626114" y="897538"/>
            <a:ext cx="3335552" cy="972207"/>
          </a:xfrm>
          <a:prstGeom prst="rect">
            <a:avLst/>
          </a:prstGeom>
        </p:spPr>
        <p:txBody>
          <a:bodyPr anchor="t" anchorCtr="0">
            <a:normAutofit/>
          </a:bodyPr>
          <a:lstStyle>
            <a:lvl1pPr>
              <a:lnSpc>
                <a:spcPct val="80000"/>
              </a:lnSpc>
              <a:defRPr sz="3600" b="0" i="0">
                <a:latin typeface="Effra Heavy" charset="0"/>
                <a:ea typeface="Effra Heavy" charset="0"/>
                <a:cs typeface="Effra Heavy" charset="0"/>
              </a:defRPr>
            </a:lvl1pPr>
          </a:lstStyle>
          <a:p>
            <a:r>
              <a:rPr lang="en-US" dirty="0" err="1"/>
              <a:t>Lorem</a:t>
            </a:r>
            <a:r>
              <a:rPr lang="en-US" dirty="0"/>
              <a:t> </a:t>
            </a:r>
            <a:r>
              <a:rPr lang="en-US" dirty="0" err="1"/>
              <a:t>Ipsum</a:t>
            </a:r>
            <a:r>
              <a:rPr lang="en-US" dirty="0"/>
              <a:t> dolor sit </a:t>
            </a:r>
            <a:r>
              <a:rPr lang="en-US" dirty="0" err="1"/>
              <a:t>amet</a:t>
            </a:r>
            <a:endParaRPr lang="en-US" dirty="0"/>
          </a:p>
        </p:txBody>
      </p:sp>
      <p:sp>
        <p:nvSpPr>
          <p:cNvPr id="7" name="Slide Number Placeholder 5"/>
          <p:cNvSpPr>
            <a:spLocks noGrp="1"/>
          </p:cNvSpPr>
          <p:nvPr>
            <p:ph type="sldNum" sz="quarter" idx="12"/>
          </p:nvPr>
        </p:nvSpPr>
        <p:spPr>
          <a:xfrm>
            <a:off x="6532284" y="6425175"/>
            <a:ext cx="2057400" cy="365125"/>
          </a:xfrm>
          <a:prstGeom prst="rect">
            <a:avLst/>
          </a:prstGeom>
        </p:spPr>
        <p:txBody>
          <a:bodyPr/>
          <a:lstStyle>
            <a:lvl1pPr algn="r">
              <a:defRPr sz="1000" b="1" i="0">
                <a:solidFill>
                  <a:srgbClr val="828383"/>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sp>
        <p:nvSpPr>
          <p:cNvPr id="9" name="Text Placeholder 3"/>
          <p:cNvSpPr>
            <a:spLocks noGrp="1"/>
          </p:cNvSpPr>
          <p:nvPr>
            <p:ph type="body" sz="half" idx="2" hasCustomPrompt="1"/>
          </p:nvPr>
        </p:nvSpPr>
        <p:spPr>
          <a:xfrm>
            <a:off x="626114" y="2141908"/>
            <a:ext cx="3335552" cy="3616244"/>
          </a:xfrm>
          <a:prstGeom prst="rect">
            <a:avLst/>
          </a:prstGeom>
        </p:spPr>
        <p:txBody>
          <a:bodyPr>
            <a:normAutofit/>
          </a:bodyPr>
          <a:lstStyle>
            <a:lvl1pPr marL="171450" indent="-171450">
              <a:buFont typeface="Arial" charset="0"/>
              <a:buChar char="•"/>
              <a:defRPr sz="1200" b="0" i="0" baseline="0">
                <a:solidFill>
                  <a:srgbClr val="828383"/>
                </a:solidFill>
                <a:latin typeface="Museo Slab 300" charset="0"/>
                <a:ea typeface="Museo Slab 300" charset="0"/>
                <a:cs typeface="Museo Slab 3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err="1"/>
              <a:t>Igendaerat</a:t>
            </a:r>
            <a:r>
              <a:rPr lang="en-US" dirty="0"/>
              <a:t> as </a:t>
            </a:r>
            <a:r>
              <a:rPr lang="en-US" dirty="0" err="1"/>
              <a:t>porpossin</a:t>
            </a:r>
            <a:r>
              <a:rPr lang="en-US" dirty="0"/>
              <a:t> con </a:t>
            </a:r>
            <a:r>
              <a:rPr lang="en-US" dirty="0" err="1"/>
              <a:t>pe</a:t>
            </a:r>
            <a:r>
              <a:rPr lang="en-US" dirty="0"/>
              <a:t> sim </a:t>
            </a:r>
            <a:r>
              <a:rPr lang="en-US" dirty="0" err="1"/>
              <a:t>Bereptatur</a:t>
            </a:r>
            <a:r>
              <a:rPr lang="en-US" dirty="0"/>
              <a:t> re </a:t>
            </a:r>
            <a:r>
              <a:rPr lang="en-US" dirty="0" err="1"/>
              <a:t>sinctorio</a:t>
            </a:r>
            <a:r>
              <a:rPr lang="en-US" dirty="0"/>
              <a:t>.</a:t>
            </a:r>
          </a:p>
          <a:p>
            <a:pPr lvl="0"/>
            <a:r>
              <a:rPr lang="en-US" dirty="0" err="1"/>
              <a:t>Evel</a:t>
            </a:r>
            <a:r>
              <a:rPr lang="en-US" dirty="0"/>
              <a:t> </a:t>
            </a:r>
            <a:r>
              <a:rPr lang="en-US" dirty="0" err="1"/>
              <a:t>ium</a:t>
            </a:r>
            <a:r>
              <a:rPr lang="en-US" dirty="0"/>
              <a:t> </a:t>
            </a:r>
            <a:r>
              <a:rPr lang="en-US" dirty="0" err="1"/>
              <a:t>quiae</a:t>
            </a:r>
            <a:r>
              <a:rPr lang="en-US" dirty="0"/>
              <a:t> </a:t>
            </a:r>
            <a:r>
              <a:rPr lang="en-US" dirty="0" err="1"/>
              <a:t>voluptas</a:t>
            </a:r>
            <a:r>
              <a:rPr lang="en-US" dirty="0"/>
              <a:t> </a:t>
            </a:r>
            <a:r>
              <a:rPr lang="en-US" dirty="0" err="1"/>
              <a:t>everatquodi</a:t>
            </a:r>
            <a:r>
              <a:rPr lang="en-US" dirty="0"/>
              <a:t> </a:t>
            </a:r>
            <a:r>
              <a:rPr lang="en-US" dirty="0" err="1"/>
              <a:t>rempore</a:t>
            </a:r>
            <a:r>
              <a:rPr lang="en-US" dirty="0"/>
              <a:t> </a:t>
            </a:r>
            <a:r>
              <a:rPr lang="en-US" dirty="0" err="1"/>
              <a:t>ni</a:t>
            </a:r>
            <a:r>
              <a:rPr lang="en-US" dirty="0"/>
              <a:t> </a:t>
            </a:r>
            <a:r>
              <a:rPr lang="en-US" dirty="0" err="1"/>
              <a:t>aut</a:t>
            </a:r>
            <a:r>
              <a:rPr lang="en-US" dirty="0"/>
              <a:t> </a:t>
            </a:r>
            <a:r>
              <a:rPr lang="en-US" dirty="0" err="1"/>
              <a:t>quiatur</a:t>
            </a:r>
            <a:endParaRPr lang="en-US" dirty="0"/>
          </a:p>
          <a:p>
            <a:pPr lvl="0"/>
            <a:r>
              <a:rPr lang="en-US" dirty="0" err="1"/>
              <a:t>Aut</a:t>
            </a:r>
            <a:r>
              <a:rPr lang="en-US" dirty="0"/>
              <a:t> </a:t>
            </a:r>
            <a:r>
              <a:rPr lang="en-US" dirty="0" err="1"/>
              <a:t>excerum</a:t>
            </a:r>
            <a:r>
              <a:rPr lang="en-US" dirty="0"/>
              <a:t> </a:t>
            </a:r>
            <a:r>
              <a:rPr lang="en-US" dirty="0" err="1"/>
              <a:t>ni</a:t>
            </a:r>
            <a:r>
              <a:rPr lang="en-US" dirty="0"/>
              <a:t> am con </a:t>
            </a:r>
            <a:r>
              <a:rPr lang="en-US" dirty="0" err="1"/>
              <a:t>parit</a:t>
            </a:r>
            <a:r>
              <a:rPr lang="en-US" dirty="0"/>
              <a:t>, </a:t>
            </a:r>
            <a:r>
              <a:rPr lang="en-US" dirty="0" err="1"/>
              <a:t>officillatas</a:t>
            </a:r>
            <a:r>
              <a:rPr lang="en-US" dirty="0"/>
              <a:t> </a:t>
            </a:r>
            <a:r>
              <a:rPr lang="en-US" dirty="0" err="1"/>
              <a:t>sitis</a:t>
            </a:r>
            <a:r>
              <a:rPr lang="en-US" dirty="0"/>
              <a:t> </a:t>
            </a:r>
            <a:r>
              <a:rPr lang="en-US" dirty="0" err="1"/>
              <a:t>mosanim</a:t>
            </a:r>
            <a:endParaRPr lang="en-US" dirty="0"/>
          </a:p>
          <a:p>
            <a:pPr lvl="0"/>
            <a:r>
              <a:rPr lang="en-US" dirty="0" err="1"/>
              <a:t>Peribus</a:t>
            </a:r>
            <a:r>
              <a:rPr lang="en-US" dirty="0"/>
              <a:t> </a:t>
            </a:r>
            <a:r>
              <a:rPr lang="en-US" dirty="0" err="1"/>
              <a:t>ellate</a:t>
            </a:r>
            <a:r>
              <a:rPr lang="en-US" dirty="0"/>
              <a:t> </a:t>
            </a:r>
            <a:r>
              <a:rPr lang="en-US" dirty="0" err="1"/>
              <a:t>ipienem</a:t>
            </a:r>
            <a:r>
              <a:rPr lang="en-US" dirty="0"/>
              <a:t> </a:t>
            </a:r>
            <a:r>
              <a:rPr lang="en-US" dirty="0" err="1"/>
              <a:t>dolupta</a:t>
            </a:r>
            <a:r>
              <a:rPr lang="en-US" dirty="0"/>
              <a:t> </a:t>
            </a:r>
            <a:r>
              <a:rPr lang="en-US" dirty="0" err="1"/>
              <a:t>estorise</a:t>
            </a:r>
            <a:r>
              <a:rPr lang="en-US" dirty="0"/>
              <a:t> </a:t>
            </a:r>
            <a:r>
              <a:rPr lang="en-US" dirty="0" err="1"/>
              <a:t>saerum</a:t>
            </a:r>
            <a:r>
              <a:rPr lang="en-US" dirty="0"/>
              <a:t> qui </a:t>
            </a:r>
            <a:r>
              <a:rPr lang="en-US" dirty="0" err="1"/>
              <a:t>offic</a:t>
            </a:r>
            <a:endParaRPr lang="en-US" dirty="0"/>
          </a:p>
          <a:p>
            <a:r>
              <a:rPr lang="en-US" dirty="0" err="1"/>
              <a:t>Sed</a:t>
            </a:r>
            <a:r>
              <a:rPr lang="en-US" dirty="0"/>
              <a:t> id ex </a:t>
            </a:r>
            <a:r>
              <a:rPr lang="en-US" dirty="0" err="1"/>
              <a:t>quis</a:t>
            </a:r>
            <a:r>
              <a:rPr lang="en-US" dirty="0"/>
              <a:t> ipsum </a:t>
            </a:r>
            <a:r>
              <a:rPr lang="en-US" dirty="0" err="1"/>
              <a:t>vehicula</a:t>
            </a:r>
            <a:r>
              <a:rPr lang="en-US" dirty="0"/>
              <a:t> </a:t>
            </a:r>
            <a:r>
              <a:rPr lang="en-US" dirty="0" err="1"/>
              <a:t>scelerisque</a:t>
            </a:r>
            <a:r>
              <a:rPr lang="en-US" dirty="0"/>
              <a:t>.</a:t>
            </a:r>
          </a:p>
        </p:txBody>
      </p:sp>
      <p:sp>
        <p:nvSpPr>
          <p:cNvPr id="14" name="Picture Placeholder 2"/>
          <p:cNvSpPr>
            <a:spLocks noGrp="1" noChangeAspect="1"/>
          </p:cNvSpPr>
          <p:nvPr>
            <p:ph type="pic" idx="1"/>
          </p:nvPr>
        </p:nvSpPr>
        <p:spPr>
          <a:xfrm>
            <a:off x="4054287" y="962913"/>
            <a:ext cx="4457700" cy="4624340"/>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500" charset="0"/>
                <a:ea typeface="Museo Slab 500" charset="0"/>
                <a:cs typeface="Museo Slab 500"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15" name="Text Placeholder 3"/>
          <p:cNvSpPr>
            <a:spLocks noGrp="1"/>
          </p:cNvSpPr>
          <p:nvPr>
            <p:ph type="body" sz="half" idx="15" hasCustomPrompt="1"/>
          </p:nvPr>
        </p:nvSpPr>
        <p:spPr>
          <a:xfrm>
            <a:off x="4054287" y="5735335"/>
            <a:ext cx="4457700" cy="269811"/>
          </a:xfrm>
          <a:prstGeom prst="rect">
            <a:avLst/>
          </a:prstGeom>
        </p:spPr>
        <p:txBody>
          <a:bodyPr lIns="0" tIns="0" rIns="0">
            <a:normAutofit/>
          </a:bodyPr>
          <a:lstStyle>
            <a:lvl1pPr marL="0" indent="0">
              <a:buNone/>
              <a:defRPr sz="800" b="0" i="0" baseline="0">
                <a:solidFill>
                  <a:srgbClr val="828383"/>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Mauris</a:t>
            </a:r>
            <a:r>
              <a:rPr lang="en-US" dirty="0"/>
              <a:t> </a:t>
            </a:r>
            <a:r>
              <a:rPr lang="en-US" dirty="0" err="1"/>
              <a:t>vehicula</a:t>
            </a:r>
            <a:r>
              <a:rPr lang="en-US" dirty="0"/>
              <a:t> dui in </a:t>
            </a:r>
            <a:r>
              <a:rPr lang="en-US" dirty="0" err="1"/>
              <a:t>neque</a:t>
            </a:r>
            <a:r>
              <a:rPr lang="en-US" dirty="0"/>
              <a:t> </a:t>
            </a:r>
            <a:r>
              <a:rPr lang="en-US" dirty="0" err="1"/>
              <a:t>dignissim</a:t>
            </a:r>
            <a:r>
              <a:rPr lang="en-US" dirty="0"/>
              <a:t>, in </a:t>
            </a:r>
            <a:r>
              <a:rPr lang="en-US" dirty="0" err="1"/>
              <a:t>aliquet</a:t>
            </a:r>
            <a:r>
              <a:rPr lang="en-US" dirty="0"/>
              <a:t> </a:t>
            </a:r>
            <a:r>
              <a:rPr lang="en-US" dirty="0" err="1"/>
              <a:t>nisl</a:t>
            </a:r>
            <a:r>
              <a:rPr lang="en-US" dirty="0"/>
              <a:t> </a:t>
            </a:r>
            <a:r>
              <a:rPr lang="en-US" dirty="0" err="1"/>
              <a:t>varius</a:t>
            </a:r>
            <a:r>
              <a:rPr lang="en-US" dirty="0"/>
              <a:t>.</a:t>
            </a:r>
          </a:p>
        </p:txBody>
      </p:sp>
    </p:spTree>
    <p:extLst>
      <p:ext uri="{BB962C8B-B14F-4D97-AF65-F5344CB8AC3E}">
        <p14:creationId xmlns:p14="http://schemas.microsoft.com/office/powerpoint/2010/main" val="557827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BU Text-2 Photos">
    <p:spTree>
      <p:nvGrpSpPr>
        <p:cNvPr id="1" name=""/>
        <p:cNvGrpSpPr/>
        <p:nvPr/>
      </p:nvGrpSpPr>
      <p:grpSpPr>
        <a:xfrm>
          <a:off x="0" y="0"/>
          <a:ext cx="0" cy="0"/>
          <a:chOff x="0" y="0"/>
          <a:chExt cx="0" cy="0"/>
        </a:xfrm>
      </p:grpSpPr>
      <p:sp>
        <p:nvSpPr>
          <p:cNvPr id="21" name="Title 1"/>
          <p:cNvSpPr>
            <a:spLocks noGrp="1"/>
          </p:cNvSpPr>
          <p:nvPr>
            <p:ph type="title" hasCustomPrompt="1"/>
          </p:nvPr>
        </p:nvSpPr>
        <p:spPr>
          <a:xfrm>
            <a:off x="624199" y="897538"/>
            <a:ext cx="3335552" cy="972207"/>
          </a:xfrm>
          <a:prstGeom prst="rect">
            <a:avLst/>
          </a:prstGeom>
        </p:spPr>
        <p:txBody>
          <a:bodyPr anchor="t" anchorCtr="0">
            <a:normAutofit/>
          </a:bodyPr>
          <a:lstStyle>
            <a:lvl1pPr>
              <a:lnSpc>
                <a:spcPct val="80000"/>
              </a:lnSpc>
              <a:defRPr sz="3600" b="1" i="0">
                <a:latin typeface="Effra Heavy" charset="0"/>
                <a:ea typeface="Effra Heavy" charset="0"/>
                <a:cs typeface="Effra Heavy" charset="0"/>
              </a:defRPr>
            </a:lvl1pPr>
          </a:lstStyle>
          <a:p>
            <a:r>
              <a:rPr lang="en-US" dirty="0" err="1"/>
              <a:t>Lorem</a:t>
            </a:r>
            <a:r>
              <a:rPr lang="en-US" dirty="0"/>
              <a:t> </a:t>
            </a:r>
            <a:r>
              <a:rPr lang="en-US" dirty="0" err="1"/>
              <a:t>Ipsum</a:t>
            </a:r>
            <a:r>
              <a:rPr lang="en-US" dirty="0"/>
              <a:t> dolor sit </a:t>
            </a:r>
            <a:r>
              <a:rPr lang="en-US" dirty="0" err="1"/>
              <a:t>amet</a:t>
            </a:r>
            <a:endParaRPr lang="en-US" dirty="0"/>
          </a:p>
        </p:txBody>
      </p:sp>
      <p:sp>
        <p:nvSpPr>
          <p:cNvPr id="22" name="Text Placeholder 3"/>
          <p:cNvSpPr>
            <a:spLocks noGrp="1"/>
          </p:cNvSpPr>
          <p:nvPr>
            <p:ph type="body" sz="half" idx="2" hasCustomPrompt="1"/>
          </p:nvPr>
        </p:nvSpPr>
        <p:spPr>
          <a:xfrm>
            <a:off x="624199" y="2039016"/>
            <a:ext cx="3335552" cy="3616244"/>
          </a:xfrm>
          <a:prstGeom prst="rect">
            <a:avLst/>
          </a:prstGeom>
        </p:spPr>
        <p:txBody>
          <a:bodyPr>
            <a:normAutofit/>
          </a:bodyPr>
          <a:lstStyle>
            <a:lvl1pPr marL="0" indent="0">
              <a:buNone/>
              <a:defRPr sz="1200" b="0" i="0" baseline="0">
                <a:solidFill>
                  <a:srgbClr val="828383"/>
                </a:solidFill>
                <a:latin typeface="Museo Slab 300" charset="0"/>
                <a:ea typeface="Museo Slab 300" charset="0"/>
                <a:cs typeface="Museo Slab 3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err="1"/>
              <a:t>Igendaerat</a:t>
            </a:r>
            <a:r>
              <a:rPr lang="en-US" dirty="0"/>
              <a:t> as </a:t>
            </a:r>
            <a:r>
              <a:rPr lang="en-US" dirty="0" err="1"/>
              <a:t>porpossin</a:t>
            </a:r>
            <a:r>
              <a:rPr lang="en-US" dirty="0"/>
              <a:t> con </a:t>
            </a:r>
            <a:r>
              <a:rPr lang="en-US" dirty="0" err="1"/>
              <a:t>pe</a:t>
            </a:r>
            <a:r>
              <a:rPr lang="en-US" dirty="0"/>
              <a:t> </a:t>
            </a:r>
            <a:r>
              <a:rPr lang="en-US" dirty="0" err="1"/>
              <a:t>simBereptatur</a:t>
            </a:r>
            <a:r>
              <a:rPr lang="en-US" dirty="0"/>
              <a:t> re </a:t>
            </a:r>
            <a:r>
              <a:rPr lang="en-US" dirty="0" err="1"/>
              <a:t>sinctorio</a:t>
            </a:r>
            <a:r>
              <a:rPr lang="en-US" dirty="0"/>
              <a:t>. </a:t>
            </a:r>
          </a:p>
          <a:p>
            <a:pPr lvl="0"/>
            <a:r>
              <a:rPr lang="en-US" dirty="0" err="1"/>
              <a:t>Evel</a:t>
            </a:r>
            <a:r>
              <a:rPr lang="en-US" dirty="0"/>
              <a:t> </a:t>
            </a:r>
            <a:r>
              <a:rPr lang="en-US" dirty="0" err="1"/>
              <a:t>ium</a:t>
            </a:r>
            <a:r>
              <a:rPr lang="en-US" dirty="0"/>
              <a:t> </a:t>
            </a:r>
            <a:r>
              <a:rPr lang="en-US" dirty="0" err="1"/>
              <a:t>quiae</a:t>
            </a:r>
            <a:r>
              <a:rPr lang="en-US" dirty="0"/>
              <a:t> </a:t>
            </a:r>
            <a:r>
              <a:rPr lang="en-US" dirty="0" err="1"/>
              <a:t>voluptas</a:t>
            </a:r>
            <a:r>
              <a:rPr lang="en-US" dirty="0"/>
              <a:t> </a:t>
            </a:r>
            <a:r>
              <a:rPr lang="en-US" dirty="0" err="1"/>
              <a:t>everatquodi</a:t>
            </a:r>
            <a:r>
              <a:rPr lang="en-US" dirty="0"/>
              <a:t> </a:t>
            </a:r>
            <a:r>
              <a:rPr lang="en-US" dirty="0" err="1"/>
              <a:t>rempore</a:t>
            </a:r>
            <a:r>
              <a:rPr lang="en-US" dirty="0"/>
              <a:t> </a:t>
            </a:r>
            <a:r>
              <a:rPr lang="en-US" dirty="0" err="1"/>
              <a:t>ni</a:t>
            </a:r>
            <a:r>
              <a:rPr lang="en-US" dirty="0"/>
              <a:t> </a:t>
            </a:r>
            <a:r>
              <a:rPr lang="en-US" dirty="0" err="1"/>
              <a:t>aut</a:t>
            </a:r>
            <a:r>
              <a:rPr lang="en-US" dirty="0"/>
              <a:t> </a:t>
            </a:r>
            <a:r>
              <a:rPr lang="en-US" dirty="0" err="1"/>
              <a:t>quiatur</a:t>
            </a:r>
            <a:r>
              <a:rPr lang="en-US" dirty="0"/>
              <a:t> </a:t>
            </a:r>
            <a:r>
              <a:rPr lang="en-US" dirty="0" err="1"/>
              <a:t>aut</a:t>
            </a:r>
            <a:r>
              <a:rPr lang="en-US" dirty="0"/>
              <a:t> </a:t>
            </a:r>
            <a:r>
              <a:rPr lang="en-US" dirty="0" err="1"/>
              <a:t>excerum</a:t>
            </a:r>
            <a:r>
              <a:rPr lang="en-US" dirty="0"/>
              <a:t> </a:t>
            </a:r>
            <a:r>
              <a:rPr lang="en-US" dirty="0" err="1"/>
              <a:t>ni</a:t>
            </a:r>
            <a:r>
              <a:rPr lang="en-US" dirty="0"/>
              <a:t>. </a:t>
            </a:r>
          </a:p>
          <a:p>
            <a:pPr lvl="0"/>
            <a:r>
              <a:rPr lang="en-US" dirty="0" err="1"/>
              <a:t>Pellentesque</a:t>
            </a:r>
            <a:r>
              <a:rPr lang="en-US" dirty="0"/>
              <a:t> </a:t>
            </a:r>
            <a:r>
              <a:rPr lang="en-US" dirty="0" err="1"/>
              <a:t>pellentesque</a:t>
            </a:r>
            <a:r>
              <a:rPr lang="en-US" dirty="0"/>
              <a:t> </a:t>
            </a:r>
            <a:r>
              <a:rPr lang="en-US" dirty="0" err="1"/>
              <a:t>egestas</a:t>
            </a:r>
            <a:r>
              <a:rPr lang="en-US" dirty="0"/>
              <a:t> </a:t>
            </a:r>
            <a:r>
              <a:rPr lang="en-US" dirty="0" err="1"/>
              <a:t>turpis</a:t>
            </a:r>
            <a:r>
              <a:rPr lang="en-US" dirty="0"/>
              <a:t>, </a:t>
            </a:r>
            <a:r>
              <a:rPr lang="en-US" dirty="0" err="1"/>
              <a:t>vel</a:t>
            </a:r>
            <a:r>
              <a:rPr lang="en-US" dirty="0"/>
              <a:t> </a:t>
            </a:r>
            <a:r>
              <a:rPr lang="en-US" dirty="0" err="1"/>
              <a:t>rhoncus</a:t>
            </a:r>
            <a:r>
              <a:rPr lang="en-US" dirty="0"/>
              <a:t> </a:t>
            </a:r>
            <a:r>
              <a:rPr lang="en-US" dirty="0" err="1"/>
              <a:t>nibh</a:t>
            </a:r>
            <a:r>
              <a:rPr lang="en-US" dirty="0"/>
              <a:t> </a:t>
            </a:r>
            <a:r>
              <a:rPr lang="en-US" dirty="0" err="1"/>
              <a:t>euismod</a:t>
            </a:r>
            <a:r>
              <a:rPr lang="en-US" dirty="0"/>
              <a:t> </a:t>
            </a:r>
            <a:r>
              <a:rPr lang="en-US" dirty="0" err="1"/>
              <a:t>vulputate</a:t>
            </a:r>
            <a:r>
              <a:rPr lang="en-US" dirty="0"/>
              <a:t>. </a:t>
            </a:r>
            <a:r>
              <a:rPr lang="en-US" dirty="0" err="1"/>
              <a:t>Pellentesque</a:t>
            </a:r>
            <a:r>
              <a:rPr lang="en-US" dirty="0"/>
              <a:t> </a:t>
            </a:r>
            <a:r>
              <a:rPr lang="en-US" dirty="0" err="1"/>
              <a:t>eu</a:t>
            </a:r>
            <a:r>
              <a:rPr lang="en-US" dirty="0"/>
              <a:t> </a:t>
            </a:r>
            <a:r>
              <a:rPr lang="en-US" dirty="0" err="1"/>
              <a:t>felis</a:t>
            </a:r>
            <a:r>
              <a:rPr lang="en-US" dirty="0"/>
              <a:t> </a:t>
            </a:r>
            <a:r>
              <a:rPr lang="en-US" dirty="0" err="1"/>
              <a:t>vestibulum</a:t>
            </a:r>
            <a:r>
              <a:rPr lang="en-US" dirty="0"/>
              <a:t>, </a:t>
            </a:r>
            <a:r>
              <a:rPr lang="en-US" dirty="0" err="1"/>
              <a:t>convallis</a:t>
            </a:r>
            <a:r>
              <a:rPr lang="en-US" dirty="0"/>
              <a:t> nisi </a:t>
            </a:r>
            <a:r>
              <a:rPr lang="en-US" dirty="0" err="1"/>
              <a:t>nec</a:t>
            </a:r>
            <a:r>
              <a:rPr lang="en-US" dirty="0"/>
              <a:t>, </a:t>
            </a:r>
            <a:r>
              <a:rPr lang="en-US" dirty="0" err="1"/>
              <a:t>lobortis</a:t>
            </a:r>
            <a:r>
              <a:rPr lang="en-US" dirty="0"/>
              <a:t> </a:t>
            </a:r>
            <a:r>
              <a:rPr lang="en-US" dirty="0" err="1"/>
              <a:t>velit</a:t>
            </a:r>
            <a:r>
              <a:rPr lang="en-US" dirty="0"/>
              <a:t>. </a:t>
            </a:r>
            <a:r>
              <a:rPr lang="en-US" dirty="0" err="1"/>
              <a:t>Suspendisse</a:t>
            </a:r>
            <a:r>
              <a:rPr lang="en-US" dirty="0"/>
              <a:t> in </a:t>
            </a:r>
            <a:r>
              <a:rPr lang="en-US" dirty="0" err="1"/>
              <a:t>turpis</a:t>
            </a:r>
            <a:r>
              <a:rPr lang="en-US" dirty="0"/>
              <a:t> </a:t>
            </a:r>
            <a:r>
              <a:rPr lang="en-US" dirty="0" err="1"/>
              <a:t>faucibus</a:t>
            </a:r>
            <a:r>
              <a:rPr lang="en-US" dirty="0"/>
              <a:t>, </a:t>
            </a:r>
            <a:r>
              <a:rPr lang="en-US" dirty="0" err="1"/>
              <a:t>faucibus</a:t>
            </a:r>
            <a:r>
              <a:rPr lang="en-US" dirty="0"/>
              <a:t> </a:t>
            </a:r>
            <a:r>
              <a:rPr lang="en-US" dirty="0" err="1"/>
              <a:t>est</a:t>
            </a:r>
            <a:r>
              <a:rPr lang="en-US" dirty="0"/>
              <a:t> a, </a:t>
            </a:r>
            <a:r>
              <a:rPr lang="en-US" dirty="0" err="1"/>
              <a:t>convallis</a:t>
            </a:r>
            <a:r>
              <a:rPr lang="en-US" dirty="0"/>
              <a:t> sem. </a:t>
            </a:r>
            <a:r>
              <a:rPr lang="en-US" dirty="0" err="1"/>
              <a:t>Nulla</a:t>
            </a:r>
            <a:r>
              <a:rPr lang="en-US" dirty="0"/>
              <a:t> </a:t>
            </a:r>
            <a:r>
              <a:rPr lang="en-US" dirty="0" err="1"/>
              <a:t>facilisi</a:t>
            </a:r>
            <a:r>
              <a:rPr lang="en-US" dirty="0"/>
              <a:t>. </a:t>
            </a:r>
            <a:r>
              <a:rPr lang="en-US" dirty="0" err="1"/>
              <a:t>Fusce</a:t>
            </a:r>
            <a:r>
              <a:rPr lang="en-US" dirty="0"/>
              <a:t> </a:t>
            </a:r>
            <a:r>
              <a:rPr lang="en-US" dirty="0" err="1"/>
              <a:t>hendrerit</a:t>
            </a:r>
            <a:r>
              <a:rPr lang="en-US" dirty="0"/>
              <a:t> </a:t>
            </a:r>
            <a:r>
              <a:rPr lang="en-US" dirty="0" err="1"/>
              <a:t>augue</a:t>
            </a:r>
            <a:r>
              <a:rPr lang="en-US" dirty="0"/>
              <a:t> </a:t>
            </a:r>
            <a:r>
              <a:rPr lang="en-US" dirty="0" err="1"/>
              <a:t>ut</a:t>
            </a:r>
            <a:r>
              <a:rPr lang="en-US" dirty="0"/>
              <a:t> </a:t>
            </a:r>
            <a:r>
              <a:rPr lang="en-US" dirty="0" err="1"/>
              <a:t>ipsum</a:t>
            </a:r>
            <a:r>
              <a:rPr lang="en-US" dirty="0"/>
              <a:t> </a:t>
            </a:r>
            <a:r>
              <a:rPr lang="en-US" dirty="0" err="1"/>
              <a:t>blandit</a:t>
            </a:r>
            <a:r>
              <a:rPr lang="en-US" dirty="0"/>
              <a:t> </a:t>
            </a:r>
            <a:r>
              <a:rPr lang="en-US" dirty="0" err="1"/>
              <a:t>posuere</a:t>
            </a:r>
            <a:r>
              <a:rPr lang="en-US" dirty="0"/>
              <a:t>. </a:t>
            </a:r>
            <a:r>
              <a:rPr lang="en-US" dirty="0" err="1"/>
              <a:t>Quisque</a:t>
            </a:r>
            <a:r>
              <a:rPr lang="en-US" dirty="0"/>
              <a:t> </a:t>
            </a:r>
            <a:r>
              <a:rPr lang="en-US" dirty="0" err="1"/>
              <a:t>egestas</a:t>
            </a:r>
            <a:r>
              <a:rPr lang="en-US" dirty="0"/>
              <a:t> tempus lacus. </a:t>
            </a:r>
            <a:r>
              <a:rPr lang="en-US" dirty="0" err="1"/>
              <a:t>Vivamus</a:t>
            </a:r>
            <a:r>
              <a:rPr lang="en-US" dirty="0"/>
              <a:t> </a:t>
            </a:r>
            <a:r>
              <a:rPr lang="en-US" dirty="0" err="1"/>
              <a:t>blandit</a:t>
            </a:r>
            <a:r>
              <a:rPr lang="en-US" dirty="0"/>
              <a:t> </a:t>
            </a:r>
            <a:r>
              <a:rPr lang="en-US" dirty="0" err="1"/>
              <a:t>pellentesque</a:t>
            </a:r>
            <a:r>
              <a:rPr lang="en-US" dirty="0"/>
              <a:t> </a:t>
            </a:r>
            <a:r>
              <a:rPr lang="en-US" dirty="0" err="1"/>
              <a:t>diam</a:t>
            </a:r>
            <a:r>
              <a:rPr lang="en-US" dirty="0"/>
              <a:t> in </a:t>
            </a:r>
            <a:r>
              <a:rPr lang="en-US" dirty="0" err="1"/>
              <a:t>imperdiet</a:t>
            </a:r>
            <a:r>
              <a:rPr lang="en-US" dirty="0"/>
              <a:t>. </a:t>
            </a:r>
            <a:r>
              <a:rPr lang="en-US" dirty="0" err="1"/>
              <a:t>Phasellus</a:t>
            </a:r>
            <a:r>
              <a:rPr lang="en-US" dirty="0"/>
              <a:t> </a:t>
            </a:r>
            <a:r>
              <a:rPr lang="en-US" dirty="0" err="1"/>
              <a:t>vehicula</a:t>
            </a:r>
            <a:r>
              <a:rPr lang="en-US" dirty="0"/>
              <a:t> et </a:t>
            </a:r>
            <a:r>
              <a:rPr lang="en-US" dirty="0" err="1"/>
              <a:t>eros</a:t>
            </a:r>
            <a:r>
              <a:rPr lang="en-US" dirty="0"/>
              <a:t> </a:t>
            </a:r>
            <a:r>
              <a:rPr lang="en-US" dirty="0" err="1"/>
              <a:t>nec</a:t>
            </a:r>
            <a:r>
              <a:rPr lang="en-US" dirty="0"/>
              <a:t> </a:t>
            </a:r>
            <a:r>
              <a:rPr lang="en-US" dirty="0" err="1"/>
              <a:t>posuere</a:t>
            </a:r>
            <a:r>
              <a:rPr lang="en-US" dirty="0"/>
              <a:t>. </a:t>
            </a:r>
            <a:r>
              <a:rPr lang="en-US" dirty="0" err="1"/>
              <a:t>Nulla</a:t>
            </a:r>
            <a:r>
              <a:rPr lang="en-US" dirty="0"/>
              <a:t> </a:t>
            </a:r>
            <a:r>
              <a:rPr lang="en-US" dirty="0" err="1"/>
              <a:t>facilisis</a:t>
            </a:r>
            <a:r>
              <a:rPr lang="en-US" dirty="0"/>
              <a:t> </a:t>
            </a:r>
            <a:r>
              <a:rPr lang="en-US" dirty="0" err="1"/>
              <a:t>urna</a:t>
            </a:r>
            <a:r>
              <a:rPr lang="en-US" dirty="0"/>
              <a:t> </a:t>
            </a:r>
            <a:r>
              <a:rPr lang="en-US" dirty="0" err="1"/>
              <a:t>faucibus</a:t>
            </a:r>
            <a:r>
              <a:rPr lang="en-US" dirty="0"/>
              <a:t> </a:t>
            </a:r>
            <a:r>
              <a:rPr lang="en-US" dirty="0" err="1"/>
              <a:t>mattis</a:t>
            </a:r>
            <a:r>
              <a:rPr lang="en-US" dirty="0"/>
              <a:t> </a:t>
            </a:r>
            <a:r>
              <a:rPr lang="en-US" dirty="0" err="1"/>
              <a:t>dignissim</a:t>
            </a:r>
            <a:r>
              <a:rPr lang="en-US" dirty="0"/>
              <a:t>. </a:t>
            </a:r>
            <a:r>
              <a:rPr lang="en-US" dirty="0" err="1"/>
              <a:t>Fusce</a:t>
            </a:r>
            <a:r>
              <a:rPr lang="en-US" dirty="0"/>
              <a:t> </a:t>
            </a:r>
            <a:r>
              <a:rPr lang="en-US" dirty="0" err="1"/>
              <a:t>auctor</a:t>
            </a:r>
            <a:r>
              <a:rPr lang="en-US" dirty="0"/>
              <a:t> </a:t>
            </a:r>
            <a:r>
              <a:rPr lang="en-US" dirty="0" err="1"/>
              <a:t>nulla</a:t>
            </a:r>
            <a:r>
              <a:rPr lang="en-US" dirty="0"/>
              <a:t> </a:t>
            </a:r>
            <a:r>
              <a:rPr lang="en-US" dirty="0" err="1"/>
              <a:t>eu</a:t>
            </a:r>
            <a:r>
              <a:rPr lang="en-US" dirty="0"/>
              <a:t> libero </a:t>
            </a:r>
            <a:r>
              <a:rPr lang="en-US" dirty="0" err="1"/>
              <a:t>finibus</a:t>
            </a:r>
            <a:r>
              <a:rPr lang="en-US" dirty="0"/>
              <a:t> </a:t>
            </a:r>
            <a:r>
              <a:rPr lang="en-US" dirty="0" err="1"/>
              <a:t>placerat</a:t>
            </a:r>
            <a:r>
              <a:rPr lang="en-US" dirty="0"/>
              <a:t>.</a:t>
            </a:r>
          </a:p>
        </p:txBody>
      </p:sp>
      <p:sp>
        <p:nvSpPr>
          <p:cNvPr id="25" name="Slide Number Placeholder 5"/>
          <p:cNvSpPr>
            <a:spLocks noGrp="1"/>
          </p:cNvSpPr>
          <p:nvPr>
            <p:ph type="sldNum" sz="quarter" idx="12"/>
          </p:nvPr>
        </p:nvSpPr>
        <p:spPr>
          <a:xfrm>
            <a:off x="6532284" y="6425175"/>
            <a:ext cx="2057400" cy="365125"/>
          </a:xfrm>
          <a:prstGeom prst="rect">
            <a:avLst/>
          </a:prstGeom>
        </p:spPr>
        <p:txBody>
          <a:bodyPr/>
          <a:lstStyle>
            <a:lvl1pPr algn="r">
              <a:defRPr sz="1000" b="1" i="0">
                <a:solidFill>
                  <a:srgbClr val="828383"/>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sp>
        <p:nvSpPr>
          <p:cNvPr id="16" name="Picture Placeholder 2"/>
          <p:cNvSpPr>
            <a:spLocks noGrp="1" noChangeAspect="1"/>
          </p:cNvSpPr>
          <p:nvPr>
            <p:ph type="pic" idx="13"/>
          </p:nvPr>
        </p:nvSpPr>
        <p:spPr>
          <a:xfrm>
            <a:off x="4056777" y="961466"/>
            <a:ext cx="2155249" cy="4624073"/>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500" charset="0"/>
                <a:ea typeface="Museo Slab 500" charset="0"/>
                <a:cs typeface="Museo Slab 500"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18" name="Picture Placeholder 2"/>
          <p:cNvSpPr>
            <a:spLocks noGrp="1" noChangeAspect="1"/>
          </p:cNvSpPr>
          <p:nvPr>
            <p:ph type="pic" idx="1"/>
          </p:nvPr>
        </p:nvSpPr>
        <p:spPr>
          <a:xfrm>
            <a:off x="6322596" y="962912"/>
            <a:ext cx="2189391" cy="4622627"/>
          </a:xfrm>
          <a:prstGeom prst="rect">
            <a:avLst/>
          </a:prstGeom>
          <a:solidFill>
            <a:schemeClr val="bg1">
              <a:lumMod val="95000"/>
            </a:schemeClr>
          </a:solidFill>
        </p:spPr>
        <p:txBody>
          <a:bodyPr anchor="t">
            <a:normAutofit/>
          </a:bodyPr>
          <a:lstStyle>
            <a:lvl1pPr marL="0" indent="0">
              <a:buNone/>
              <a:defRPr sz="1200">
                <a:solidFill>
                  <a:srgbClr val="828383"/>
                </a:solidFill>
                <a:latin typeface="Museo Slab 500" charset="0"/>
                <a:ea typeface="Museo Slab 500" charset="0"/>
                <a:cs typeface="Museo Slab 500"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30" name="Text Placeholder 3"/>
          <p:cNvSpPr>
            <a:spLocks noGrp="1"/>
          </p:cNvSpPr>
          <p:nvPr>
            <p:ph type="body" sz="half" idx="16" hasCustomPrompt="1"/>
          </p:nvPr>
        </p:nvSpPr>
        <p:spPr>
          <a:xfrm>
            <a:off x="4056777" y="5735335"/>
            <a:ext cx="2155249" cy="269811"/>
          </a:xfrm>
          <a:prstGeom prst="rect">
            <a:avLst/>
          </a:prstGeom>
        </p:spPr>
        <p:txBody>
          <a:bodyPr lIns="0" tIns="0" rIns="0">
            <a:normAutofit/>
          </a:bodyPr>
          <a:lstStyle>
            <a:lvl1pPr marL="0" indent="0">
              <a:buNone/>
              <a:defRPr sz="800" b="0" i="0" baseline="0">
                <a:solidFill>
                  <a:srgbClr val="828383"/>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p>
        </p:txBody>
      </p:sp>
      <p:sp>
        <p:nvSpPr>
          <p:cNvPr id="31" name="Text Placeholder 3"/>
          <p:cNvSpPr>
            <a:spLocks noGrp="1"/>
          </p:cNvSpPr>
          <p:nvPr>
            <p:ph type="body" sz="half" idx="17" hasCustomPrompt="1"/>
          </p:nvPr>
        </p:nvSpPr>
        <p:spPr>
          <a:xfrm>
            <a:off x="6322597" y="5735335"/>
            <a:ext cx="2189389" cy="269811"/>
          </a:xfrm>
          <a:prstGeom prst="rect">
            <a:avLst/>
          </a:prstGeom>
        </p:spPr>
        <p:txBody>
          <a:bodyPr lIns="0" tIns="0" rIns="0">
            <a:normAutofit/>
          </a:bodyPr>
          <a:lstStyle>
            <a:lvl1pPr marL="0" indent="0">
              <a:buNone/>
              <a:defRPr sz="800" b="0" i="0" baseline="0">
                <a:solidFill>
                  <a:srgbClr val="828383"/>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p>
        </p:txBody>
      </p:sp>
    </p:spTree>
    <p:extLst>
      <p:ext uri="{BB962C8B-B14F-4D97-AF65-F5344CB8AC3E}">
        <p14:creationId xmlns:p14="http://schemas.microsoft.com/office/powerpoint/2010/main" val="6505863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19665" y="-5881"/>
            <a:ext cx="9163665" cy="6872211"/>
          </a:xfrm>
          <a:prstGeom prst="rect">
            <a:avLst/>
          </a:prstGeom>
        </p:spPr>
      </p:pic>
      <p:sp>
        <p:nvSpPr>
          <p:cNvPr id="10" name="Rectangle 9"/>
          <p:cNvSpPr/>
          <p:nvPr userDrawn="1"/>
        </p:nvSpPr>
        <p:spPr>
          <a:xfrm>
            <a:off x="201478" y="-6148"/>
            <a:ext cx="8772041" cy="68727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6" algn="ctr"/>
            <a:r>
              <a:rPr lang="en-US" dirty="0"/>
              <a:t>‘</a:t>
            </a:r>
          </a:p>
        </p:txBody>
      </p:sp>
      <p:pic>
        <p:nvPicPr>
          <p:cNvPr id="12" name="Picture 11"/>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628650" y="204428"/>
            <a:ext cx="1865601" cy="315398"/>
          </a:xfrm>
          <a:prstGeom prst="rect">
            <a:avLst/>
          </a:prstGeom>
        </p:spPr>
      </p:pic>
      <p:cxnSp>
        <p:nvCxnSpPr>
          <p:cNvPr id="13" name="Straight Connector 12"/>
          <p:cNvCxnSpPr/>
          <p:nvPr userDrawn="1"/>
        </p:nvCxnSpPr>
        <p:spPr>
          <a:xfrm>
            <a:off x="628650" y="6248472"/>
            <a:ext cx="7890681" cy="1"/>
          </a:xfrm>
          <a:prstGeom prst="line">
            <a:avLst/>
          </a:prstGeom>
          <a:ln w="19050">
            <a:solidFill>
              <a:srgbClr val="C0C0C0"/>
            </a:solidFill>
            <a:prstDash val="sysDot"/>
          </a:ln>
        </p:spPr>
        <p:style>
          <a:lnRef idx="1">
            <a:schemeClr val="accent1"/>
          </a:lnRef>
          <a:fillRef idx="0">
            <a:schemeClr val="accent1"/>
          </a:fillRef>
          <a:effectRef idx="0">
            <a:schemeClr val="accent1"/>
          </a:effectRef>
          <a:fontRef idx="minor">
            <a:schemeClr val="tx1"/>
          </a:fontRef>
        </p:style>
      </p:cxnSp>
      <p:pic>
        <p:nvPicPr>
          <p:cNvPr id="14" name="Picture 13"/>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628650" y="6359092"/>
            <a:ext cx="780724" cy="288807"/>
          </a:xfrm>
          <a:prstGeom prst="rect">
            <a:avLst/>
          </a:prstGeom>
        </p:spPr>
      </p:pic>
      <p:sp>
        <p:nvSpPr>
          <p:cNvPr id="15" name="Slide Number Placeholder 5"/>
          <p:cNvSpPr>
            <a:spLocks noGrp="1"/>
          </p:cNvSpPr>
          <p:nvPr>
            <p:ph type="sldNum" sz="quarter" idx="4"/>
          </p:nvPr>
        </p:nvSpPr>
        <p:spPr>
          <a:xfrm>
            <a:off x="6532284" y="6425175"/>
            <a:ext cx="2057400" cy="365125"/>
          </a:xfrm>
          <a:prstGeom prst="rect">
            <a:avLst/>
          </a:prstGeom>
        </p:spPr>
        <p:txBody>
          <a:bodyPr/>
          <a:lstStyle>
            <a:lvl1pPr algn="r">
              <a:defRPr sz="1000" b="1" i="0">
                <a:solidFill>
                  <a:srgbClr val="828383"/>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spTree>
    <p:extLst>
      <p:ext uri="{BB962C8B-B14F-4D97-AF65-F5344CB8AC3E}">
        <p14:creationId xmlns:p14="http://schemas.microsoft.com/office/powerpoint/2010/main" val="1442484165"/>
      </p:ext>
    </p:extLst>
  </p:cSld>
  <p:clrMap bg1="lt1" tx1="dk1" bg2="lt2" tx2="dk2" accent1="accent1" accent2="accent2" accent3="accent3" accent4="accent4" accent5="accent5" accent6="accent6" hlink="hlink" folHlink="folHlink"/>
  <p:sldLayoutIdLst>
    <p:sldLayoutId id="2147483661" r:id="rId1"/>
    <p:sldLayoutId id="2147483666" r:id="rId2"/>
    <p:sldLayoutId id="2147483663" r:id="rId3"/>
    <p:sldLayoutId id="2147483665" r:id="rId4"/>
    <p:sldLayoutId id="2147483664" r:id="rId5"/>
    <p:sldLayoutId id="2147483672" r:id="rId6"/>
    <p:sldLayoutId id="2147483669" r:id="rId7"/>
    <p:sldLayoutId id="2147483668" r:id="rId8"/>
    <p:sldLayoutId id="2147483673" r:id="rId9"/>
    <p:sldLayoutId id="2147483674" r:id="rId10"/>
    <p:sldLayoutId id="2147483662" r:id="rId11"/>
    <p:sldLayoutId id="2147483670" r:id="rId12"/>
    <p:sldLayoutId id="2147483671" r:id="rId13"/>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ori.hhs.gov/content/Chapter-8-Collaborative-Research-Introduction"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686846" y="4860049"/>
            <a:ext cx="6612962" cy="927139"/>
          </a:xfrm>
        </p:spPr>
        <p:txBody>
          <a:bodyPr>
            <a:noAutofit/>
          </a:bodyPr>
          <a:lstStyle/>
          <a:p>
            <a:r>
              <a:rPr lang="en-US" sz="3200" dirty="0"/>
              <a:t>Collaboration</a:t>
            </a:r>
          </a:p>
          <a:p>
            <a:pPr algn="r"/>
            <a:r>
              <a:rPr lang="en-US" dirty="0"/>
              <a:t>Information for this module came from the </a:t>
            </a:r>
          </a:p>
          <a:p>
            <a:pPr algn="r"/>
            <a:r>
              <a:rPr lang="en-US" dirty="0"/>
              <a:t>Office of Research Integrity (ORI) website</a:t>
            </a:r>
          </a:p>
          <a:p>
            <a:pPr algn="r"/>
            <a:r>
              <a:rPr lang="en-US" dirty="0">
                <a:hlinkClick r:id="rId2"/>
              </a:rPr>
              <a:t>https://ori.hhs.gov/content/Chapter-8-Collaborative-Research-Introduction</a:t>
            </a:r>
            <a:endParaRPr lang="en-US" dirty="0"/>
          </a:p>
        </p:txBody>
      </p:sp>
    </p:spTree>
    <p:extLst>
      <p:ext uri="{BB962C8B-B14F-4D97-AF65-F5344CB8AC3E}">
        <p14:creationId xmlns:p14="http://schemas.microsoft.com/office/powerpoint/2010/main" val="19946442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11581" y="1163403"/>
            <a:ext cx="6790697" cy="5261772"/>
          </a:xfrm>
        </p:spPr>
        <p:txBody>
          <a:bodyPr>
            <a:normAutofit/>
          </a:bodyPr>
          <a:lstStyle/>
          <a:p>
            <a:r>
              <a:rPr lang="en-US" sz="2800" dirty="0">
                <a:solidFill>
                  <a:srgbClr val="C00000"/>
                </a:solidFill>
              </a:rPr>
              <a:t>Core Questions (2)</a:t>
            </a:r>
          </a:p>
          <a:p>
            <a:pPr marL="171450" indent="-171450">
              <a:buFont typeface="Arial" panose="020B0604020202020204" pitchFamily="34" charset="0"/>
              <a:buChar char="•"/>
            </a:pPr>
            <a:r>
              <a:rPr lang="en-US" sz="2200" dirty="0">
                <a:solidFill>
                  <a:schemeClr val="tx1"/>
                </a:solidFill>
              </a:rPr>
              <a:t>What will be your mechanism for routine communications among members of the research team (to ensure that all appropriate members of the team are kept fully informed of relevant issues)? </a:t>
            </a:r>
          </a:p>
          <a:p>
            <a:pPr marL="171450" indent="-171450">
              <a:buFont typeface="Arial" panose="020B0604020202020204" pitchFamily="34" charset="0"/>
              <a:buChar char="•"/>
            </a:pPr>
            <a:r>
              <a:rPr lang="en-US" sz="2200" dirty="0">
                <a:solidFill>
                  <a:schemeClr val="tx1"/>
                </a:solidFill>
              </a:rPr>
              <a:t>How will you negotiate the development of new collaborations and spin-off projects, if any? </a:t>
            </a:r>
          </a:p>
          <a:p>
            <a:pPr marL="171450" indent="-171450">
              <a:buFont typeface="Arial" panose="020B0604020202020204" pitchFamily="34" charset="0"/>
              <a:buChar char="•"/>
            </a:pPr>
            <a:r>
              <a:rPr lang="en-US" sz="2200" dirty="0">
                <a:solidFill>
                  <a:schemeClr val="tx1"/>
                </a:solidFill>
              </a:rPr>
              <a:t>How, and by whom, will personnel decisions be made? How and by whom will personnel be supervised? </a:t>
            </a:r>
          </a:p>
          <a:p>
            <a:pPr marL="171450" indent="-171450">
              <a:buFont typeface="Arial" panose="020B0604020202020204" pitchFamily="34" charset="0"/>
              <a:buChar char="•"/>
            </a:pPr>
            <a:r>
              <a:rPr lang="en-US" sz="2200" dirty="0">
                <a:solidFill>
                  <a:schemeClr val="tx1"/>
                </a:solidFill>
              </a:rPr>
              <a:t>What will be the criteria and the process for assigning authorship and credit? </a:t>
            </a:r>
          </a:p>
          <a:p>
            <a:pPr marL="171450" indent="-171450">
              <a:buFont typeface="Arial" panose="020B0604020202020204" pitchFamily="34" charset="0"/>
              <a:buChar char="•"/>
            </a:pPr>
            <a:r>
              <a:rPr lang="en-US" sz="2200" dirty="0">
                <a:solidFill>
                  <a:schemeClr val="tx1"/>
                </a:solidFill>
              </a:rPr>
              <a:t>How will credit be attributed to each collaborator's institution for public presentations, abstracts, and written articles? </a:t>
            </a:r>
          </a:p>
        </p:txBody>
      </p:sp>
      <p:sp>
        <p:nvSpPr>
          <p:cNvPr id="4" name="Slide Number Placeholder 3"/>
          <p:cNvSpPr>
            <a:spLocks noGrp="1"/>
          </p:cNvSpPr>
          <p:nvPr>
            <p:ph type="sldNum" sz="quarter" idx="12"/>
          </p:nvPr>
        </p:nvSpPr>
        <p:spPr/>
        <p:txBody>
          <a:bodyPr/>
          <a:lstStyle/>
          <a:p>
            <a:fld id="{935F4044-894B-B74C-BA70-A76DFBF02618}" type="slidenum">
              <a:rPr lang="en-US" smtClean="0"/>
              <a:pPr/>
              <a:t>10</a:t>
            </a:fld>
            <a:endParaRPr lang="en-US" dirty="0"/>
          </a:p>
        </p:txBody>
      </p:sp>
    </p:spTree>
    <p:extLst>
      <p:ext uri="{BB962C8B-B14F-4D97-AF65-F5344CB8AC3E}">
        <p14:creationId xmlns:p14="http://schemas.microsoft.com/office/powerpoint/2010/main" val="29076530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11581" y="1151829"/>
            <a:ext cx="6790697" cy="4760147"/>
          </a:xfrm>
        </p:spPr>
        <p:txBody>
          <a:bodyPr>
            <a:normAutofit/>
          </a:bodyPr>
          <a:lstStyle/>
          <a:p>
            <a:r>
              <a:rPr lang="en-US" sz="2800" dirty="0">
                <a:solidFill>
                  <a:srgbClr val="C00000"/>
                </a:solidFill>
              </a:rPr>
              <a:t>Core Questions (3)</a:t>
            </a:r>
          </a:p>
          <a:p>
            <a:pPr marL="171450" indent="-171450">
              <a:buFont typeface="Arial" panose="020B0604020202020204" pitchFamily="34" charset="0"/>
              <a:buChar char="•"/>
            </a:pPr>
            <a:r>
              <a:rPr lang="en-US" sz="2400" dirty="0">
                <a:solidFill>
                  <a:schemeClr val="tx1"/>
                </a:solidFill>
              </a:rPr>
              <a:t>How and by whom will public presentations be made? </a:t>
            </a:r>
          </a:p>
          <a:p>
            <a:pPr marL="171450" indent="-171450">
              <a:buFont typeface="Arial" panose="020B0604020202020204" pitchFamily="34" charset="0"/>
              <a:buChar char="•"/>
            </a:pPr>
            <a:r>
              <a:rPr lang="en-US" sz="2400" dirty="0">
                <a:solidFill>
                  <a:schemeClr val="tx1"/>
                </a:solidFill>
              </a:rPr>
              <a:t>How and by whom will media inquiries be handled? </a:t>
            </a:r>
          </a:p>
          <a:p>
            <a:pPr marL="171450" indent="-171450">
              <a:buFont typeface="Arial" panose="020B0604020202020204" pitchFamily="34" charset="0"/>
              <a:buChar char="•"/>
            </a:pPr>
            <a:r>
              <a:rPr lang="en-US" sz="2400" dirty="0">
                <a:solidFill>
                  <a:schemeClr val="tx1"/>
                </a:solidFill>
              </a:rPr>
              <a:t>When and how will you handle intellectual property and patent applications? </a:t>
            </a:r>
          </a:p>
          <a:p>
            <a:pPr marL="171450" indent="-171450">
              <a:buFont typeface="Arial" panose="020B0604020202020204" pitchFamily="34" charset="0"/>
              <a:buChar char="•"/>
            </a:pPr>
            <a:r>
              <a:rPr lang="en-US" sz="2400" dirty="0">
                <a:solidFill>
                  <a:schemeClr val="tx1"/>
                </a:solidFill>
              </a:rPr>
              <a:t>How and by whom will data be managed? How will access to data be managed? How will you handle long-term storage and access to data after the project is complete? </a:t>
            </a:r>
          </a:p>
          <a:p>
            <a:pPr marL="342900" indent="-342900">
              <a:buFont typeface="Arial" panose="020B0604020202020204" pitchFamily="34" charset="0"/>
              <a:buChar char="•"/>
            </a:pPr>
            <a:endParaRPr lang="en-US" sz="4400" dirty="0">
              <a:solidFill>
                <a:schemeClr val="tx1"/>
              </a:solidFill>
            </a:endParaRPr>
          </a:p>
        </p:txBody>
      </p:sp>
      <p:sp>
        <p:nvSpPr>
          <p:cNvPr id="4" name="Slide Number Placeholder 3"/>
          <p:cNvSpPr>
            <a:spLocks noGrp="1"/>
          </p:cNvSpPr>
          <p:nvPr>
            <p:ph type="sldNum" sz="quarter" idx="12"/>
          </p:nvPr>
        </p:nvSpPr>
        <p:spPr/>
        <p:txBody>
          <a:bodyPr/>
          <a:lstStyle/>
          <a:p>
            <a:fld id="{935F4044-894B-B74C-BA70-A76DFBF02618}" type="slidenum">
              <a:rPr lang="en-US" smtClean="0"/>
              <a:pPr/>
              <a:t>11</a:t>
            </a:fld>
            <a:endParaRPr lang="en-US" dirty="0"/>
          </a:p>
        </p:txBody>
      </p:sp>
    </p:spTree>
    <p:extLst>
      <p:ext uri="{BB962C8B-B14F-4D97-AF65-F5344CB8AC3E}">
        <p14:creationId xmlns:p14="http://schemas.microsoft.com/office/powerpoint/2010/main" val="37397117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11581" y="1174978"/>
            <a:ext cx="6790697" cy="5133225"/>
          </a:xfrm>
        </p:spPr>
        <p:txBody>
          <a:bodyPr>
            <a:normAutofit lnSpcReduction="10000"/>
          </a:bodyPr>
          <a:lstStyle/>
          <a:p>
            <a:r>
              <a:rPr lang="en-US" sz="3000" dirty="0">
                <a:solidFill>
                  <a:srgbClr val="C00000"/>
                </a:solidFill>
              </a:rPr>
              <a:t>Core Questions (5)</a:t>
            </a:r>
          </a:p>
          <a:p>
            <a:pPr marL="342900" indent="-342900">
              <a:buFont typeface="Arial" panose="020B0604020202020204" pitchFamily="34" charset="0"/>
              <a:buChar char="•"/>
            </a:pPr>
            <a:r>
              <a:rPr lang="en-US" sz="2400" dirty="0">
                <a:solidFill>
                  <a:schemeClr val="tx1"/>
                </a:solidFill>
              </a:rPr>
              <a:t>Should one of the principals of the research team move to another institution or leave the project, how will you handle, data, specimens, lab books, and authorship and credit?</a:t>
            </a:r>
          </a:p>
          <a:p>
            <a:endParaRPr lang="en-US" sz="2400" dirty="0">
              <a:solidFill>
                <a:schemeClr val="tx1"/>
              </a:solidFill>
            </a:endParaRPr>
          </a:p>
          <a:p>
            <a:r>
              <a:rPr lang="en-US" sz="2400" dirty="0">
                <a:solidFill>
                  <a:srgbClr val="C00000"/>
                </a:solidFill>
              </a:rPr>
              <a:t>NOTE:</a:t>
            </a:r>
            <a:r>
              <a:rPr lang="en-US" sz="2400" dirty="0">
                <a:solidFill>
                  <a:schemeClr val="tx1"/>
                </a:solidFill>
              </a:rPr>
              <a:t> It is easy to imagine that for any particular research project there might be additional specific questions that should be added to this list. Many potential collaborators can answer these questions simply by getting together and talking things out. For some people a neutral third party, with no involvement in the project, can help facilitate such discussions and maximize their effectiveness.</a:t>
            </a:r>
            <a:endParaRPr lang="en-US" sz="7200" dirty="0">
              <a:solidFill>
                <a:schemeClr val="tx1"/>
              </a:solidFill>
            </a:endParaRPr>
          </a:p>
        </p:txBody>
      </p:sp>
      <p:sp>
        <p:nvSpPr>
          <p:cNvPr id="4" name="Slide Number Placeholder 3"/>
          <p:cNvSpPr>
            <a:spLocks noGrp="1"/>
          </p:cNvSpPr>
          <p:nvPr>
            <p:ph type="sldNum" sz="quarter" idx="12"/>
          </p:nvPr>
        </p:nvSpPr>
        <p:spPr/>
        <p:txBody>
          <a:bodyPr/>
          <a:lstStyle/>
          <a:p>
            <a:fld id="{935F4044-894B-B74C-BA70-A76DFBF02618}" type="slidenum">
              <a:rPr lang="en-US" smtClean="0"/>
              <a:pPr/>
              <a:t>12</a:t>
            </a:fld>
            <a:endParaRPr lang="en-US" dirty="0"/>
          </a:p>
        </p:txBody>
      </p:sp>
    </p:spTree>
    <p:extLst>
      <p:ext uri="{BB962C8B-B14F-4D97-AF65-F5344CB8AC3E}">
        <p14:creationId xmlns:p14="http://schemas.microsoft.com/office/powerpoint/2010/main" val="11536624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38864" y="1090001"/>
            <a:ext cx="6599639" cy="5252926"/>
          </a:xfrm>
        </p:spPr>
        <p:txBody>
          <a:bodyPr>
            <a:normAutofit/>
          </a:bodyPr>
          <a:lstStyle/>
          <a:p>
            <a:r>
              <a:rPr lang="en-US" sz="2800" dirty="0">
                <a:solidFill>
                  <a:srgbClr val="C00000"/>
                </a:solidFill>
              </a:rPr>
              <a:t>Case Example (1)</a:t>
            </a:r>
          </a:p>
          <a:p>
            <a:r>
              <a:rPr lang="en-US" sz="2200" dirty="0">
                <a:solidFill>
                  <a:schemeClr val="tx1"/>
                </a:solidFill>
              </a:rPr>
              <a:t>Dr. Binder, a biomedical scientist, has entered into a collaboration with Dr. Gorge Hernández, a chemist at a university in Mexico. The goal of the research is to isolate, purify and test four compounds found in herbal medicine to slow cancer growth in humans through their  ability to block progression of the cell cycle </a:t>
            </a:r>
            <a:r>
              <a:rPr lang="en-US" sz="2200" i="1" dirty="0">
                <a:solidFill>
                  <a:schemeClr val="tx1"/>
                </a:solidFill>
              </a:rPr>
              <a:t>in vitro</a:t>
            </a:r>
            <a:r>
              <a:rPr lang="en-US" sz="2200" dirty="0">
                <a:solidFill>
                  <a:schemeClr val="tx1"/>
                </a:solidFill>
              </a:rPr>
              <a:t>. A scientist Dr. Garcia, sent by Dr. Hernández, has difficulties learning </a:t>
            </a:r>
            <a:r>
              <a:rPr lang="en-US" sz="2200" i="1" dirty="0">
                <a:solidFill>
                  <a:schemeClr val="tx1"/>
                </a:solidFill>
              </a:rPr>
              <a:t>in vitro </a:t>
            </a:r>
            <a:r>
              <a:rPr lang="en-US" sz="2200" dirty="0">
                <a:solidFill>
                  <a:schemeClr val="tx1"/>
                </a:solidFill>
              </a:rPr>
              <a:t>cell culture work and will not be able to take the information back to Mexico. Dr. Binder doesn’t wish to speak poorly of Dr. Garcia and is concerned that criticism of Dr. Garcia could hurt the collaborative effort between her and Dr. Hernández.</a:t>
            </a:r>
          </a:p>
        </p:txBody>
      </p:sp>
      <p:sp>
        <p:nvSpPr>
          <p:cNvPr id="4" name="Slide Number Placeholder 3"/>
          <p:cNvSpPr>
            <a:spLocks noGrp="1"/>
          </p:cNvSpPr>
          <p:nvPr>
            <p:ph type="sldNum" sz="quarter" idx="12"/>
          </p:nvPr>
        </p:nvSpPr>
        <p:spPr/>
        <p:txBody>
          <a:bodyPr/>
          <a:lstStyle/>
          <a:p>
            <a:fld id="{935F4044-894B-B74C-BA70-A76DFBF02618}" type="slidenum">
              <a:rPr lang="en-US" smtClean="0"/>
              <a:pPr/>
              <a:t>13</a:t>
            </a:fld>
            <a:endParaRPr lang="en-US" dirty="0"/>
          </a:p>
        </p:txBody>
      </p:sp>
    </p:spTree>
    <p:extLst>
      <p:ext uri="{BB962C8B-B14F-4D97-AF65-F5344CB8AC3E}">
        <p14:creationId xmlns:p14="http://schemas.microsoft.com/office/powerpoint/2010/main" val="8251313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19887" y="1139955"/>
            <a:ext cx="6599639" cy="4511842"/>
          </a:xfrm>
        </p:spPr>
        <p:txBody>
          <a:bodyPr>
            <a:normAutofit/>
          </a:bodyPr>
          <a:lstStyle/>
          <a:p>
            <a:r>
              <a:rPr lang="en-US" sz="2800" dirty="0">
                <a:solidFill>
                  <a:srgbClr val="C00000"/>
                </a:solidFill>
              </a:rPr>
              <a:t>Case Example Questions (1)</a:t>
            </a:r>
          </a:p>
          <a:p>
            <a:pPr marL="171450" indent="-171450">
              <a:buFont typeface="Arial" panose="020B0604020202020204" pitchFamily="34" charset="0"/>
              <a:buChar char="•"/>
            </a:pPr>
            <a:r>
              <a:rPr lang="en-US" sz="2800" dirty="0">
                <a:solidFill>
                  <a:schemeClr val="tx1"/>
                </a:solidFill>
              </a:rPr>
              <a:t>Were the expectations of the collaboration clearly defined?</a:t>
            </a:r>
          </a:p>
          <a:p>
            <a:pPr marL="171450" indent="-171450">
              <a:buFont typeface="Arial" panose="020B0604020202020204" pitchFamily="34" charset="0"/>
              <a:buChar char="•"/>
            </a:pPr>
            <a:r>
              <a:rPr lang="en-US" sz="2800" dirty="0">
                <a:solidFill>
                  <a:schemeClr val="tx1"/>
                </a:solidFill>
              </a:rPr>
              <a:t>Were the expectations reasonable?</a:t>
            </a:r>
          </a:p>
          <a:p>
            <a:pPr marL="171450" indent="-171450">
              <a:buFont typeface="Arial" panose="020B0604020202020204" pitchFamily="34" charset="0"/>
              <a:buChar char="•"/>
            </a:pPr>
            <a:r>
              <a:rPr lang="en-US" sz="2800" dirty="0">
                <a:solidFill>
                  <a:schemeClr val="tx1"/>
                </a:solidFill>
              </a:rPr>
              <a:t>Is transfer of methodologies between scientific institutions important? </a:t>
            </a:r>
          </a:p>
          <a:p>
            <a:pPr marL="171450" indent="-171450">
              <a:buFont typeface="Arial" panose="020B0604020202020204" pitchFamily="34" charset="0"/>
              <a:buChar char="•"/>
            </a:pPr>
            <a:r>
              <a:rPr lang="en-US" sz="2800" dirty="0">
                <a:solidFill>
                  <a:schemeClr val="tx1"/>
                </a:solidFill>
              </a:rPr>
              <a:t>Does one institution bear any responsibility for assisting another institution?</a:t>
            </a:r>
          </a:p>
        </p:txBody>
      </p:sp>
      <p:sp>
        <p:nvSpPr>
          <p:cNvPr id="4" name="Slide Number Placeholder 3"/>
          <p:cNvSpPr>
            <a:spLocks noGrp="1"/>
          </p:cNvSpPr>
          <p:nvPr>
            <p:ph type="sldNum" sz="quarter" idx="12"/>
          </p:nvPr>
        </p:nvSpPr>
        <p:spPr/>
        <p:txBody>
          <a:bodyPr/>
          <a:lstStyle/>
          <a:p>
            <a:fld id="{935F4044-894B-B74C-BA70-A76DFBF02618}" type="slidenum">
              <a:rPr lang="en-US" smtClean="0"/>
              <a:pPr/>
              <a:t>14</a:t>
            </a:fld>
            <a:endParaRPr lang="en-US" dirty="0"/>
          </a:p>
        </p:txBody>
      </p:sp>
    </p:spTree>
    <p:extLst>
      <p:ext uri="{BB962C8B-B14F-4D97-AF65-F5344CB8AC3E}">
        <p14:creationId xmlns:p14="http://schemas.microsoft.com/office/powerpoint/2010/main" val="19737210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11581" y="1128679"/>
            <a:ext cx="6599639" cy="5296496"/>
          </a:xfrm>
        </p:spPr>
        <p:txBody>
          <a:bodyPr>
            <a:normAutofit lnSpcReduction="10000"/>
          </a:bodyPr>
          <a:lstStyle/>
          <a:p>
            <a:r>
              <a:rPr lang="en-US" sz="3000" dirty="0">
                <a:solidFill>
                  <a:srgbClr val="C00000"/>
                </a:solidFill>
              </a:rPr>
              <a:t>Case Example (2)</a:t>
            </a:r>
          </a:p>
          <a:p>
            <a:r>
              <a:rPr lang="en-US" sz="2400" dirty="0">
                <a:solidFill>
                  <a:schemeClr val="tx1"/>
                </a:solidFill>
              </a:rPr>
              <a:t>Dr. Bean is an infectious disease researcher who studies the transmission of fungal infections among athletes. He would like to take samples from locker rooms used by professional sports teams but has been unable to form a collaborative relationship with any of the teams. He is finally able to convince the athletes from various sports teams to let him have scrapings from their feet in order look for fungal infections. He also administers a survey asking about footwear and over-the-counter use of anti-fungal medication. Team owners on finding out about the athletes participation are livid. They accuse him of going around them to obtain information from their athletes.</a:t>
            </a:r>
          </a:p>
        </p:txBody>
      </p:sp>
      <p:sp>
        <p:nvSpPr>
          <p:cNvPr id="4" name="Slide Number Placeholder 3"/>
          <p:cNvSpPr>
            <a:spLocks noGrp="1"/>
          </p:cNvSpPr>
          <p:nvPr>
            <p:ph type="sldNum" sz="quarter" idx="12"/>
          </p:nvPr>
        </p:nvSpPr>
        <p:spPr/>
        <p:txBody>
          <a:bodyPr/>
          <a:lstStyle/>
          <a:p>
            <a:fld id="{935F4044-894B-B74C-BA70-A76DFBF02618}" type="slidenum">
              <a:rPr lang="en-US" smtClean="0"/>
              <a:pPr/>
              <a:t>15</a:t>
            </a:fld>
            <a:endParaRPr lang="en-US" dirty="0"/>
          </a:p>
        </p:txBody>
      </p:sp>
    </p:spTree>
    <p:extLst>
      <p:ext uri="{BB962C8B-B14F-4D97-AF65-F5344CB8AC3E}">
        <p14:creationId xmlns:p14="http://schemas.microsoft.com/office/powerpoint/2010/main" val="8100506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38864" y="1082080"/>
            <a:ext cx="6599639" cy="4844157"/>
          </a:xfrm>
        </p:spPr>
        <p:txBody>
          <a:bodyPr>
            <a:normAutofit lnSpcReduction="10000"/>
          </a:bodyPr>
          <a:lstStyle/>
          <a:p>
            <a:r>
              <a:rPr lang="en-US" sz="3200" dirty="0">
                <a:solidFill>
                  <a:srgbClr val="C00000"/>
                </a:solidFill>
              </a:rPr>
              <a:t>Case Example Questions (2)</a:t>
            </a:r>
          </a:p>
          <a:p>
            <a:pPr marL="171450" indent="-171450">
              <a:buFont typeface="Arial" panose="020B0604020202020204" pitchFamily="34" charset="0"/>
              <a:buChar char="•"/>
            </a:pPr>
            <a:r>
              <a:rPr lang="en-US" sz="2800" dirty="0">
                <a:solidFill>
                  <a:schemeClr val="tx1"/>
                </a:solidFill>
              </a:rPr>
              <a:t>What are Dr. Bean’s responsibilities to the athletic teams?</a:t>
            </a:r>
          </a:p>
          <a:p>
            <a:pPr marL="171450" indent="-171450">
              <a:buFont typeface="Arial" panose="020B0604020202020204" pitchFamily="34" charset="0"/>
              <a:buChar char="•"/>
            </a:pPr>
            <a:r>
              <a:rPr lang="en-US" sz="2800" dirty="0">
                <a:solidFill>
                  <a:schemeClr val="tx1"/>
                </a:solidFill>
              </a:rPr>
              <a:t>What, if anything, would you do differently in designing and implementing such a study?</a:t>
            </a:r>
          </a:p>
          <a:p>
            <a:pPr marL="171450" indent="-171450">
              <a:buFont typeface="Arial" panose="020B0604020202020204" pitchFamily="34" charset="0"/>
              <a:buChar char="•"/>
            </a:pPr>
            <a:r>
              <a:rPr lang="en-US" sz="2800" dirty="0">
                <a:solidFill>
                  <a:schemeClr val="tx1"/>
                </a:solidFill>
              </a:rPr>
              <a:t>Do you think Dr. Bean is mindful of the context in which he is attempting to launch his research project?</a:t>
            </a:r>
          </a:p>
          <a:p>
            <a:pPr marL="171450" indent="-171450">
              <a:buFont typeface="Arial" panose="020B0604020202020204" pitchFamily="34" charset="0"/>
              <a:buChar char="•"/>
            </a:pPr>
            <a:r>
              <a:rPr lang="en-US" sz="2800" dirty="0">
                <a:solidFill>
                  <a:schemeClr val="tx1"/>
                </a:solidFill>
              </a:rPr>
              <a:t>Does the institution share some responsibility for ensuring community engagement?</a:t>
            </a:r>
          </a:p>
          <a:p>
            <a:endParaRPr lang="en-US" sz="2800" dirty="0">
              <a:solidFill>
                <a:schemeClr val="tx1"/>
              </a:solidFill>
            </a:endParaRPr>
          </a:p>
        </p:txBody>
      </p:sp>
      <p:sp>
        <p:nvSpPr>
          <p:cNvPr id="4" name="Slide Number Placeholder 3"/>
          <p:cNvSpPr>
            <a:spLocks noGrp="1"/>
          </p:cNvSpPr>
          <p:nvPr>
            <p:ph type="sldNum" sz="quarter" idx="12"/>
          </p:nvPr>
        </p:nvSpPr>
        <p:spPr/>
        <p:txBody>
          <a:bodyPr/>
          <a:lstStyle/>
          <a:p>
            <a:fld id="{935F4044-894B-B74C-BA70-A76DFBF02618}" type="slidenum">
              <a:rPr lang="en-US" smtClean="0"/>
              <a:pPr/>
              <a:t>16</a:t>
            </a:fld>
            <a:endParaRPr lang="en-US" dirty="0"/>
          </a:p>
        </p:txBody>
      </p:sp>
    </p:spTree>
    <p:extLst>
      <p:ext uri="{BB962C8B-B14F-4D97-AF65-F5344CB8AC3E}">
        <p14:creationId xmlns:p14="http://schemas.microsoft.com/office/powerpoint/2010/main" val="8643522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35F4044-894B-B74C-BA70-A76DFBF02618}" type="slidenum">
              <a:rPr lang="en-US" smtClean="0"/>
              <a:pPr/>
              <a:t>17</a:t>
            </a:fld>
            <a:endParaRPr lang="en-US" dirty="0"/>
          </a:p>
        </p:txBody>
      </p:sp>
      <p:sp>
        <p:nvSpPr>
          <p:cNvPr id="5" name="TextBox 4"/>
          <p:cNvSpPr txBox="1"/>
          <p:nvPr/>
        </p:nvSpPr>
        <p:spPr>
          <a:xfrm>
            <a:off x="1076362" y="1115434"/>
            <a:ext cx="7074957" cy="3662541"/>
          </a:xfrm>
          <a:prstGeom prst="rect">
            <a:avLst/>
          </a:prstGeom>
          <a:noFill/>
        </p:spPr>
        <p:txBody>
          <a:bodyPr wrap="square" rtlCol="0">
            <a:spAutoFit/>
          </a:bodyPr>
          <a:lstStyle/>
          <a:p>
            <a:r>
              <a:rPr lang="en-US" sz="2800" dirty="0">
                <a:solidFill>
                  <a:srgbClr val="C00000"/>
                </a:solidFill>
                <a:latin typeface="Museo Slab 300"/>
              </a:rPr>
              <a:t>Role Play: </a:t>
            </a:r>
          </a:p>
          <a:p>
            <a:r>
              <a:rPr lang="en-US" sz="2600" dirty="0">
                <a:latin typeface="Museo Slab 300"/>
              </a:rPr>
              <a:t>This is a 2-person role play involving a post doc student and a faculty member</a:t>
            </a:r>
          </a:p>
          <a:p>
            <a:endParaRPr lang="en-US" sz="2800" dirty="0">
              <a:solidFill>
                <a:srgbClr val="C00000"/>
              </a:solidFill>
              <a:latin typeface="Museo Slab 300"/>
            </a:endParaRPr>
          </a:p>
          <a:p>
            <a:r>
              <a:rPr lang="en-US" sz="2800" dirty="0">
                <a:solidFill>
                  <a:srgbClr val="C00000"/>
                </a:solidFill>
                <a:latin typeface="Museo Slab 300"/>
              </a:rPr>
              <a:t>Roles: </a:t>
            </a:r>
          </a:p>
          <a:p>
            <a:r>
              <a:rPr lang="en-US" sz="2600" dirty="0">
                <a:latin typeface="Museo Slab 300"/>
              </a:rPr>
              <a:t>Post doc student</a:t>
            </a:r>
          </a:p>
          <a:p>
            <a:r>
              <a:rPr lang="en-US" sz="2600" dirty="0">
                <a:latin typeface="Museo Slab 300"/>
              </a:rPr>
              <a:t>Faculty member</a:t>
            </a:r>
          </a:p>
          <a:p>
            <a:endParaRPr lang="en-US" sz="3600" dirty="0">
              <a:solidFill>
                <a:srgbClr val="C00000"/>
              </a:solidFill>
              <a:latin typeface="Museo Slab 300"/>
            </a:endParaRPr>
          </a:p>
        </p:txBody>
      </p:sp>
    </p:spTree>
    <p:extLst>
      <p:ext uri="{BB962C8B-B14F-4D97-AF65-F5344CB8AC3E}">
        <p14:creationId xmlns:p14="http://schemas.microsoft.com/office/powerpoint/2010/main" val="26344255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35F4044-894B-B74C-BA70-A76DFBF02618}" type="slidenum">
              <a:rPr lang="en-US" smtClean="0"/>
              <a:pPr/>
              <a:t>18</a:t>
            </a:fld>
            <a:endParaRPr lang="en-US" dirty="0"/>
          </a:p>
        </p:txBody>
      </p:sp>
      <p:sp>
        <p:nvSpPr>
          <p:cNvPr id="5" name="TextBox 4"/>
          <p:cNvSpPr txBox="1"/>
          <p:nvPr/>
        </p:nvSpPr>
        <p:spPr>
          <a:xfrm>
            <a:off x="1116760" y="1163037"/>
            <a:ext cx="7074957" cy="1384995"/>
          </a:xfrm>
          <a:prstGeom prst="rect">
            <a:avLst/>
          </a:prstGeom>
          <a:noFill/>
        </p:spPr>
        <p:txBody>
          <a:bodyPr wrap="square" rtlCol="0">
            <a:spAutoFit/>
          </a:bodyPr>
          <a:lstStyle/>
          <a:p>
            <a:r>
              <a:rPr lang="en-US" sz="2800" dirty="0">
                <a:solidFill>
                  <a:srgbClr val="C00000"/>
                </a:solidFill>
                <a:latin typeface="Museo Slab 300"/>
              </a:rPr>
              <a:t>Scenario: </a:t>
            </a:r>
          </a:p>
          <a:p>
            <a:r>
              <a:rPr lang="en-US" sz="2800" dirty="0">
                <a:latin typeface="Museo Slab 300"/>
              </a:rPr>
              <a:t>Post doc student leaves the institution and takes the research data with her.</a:t>
            </a:r>
            <a:endParaRPr lang="en-US" sz="2800" dirty="0">
              <a:solidFill>
                <a:srgbClr val="C00000"/>
              </a:solidFill>
              <a:latin typeface="Museo Slab 300"/>
            </a:endParaRPr>
          </a:p>
        </p:txBody>
      </p:sp>
    </p:spTree>
    <p:extLst>
      <p:ext uri="{BB962C8B-B14F-4D97-AF65-F5344CB8AC3E}">
        <p14:creationId xmlns:p14="http://schemas.microsoft.com/office/powerpoint/2010/main" val="5065368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35F4044-894B-B74C-BA70-A76DFBF02618}" type="slidenum">
              <a:rPr lang="en-US" smtClean="0"/>
              <a:pPr/>
              <a:t>19</a:t>
            </a:fld>
            <a:endParaRPr lang="en-US" dirty="0"/>
          </a:p>
        </p:txBody>
      </p:sp>
      <p:sp>
        <p:nvSpPr>
          <p:cNvPr id="5" name="TextBox 4"/>
          <p:cNvSpPr txBox="1"/>
          <p:nvPr/>
        </p:nvSpPr>
        <p:spPr>
          <a:xfrm>
            <a:off x="1226832" y="1184882"/>
            <a:ext cx="7074957" cy="4093428"/>
          </a:xfrm>
          <a:prstGeom prst="rect">
            <a:avLst/>
          </a:prstGeom>
          <a:noFill/>
        </p:spPr>
        <p:txBody>
          <a:bodyPr wrap="square" rtlCol="0">
            <a:spAutoFit/>
          </a:bodyPr>
          <a:lstStyle/>
          <a:p>
            <a:r>
              <a:rPr lang="en-US" sz="2600" dirty="0">
                <a:latin typeface="Museo Slab 300"/>
              </a:rPr>
              <a:t>Character Description: Post Doctoral Student</a:t>
            </a:r>
          </a:p>
          <a:p>
            <a:r>
              <a:rPr lang="en-US" sz="2600" dirty="0">
                <a:latin typeface="Museo Slab 300"/>
              </a:rPr>
              <a:t>You are a post doctoral student who has been studying with a faculty member for the past 3 years. After applying for several positions at other institutions, you are offered a tenure track position at a well known institution. Your understanding is that during your post doc work, the result from this work belongs to you and the data can be taken to the new institution. </a:t>
            </a:r>
          </a:p>
        </p:txBody>
      </p:sp>
    </p:spTree>
    <p:extLst>
      <p:ext uri="{BB962C8B-B14F-4D97-AF65-F5344CB8AC3E}">
        <p14:creationId xmlns:p14="http://schemas.microsoft.com/office/powerpoint/2010/main" val="3219991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38864" y="1184278"/>
            <a:ext cx="6599639" cy="4760147"/>
          </a:xfrm>
        </p:spPr>
        <p:txBody>
          <a:bodyPr>
            <a:normAutofit/>
          </a:bodyPr>
          <a:lstStyle/>
          <a:p>
            <a:r>
              <a:rPr lang="en-US" sz="3200" dirty="0">
                <a:solidFill>
                  <a:srgbClr val="C00000"/>
                </a:solidFill>
              </a:rPr>
              <a:t>Overview</a:t>
            </a:r>
          </a:p>
          <a:p>
            <a:r>
              <a:rPr lang="en-US" sz="2800" dirty="0">
                <a:solidFill>
                  <a:schemeClr val="tx1"/>
                </a:solidFill>
              </a:rPr>
              <a:t>Collaborations are the </a:t>
            </a:r>
            <a:r>
              <a:rPr lang="en-US" sz="2800" dirty="0">
                <a:solidFill>
                  <a:srgbClr val="C00000"/>
                </a:solidFill>
              </a:rPr>
              <a:t>nature</a:t>
            </a:r>
            <a:r>
              <a:rPr lang="en-US" sz="2800" dirty="0">
                <a:solidFill>
                  <a:schemeClr val="tx1"/>
                </a:solidFill>
              </a:rPr>
              <a:t> of research and scientific investigations. Collaborations are joint efforts towards a common goal in order to create or produce something.</a:t>
            </a:r>
          </a:p>
          <a:p>
            <a:endParaRPr lang="en-US" sz="2800" dirty="0">
              <a:solidFill>
                <a:schemeClr val="tx1"/>
              </a:solidFill>
            </a:endParaRPr>
          </a:p>
          <a:p>
            <a:endParaRPr lang="en-US" sz="2800" dirty="0">
              <a:solidFill>
                <a:schemeClr val="tx1"/>
              </a:solidFill>
            </a:endParaRPr>
          </a:p>
        </p:txBody>
      </p:sp>
      <p:sp>
        <p:nvSpPr>
          <p:cNvPr id="4" name="Slide Number Placeholder 3"/>
          <p:cNvSpPr>
            <a:spLocks noGrp="1"/>
          </p:cNvSpPr>
          <p:nvPr>
            <p:ph type="sldNum" sz="quarter" idx="12"/>
          </p:nvPr>
        </p:nvSpPr>
        <p:spPr/>
        <p:txBody>
          <a:bodyPr/>
          <a:lstStyle/>
          <a:p>
            <a:fld id="{935F4044-894B-B74C-BA70-A76DFBF02618}" type="slidenum">
              <a:rPr lang="en-US" smtClean="0"/>
              <a:pPr/>
              <a:t>2</a:t>
            </a:fld>
            <a:endParaRPr lang="en-US" dirty="0"/>
          </a:p>
        </p:txBody>
      </p:sp>
    </p:spTree>
    <p:extLst>
      <p:ext uri="{BB962C8B-B14F-4D97-AF65-F5344CB8AC3E}">
        <p14:creationId xmlns:p14="http://schemas.microsoft.com/office/powerpoint/2010/main" val="34927105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35F4044-894B-B74C-BA70-A76DFBF02618}" type="slidenum">
              <a:rPr lang="en-US" smtClean="0"/>
              <a:pPr/>
              <a:t>20</a:t>
            </a:fld>
            <a:endParaRPr lang="en-US" dirty="0"/>
          </a:p>
        </p:txBody>
      </p:sp>
      <p:sp>
        <p:nvSpPr>
          <p:cNvPr id="5" name="TextBox 4"/>
          <p:cNvSpPr txBox="1"/>
          <p:nvPr/>
        </p:nvSpPr>
        <p:spPr>
          <a:xfrm>
            <a:off x="1238864" y="878914"/>
            <a:ext cx="7074957" cy="4893647"/>
          </a:xfrm>
          <a:prstGeom prst="rect">
            <a:avLst/>
          </a:prstGeom>
          <a:noFill/>
        </p:spPr>
        <p:txBody>
          <a:bodyPr wrap="square" rtlCol="0">
            <a:spAutoFit/>
          </a:bodyPr>
          <a:lstStyle/>
          <a:p>
            <a:r>
              <a:rPr lang="en-US" sz="2400" dirty="0">
                <a:latin typeface="Museo Slab 300"/>
              </a:rPr>
              <a:t>Character Description: Faculty Member</a:t>
            </a:r>
          </a:p>
          <a:p>
            <a:r>
              <a:rPr lang="en-US" sz="2400" dirty="0">
                <a:latin typeface="Museo Slab 300"/>
              </a:rPr>
              <a:t>Although you are used to working alone, you started to realize that it was beneficial to collaborate once in a while with others. An up-and-coming post doc wanted to work with you and had similar research interests. You agreed to the arrangement and training and mentored the post doc for approximately 3 years. The post doc has been applying for positions at various institutions and recently informed you that she has been hired into a tenure track position. According to the post doc, the work done during her fellowship belongs to her and she is taking the data with her. </a:t>
            </a:r>
          </a:p>
        </p:txBody>
      </p:sp>
    </p:spTree>
    <p:extLst>
      <p:ext uri="{BB962C8B-B14F-4D97-AF65-F5344CB8AC3E}">
        <p14:creationId xmlns:p14="http://schemas.microsoft.com/office/powerpoint/2010/main" val="30368372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35F4044-894B-B74C-BA70-A76DFBF02618}" type="slidenum">
              <a:rPr lang="en-US" smtClean="0"/>
              <a:pPr/>
              <a:t>21</a:t>
            </a:fld>
            <a:endParaRPr lang="en-US" dirty="0"/>
          </a:p>
        </p:txBody>
      </p:sp>
      <p:sp>
        <p:nvSpPr>
          <p:cNvPr id="5" name="TextBox 4"/>
          <p:cNvSpPr txBox="1"/>
          <p:nvPr/>
        </p:nvSpPr>
        <p:spPr>
          <a:xfrm>
            <a:off x="1226832" y="907090"/>
            <a:ext cx="7074957" cy="5386090"/>
          </a:xfrm>
          <a:prstGeom prst="rect">
            <a:avLst/>
          </a:prstGeom>
          <a:noFill/>
        </p:spPr>
        <p:txBody>
          <a:bodyPr wrap="square" rtlCol="0">
            <a:spAutoFit/>
          </a:bodyPr>
          <a:lstStyle/>
          <a:p>
            <a:r>
              <a:rPr lang="en-US" sz="2200" i="1" dirty="0">
                <a:latin typeface="Museo Slab 300"/>
              </a:rPr>
              <a:t>Post doc</a:t>
            </a:r>
            <a:r>
              <a:rPr lang="en-US" sz="2200" dirty="0">
                <a:latin typeface="Museo Slab 300"/>
              </a:rPr>
              <a:t>: “Yes. I have accepted a position at a neighboring institution and will begin working over there in the next two weeks. Because I will be departing soon, I have a final version of the data, which I just finished cleaning and organizing from my post doc project. I plan to move this forward and disseminate the research findings”</a:t>
            </a:r>
            <a:endParaRPr lang="en-US" sz="2200" i="1" dirty="0">
              <a:latin typeface="Museo Slab 300"/>
            </a:endParaRPr>
          </a:p>
          <a:p>
            <a:endParaRPr lang="en-US" sz="2200" i="1" dirty="0">
              <a:latin typeface="Museo Slab 300"/>
            </a:endParaRPr>
          </a:p>
          <a:p>
            <a:r>
              <a:rPr lang="en-US" sz="2200" i="1" dirty="0">
                <a:latin typeface="Museo Slab 300"/>
              </a:rPr>
              <a:t>Faculty member</a:t>
            </a:r>
            <a:r>
              <a:rPr lang="en-US" sz="2200" dirty="0">
                <a:latin typeface="Museo Slab 300"/>
              </a:rPr>
              <a:t>: “Thanks for agreeing to meet with me. I was a little surprised to hear that you have taken a new job at another university and will be taking my data with you.”</a:t>
            </a:r>
          </a:p>
          <a:p>
            <a:endParaRPr lang="en-US" sz="2200" i="1" dirty="0">
              <a:latin typeface="Museo Slab 300"/>
            </a:endParaRPr>
          </a:p>
          <a:p>
            <a:r>
              <a:rPr lang="en-US" sz="2200" i="1" dirty="0">
                <a:latin typeface="Museo Slab 300"/>
              </a:rPr>
              <a:t>Post doc</a:t>
            </a:r>
            <a:r>
              <a:rPr lang="en-US" sz="2200" dirty="0">
                <a:latin typeface="Museo Slab 300"/>
              </a:rPr>
              <a:t>: </a:t>
            </a:r>
            <a:r>
              <a:rPr lang="en-US" sz="2200" dirty="0">
                <a:solidFill>
                  <a:srgbClr val="C00000"/>
                </a:solidFill>
                <a:latin typeface="Museo Slab 300"/>
              </a:rPr>
              <a:t>How do you respond?</a:t>
            </a:r>
          </a:p>
          <a:p>
            <a:endParaRPr lang="en-US" sz="3600" dirty="0">
              <a:solidFill>
                <a:srgbClr val="C00000"/>
              </a:solidFill>
              <a:latin typeface="Museo Slab 300"/>
            </a:endParaRPr>
          </a:p>
        </p:txBody>
      </p:sp>
    </p:spTree>
    <p:extLst>
      <p:ext uri="{BB962C8B-B14F-4D97-AF65-F5344CB8AC3E}">
        <p14:creationId xmlns:p14="http://schemas.microsoft.com/office/powerpoint/2010/main" val="151061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35F4044-894B-B74C-BA70-A76DFBF02618}" type="slidenum">
              <a:rPr lang="en-US" smtClean="0"/>
              <a:pPr/>
              <a:t>22</a:t>
            </a:fld>
            <a:endParaRPr lang="en-US" dirty="0"/>
          </a:p>
        </p:txBody>
      </p:sp>
      <p:sp>
        <p:nvSpPr>
          <p:cNvPr id="5" name="TextBox 4"/>
          <p:cNvSpPr txBox="1"/>
          <p:nvPr/>
        </p:nvSpPr>
        <p:spPr>
          <a:xfrm>
            <a:off x="1122660" y="1078102"/>
            <a:ext cx="7074957" cy="4031873"/>
          </a:xfrm>
          <a:prstGeom prst="rect">
            <a:avLst/>
          </a:prstGeom>
          <a:noFill/>
        </p:spPr>
        <p:txBody>
          <a:bodyPr wrap="square" rtlCol="0">
            <a:spAutoFit/>
          </a:bodyPr>
          <a:lstStyle/>
          <a:p>
            <a:r>
              <a:rPr lang="en-US" sz="3200" dirty="0">
                <a:solidFill>
                  <a:srgbClr val="C00000"/>
                </a:solidFill>
                <a:latin typeface="Museo Slab 300"/>
              </a:rPr>
              <a:t>Summary</a:t>
            </a:r>
          </a:p>
          <a:p>
            <a:r>
              <a:rPr lang="en-US" sz="2800" dirty="0">
                <a:latin typeface="Museo Slab 300"/>
              </a:rPr>
              <a:t>Members of a collaboration, including those within a research group, should communicate clearly and frankly with each other in such a way that all members can answer the questions in this presentation. In this way, the members of the group can understand and express expectations surrounding the collaboration.</a:t>
            </a:r>
            <a:endParaRPr lang="en-US" sz="4000" dirty="0">
              <a:latin typeface="Museo Slab 300"/>
            </a:endParaRPr>
          </a:p>
        </p:txBody>
      </p:sp>
    </p:spTree>
    <p:extLst>
      <p:ext uri="{BB962C8B-B14F-4D97-AF65-F5344CB8AC3E}">
        <p14:creationId xmlns:p14="http://schemas.microsoft.com/office/powerpoint/2010/main" val="1681197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38864" y="1175236"/>
            <a:ext cx="6599639" cy="4760147"/>
          </a:xfrm>
        </p:spPr>
        <p:txBody>
          <a:bodyPr>
            <a:normAutofit/>
          </a:bodyPr>
          <a:lstStyle/>
          <a:p>
            <a:r>
              <a:rPr lang="en-US" sz="3200" dirty="0">
                <a:solidFill>
                  <a:srgbClr val="C00000"/>
                </a:solidFill>
              </a:rPr>
              <a:t>Objectives</a:t>
            </a:r>
          </a:p>
          <a:p>
            <a:r>
              <a:rPr lang="en-US" sz="2800" dirty="0">
                <a:solidFill>
                  <a:schemeClr val="tx1"/>
                </a:solidFill>
              </a:rPr>
              <a:t>Participants will be able to” </a:t>
            </a:r>
          </a:p>
          <a:p>
            <a:pPr marL="457200" indent="-457200">
              <a:buFont typeface="Arial" panose="020B0604020202020204" pitchFamily="34" charset="0"/>
              <a:buChar char="•"/>
            </a:pPr>
            <a:r>
              <a:rPr lang="en-US" sz="2800" dirty="0">
                <a:solidFill>
                  <a:schemeClr val="tx1"/>
                </a:solidFill>
              </a:rPr>
              <a:t>Describe collaboration</a:t>
            </a:r>
          </a:p>
          <a:p>
            <a:pPr marL="457200" indent="-457200">
              <a:buFont typeface="Arial" panose="020B0604020202020204" pitchFamily="34" charset="0"/>
              <a:buChar char="•"/>
            </a:pPr>
            <a:r>
              <a:rPr lang="en-US" sz="2800" dirty="0">
                <a:solidFill>
                  <a:schemeClr val="tx1"/>
                </a:solidFill>
              </a:rPr>
              <a:t>Give examples of various types of collaboration</a:t>
            </a:r>
          </a:p>
          <a:p>
            <a:pPr marL="457200" indent="-457200">
              <a:buFont typeface="Arial" panose="020B0604020202020204" pitchFamily="34" charset="0"/>
              <a:buChar char="•"/>
            </a:pPr>
            <a:r>
              <a:rPr lang="en-US" sz="2800" dirty="0">
                <a:solidFill>
                  <a:schemeClr val="tx1"/>
                </a:solidFill>
              </a:rPr>
              <a:t>Determine when a written agreement is needed and what questions need to be answered in such an agreement</a:t>
            </a:r>
          </a:p>
          <a:p>
            <a:pPr marL="457200" indent="-457200">
              <a:buFont typeface="Arial" panose="020B0604020202020204" pitchFamily="34" charset="0"/>
              <a:buChar char="•"/>
            </a:pPr>
            <a:endParaRPr lang="en-US" sz="2800" dirty="0">
              <a:solidFill>
                <a:schemeClr val="tx1"/>
              </a:solidFill>
            </a:endParaRPr>
          </a:p>
        </p:txBody>
      </p:sp>
      <p:sp>
        <p:nvSpPr>
          <p:cNvPr id="4" name="Slide Number Placeholder 3"/>
          <p:cNvSpPr>
            <a:spLocks noGrp="1"/>
          </p:cNvSpPr>
          <p:nvPr>
            <p:ph type="sldNum" sz="quarter" idx="12"/>
          </p:nvPr>
        </p:nvSpPr>
        <p:spPr/>
        <p:txBody>
          <a:bodyPr/>
          <a:lstStyle/>
          <a:p>
            <a:fld id="{935F4044-894B-B74C-BA70-A76DFBF02618}" type="slidenum">
              <a:rPr lang="en-US" smtClean="0"/>
              <a:pPr/>
              <a:t>3</a:t>
            </a:fld>
            <a:endParaRPr lang="en-US" dirty="0"/>
          </a:p>
        </p:txBody>
      </p:sp>
    </p:spTree>
    <p:extLst>
      <p:ext uri="{BB962C8B-B14F-4D97-AF65-F5344CB8AC3E}">
        <p14:creationId xmlns:p14="http://schemas.microsoft.com/office/powerpoint/2010/main" val="2524352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11581" y="1167316"/>
            <a:ext cx="6599639" cy="4760147"/>
          </a:xfrm>
        </p:spPr>
        <p:txBody>
          <a:bodyPr>
            <a:normAutofit/>
          </a:bodyPr>
          <a:lstStyle/>
          <a:p>
            <a:r>
              <a:rPr lang="en-US" sz="2800" dirty="0">
                <a:solidFill>
                  <a:schemeClr val="tx1"/>
                </a:solidFill>
              </a:rPr>
              <a:t>Collaboration is thought to mean a joint working relationship among individuals who are pursuing mutually interesting and beneficial research. Collaboration can include researchers of differing stature, funding status and types of organizations. Frequently, collaborations include post-doctoral fellows, research staff members, graduate and undergraduate students.</a:t>
            </a:r>
          </a:p>
          <a:p>
            <a:endParaRPr lang="en-US" sz="2800" dirty="0">
              <a:solidFill>
                <a:schemeClr val="tx1"/>
              </a:solidFill>
            </a:endParaRPr>
          </a:p>
        </p:txBody>
      </p:sp>
      <p:sp>
        <p:nvSpPr>
          <p:cNvPr id="4" name="Slide Number Placeholder 3"/>
          <p:cNvSpPr>
            <a:spLocks noGrp="1"/>
          </p:cNvSpPr>
          <p:nvPr>
            <p:ph type="sldNum" sz="quarter" idx="12"/>
          </p:nvPr>
        </p:nvSpPr>
        <p:spPr/>
        <p:txBody>
          <a:bodyPr/>
          <a:lstStyle/>
          <a:p>
            <a:fld id="{935F4044-894B-B74C-BA70-A76DFBF02618}" type="slidenum">
              <a:rPr lang="en-US" smtClean="0"/>
              <a:pPr/>
              <a:t>4</a:t>
            </a:fld>
            <a:endParaRPr lang="en-US" dirty="0"/>
          </a:p>
        </p:txBody>
      </p:sp>
    </p:spTree>
    <p:extLst>
      <p:ext uri="{BB962C8B-B14F-4D97-AF65-F5344CB8AC3E}">
        <p14:creationId xmlns:p14="http://schemas.microsoft.com/office/powerpoint/2010/main" val="37374315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35F4044-894B-B74C-BA70-A76DFBF02618}" type="slidenum">
              <a:rPr lang="en-US" smtClean="0"/>
              <a:pPr/>
              <a:t>5</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824134387"/>
              </p:ext>
            </p:extLst>
          </p:nvPr>
        </p:nvGraphicFramePr>
        <p:xfrm>
          <a:off x="938784" y="983848"/>
          <a:ext cx="7302847" cy="5099798"/>
        </p:xfrm>
        <a:graphic>
          <a:graphicData uri="http://schemas.openxmlformats.org/drawingml/2006/table">
            <a:tbl>
              <a:tblPr firstRow="1" bandRow="1">
                <a:tableStyleId>{5C22544A-7EE6-4342-B048-85BDC9FD1C3A}</a:tableStyleId>
              </a:tblPr>
              <a:tblGrid>
                <a:gridCol w="3658060">
                  <a:extLst>
                    <a:ext uri="{9D8B030D-6E8A-4147-A177-3AD203B41FA5}">
                      <a16:colId xmlns:a16="http://schemas.microsoft.com/office/drawing/2014/main" val="66119469"/>
                    </a:ext>
                  </a:extLst>
                </a:gridCol>
                <a:gridCol w="3644787">
                  <a:extLst>
                    <a:ext uri="{9D8B030D-6E8A-4147-A177-3AD203B41FA5}">
                      <a16:colId xmlns:a16="http://schemas.microsoft.com/office/drawing/2014/main" val="3231346343"/>
                    </a:ext>
                  </a:extLst>
                </a:gridCol>
              </a:tblGrid>
              <a:tr h="2420790">
                <a:tc>
                  <a:txBody>
                    <a:bodyPr/>
                    <a:lstStyle/>
                    <a:p>
                      <a:r>
                        <a:rPr lang="en-US" sz="1600" b="0" i="0" kern="1200" dirty="0">
                          <a:solidFill>
                            <a:srgbClr val="C00000"/>
                          </a:solidFill>
                          <a:effectLst/>
                          <a:latin typeface="Museo Slab 300"/>
                          <a:ea typeface="+mn-ea"/>
                          <a:cs typeface="+mn-cs"/>
                        </a:rPr>
                        <a:t>Members of two research groups in different departments of the same institution work together on a project. No external funding is involved, and the work is divided reasonably equally between the two groups. All those involved meet together regularly to review their progress and plan for publication of their results.</a:t>
                      </a:r>
                    </a:p>
                  </a:txBody>
                  <a:tcPr>
                    <a:solidFill>
                      <a:schemeClr val="bg1">
                        <a:lumMod val="85000"/>
                      </a:schemeClr>
                    </a:solidFill>
                  </a:tcPr>
                </a:tc>
                <a:tc>
                  <a:txBody>
                    <a:bodyPr/>
                    <a:lstStyle/>
                    <a:p>
                      <a:r>
                        <a:rPr lang="en-US" sz="1600" b="0" i="0" kern="1200" dirty="0">
                          <a:solidFill>
                            <a:schemeClr val="tx1"/>
                          </a:solidFill>
                          <a:effectLst/>
                          <a:latin typeface="Museo Slab 300"/>
                          <a:ea typeface="+mn-ea"/>
                          <a:cs typeface="+mn-cs"/>
                        </a:rPr>
                        <a:t>In order to complete data collection for a large dataset (which a senior researcher has received federal funding), the researcher has organized a collaboration with three junior faculty members at other institutions who were previously his graduate students.</a:t>
                      </a:r>
                    </a:p>
                  </a:txBody>
                  <a:tcPr>
                    <a:solidFill>
                      <a:schemeClr val="bg1">
                        <a:lumMod val="85000"/>
                      </a:schemeClr>
                    </a:solidFill>
                  </a:tcPr>
                </a:tc>
                <a:extLst>
                  <a:ext uri="{0D108BD9-81ED-4DB2-BD59-A6C34878D82A}">
                    <a16:rowId xmlns:a16="http://schemas.microsoft.com/office/drawing/2014/main" val="692690274"/>
                  </a:ext>
                </a:extLst>
              </a:tr>
              <a:tr h="2679008">
                <a:tc>
                  <a:txBody>
                    <a:bodyPr/>
                    <a:lstStyle/>
                    <a:p>
                      <a:r>
                        <a:rPr lang="en-US" sz="1600" b="0" i="0" kern="1200" dirty="0">
                          <a:solidFill>
                            <a:schemeClr val="dk1"/>
                          </a:solidFill>
                          <a:effectLst/>
                          <a:latin typeface="Museo Slab 300"/>
                          <a:ea typeface="+mn-ea"/>
                          <a:cs typeface="+mn-cs"/>
                        </a:rPr>
                        <a:t>Needing an analysis of the effect of a new compound on living plants, a researcher who is only familiar with laboratory analyses contacts an agricultural researcher she met at a conference. They agree to each carry out their own analysis of the new compound, and then combine their results for publication.</a:t>
                      </a:r>
                    </a:p>
                  </a:txBody>
                  <a:tcPr>
                    <a:solidFill>
                      <a:schemeClr val="bg2"/>
                    </a:solidFill>
                  </a:tcPr>
                </a:tc>
                <a:tc>
                  <a:txBody>
                    <a:bodyPr/>
                    <a:lstStyle/>
                    <a:p>
                      <a:r>
                        <a:rPr lang="en-US" sz="1600" b="0" i="0" kern="1200" dirty="0">
                          <a:solidFill>
                            <a:srgbClr val="C00000"/>
                          </a:solidFill>
                          <a:effectLst/>
                          <a:latin typeface="Museo Slab 300"/>
                          <a:ea typeface="+mn-ea"/>
                          <a:cs typeface="+mn-cs"/>
                        </a:rPr>
                        <a:t>To gain a more global perspective on a public health question, a collaboration among ten research groups in six countries is established. All research groups independently apply for their own funding. The collaborators agree that all data collected regarding the question they are studying will be made available to the entire collaborative.</a:t>
                      </a:r>
                    </a:p>
                  </a:txBody>
                  <a:tcPr>
                    <a:solidFill>
                      <a:schemeClr val="bg2"/>
                    </a:solidFill>
                  </a:tcPr>
                </a:tc>
                <a:extLst>
                  <a:ext uri="{0D108BD9-81ED-4DB2-BD59-A6C34878D82A}">
                    <a16:rowId xmlns:a16="http://schemas.microsoft.com/office/drawing/2014/main" val="768493247"/>
                  </a:ext>
                </a:extLst>
              </a:tr>
            </a:tbl>
          </a:graphicData>
        </a:graphic>
      </p:graphicFrame>
    </p:spTree>
    <p:extLst>
      <p:ext uri="{BB962C8B-B14F-4D97-AF65-F5344CB8AC3E}">
        <p14:creationId xmlns:p14="http://schemas.microsoft.com/office/powerpoint/2010/main" val="3448252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11581" y="1174978"/>
            <a:ext cx="6599639" cy="4760147"/>
          </a:xfrm>
        </p:spPr>
        <p:txBody>
          <a:bodyPr>
            <a:normAutofit/>
          </a:bodyPr>
          <a:lstStyle/>
          <a:p>
            <a:r>
              <a:rPr lang="en-US" sz="2800" dirty="0">
                <a:solidFill>
                  <a:schemeClr val="tx1"/>
                </a:solidFill>
              </a:rPr>
              <a:t>Collaborative relationships require communication and preparation in order to avoid potential problems. Discussion items include the roles and responsibilities of each party, and the conduct of each party prior to, during and following the study.</a:t>
            </a:r>
          </a:p>
          <a:p>
            <a:endParaRPr lang="en-US" sz="2800" dirty="0">
              <a:solidFill>
                <a:schemeClr val="tx1"/>
              </a:solidFill>
            </a:endParaRPr>
          </a:p>
          <a:p>
            <a:endParaRPr lang="en-US" sz="2800" dirty="0">
              <a:solidFill>
                <a:schemeClr val="tx1"/>
              </a:solidFill>
            </a:endParaRPr>
          </a:p>
        </p:txBody>
      </p:sp>
      <p:sp>
        <p:nvSpPr>
          <p:cNvPr id="4" name="Slide Number Placeholder 3"/>
          <p:cNvSpPr>
            <a:spLocks noGrp="1"/>
          </p:cNvSpPr>
          <p:nvPr>
            <p:ph type="sldNum" sz="quarter" idx="12"/>
          </p:nvPr>
        </p:nvSpPr>
        <p:spPr/>
        <p:txBody>
          <a:bodyPr/>
          <a:lstStyle/>
          <a:p>
            <a:fld id="{935F4044-894B-B74C-BA70-A76DFBF02618}" type="slidenum">
              <a:rPr lang="en-US" smtClean="0"/>
              <a:pPr/>
              <a:t>6</a:t>
            </a:fld>
            <a:endParaRPr lang="en-US" dirty="0"/>
          </a:p>
        </p:txBody>
      </p:sp>
    </p:spTree>
    <p:extLst>
      <p:ext uri="{BB962C8B-B14F-4D97-AF65-F5344CB8AC3E}">
        <p14:creationId xmlns:p14="http://schemas.microsoft.com/office/powerpoint/2010/main" val="30300884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11581" y="1174977"/>
            <a:ext cx="6790697" cy="5250197"/>
          </a:xfrm>
        </p:spPr>
        <p:txBody>
          <a:bodyPr>
            <a:normAutofit fontScale="77500" lnSpcReduction="20000"/>
          </a:bodyPr>
          <a:lstStyle/>
          <a:p>
            <a:r>
              <a:rPr lang="en-US" sz="3100" dirty="0">
                <a:solidFill>
                  <a:schemeClr val="tx1"/>
                </a:solidFill>
              </a:rPr>
              <a:t>There is a wide range of issues on which collaboration can falter. Collaborators can be in dispute over issues of access, sharing, management, and analysis of data; the use and sharing of biological materials; and even the scope and direction of the research project. There can also be disputes involving the collaborative relationship itself for example:</a:t>
            </a:r>
          </a:p>
          <a:p>
            <a:pPr marL="342900" indent="-342900">
              <a:buFontTx/>
              <a:buChar char="-"/>
            </a:pPr>
            <a:r>
              <a:rPr lang="en-US" sz="3100" dirty="0">
                <a:solidFill>
                  <a:schemeClr val="tx1"/>
                </a:solidFill>
              </a:rPr>
              <a:t>Sharing research space</a:t>
            </a:r>
          </a:p>
          <a:p>
            <a:pPr marL="342900" indent="-342900">
              <a:buFontTx/>
              <a:buChar char="-"/>
            </a:pPr>
            <a:r>
              <a:rPr lang="en-US" sz="3100" dirty="0">
                <a:solidFill>
                  <a:schemeClr val="tx1"/>
                </a:solidFill>
              </a:rPr>
              <a:t>Structure and function of research team meetings</a:t>
            </a:r>
          </a:p>
          <a:p>
            <a:pPr marL="342900" indent="-342900">
              <a:buFontTx/>
              <a:buChar char="-"/>
            </a:pPr>
            <a:r>
              <a:rPr lang="en-US" sz="3100" dirty="0">
                <a:solidFill>
                  <a:schemeClr val="tx1"/>
                </a:solidFill>
              </a:rPr>
              <a:t>Decisions about staffing needs of the project </a:t>
            </a:r>
          </a:p>
          <a:p>
            <a:pPr marL="342900" indent="-342900">
              <a:buFontTx/>
              <a:buChar char="-"/>
            </a:pPr>
            <a:r>
              <a:rPr lang="en-US" sz="3100" dirty="0">
                <a:solidFill>
                  <a:schemeClr val="tx1"/>
                </a:solidFill>
              </a:rPr>
              <a:t>Personal and scientific conflicts among members of the research team</a:t>
            </a:r>
          </a:p>
          <a:p>
            <a:pPr marL="342900" indent="-342900">
              <a:buFontTx/>
              <a:buChar char="-"/>
            </a:pPr>
            <a:r>
              <a:rPr lang="en-US" sz="3100" dirty="0">
                <a:solidFill>
                  <a:schemeClr val="tx1"/>
                </a:solidFill>
              </a:rPr>
              <a:t>Questions regarding who gets to be the public spokesperson for a project if research results attract media attention. </a:t>
            </a:r>
          </a:p>
          <a:p>
            <a:endParaRPr lang="en-US" sz="2800" dirty="0">
              <a:solidFill>
                <a:schemeClr val="tx1"/>
              </a:solidFill>
            </a:endParaRPr>
          </a:p>
        </p:txBody>
      </p:sp>
      <p:sp>
        <p:nvSpPr>
          <p:cNvPr id="4" name="Slide Number Placeholder 3"/>
          <p:cNvSpPr>
            <a:spLocks noGrp="1"/>
          </p:cNvSpPr>
          <p:nvPr>
            <p:ph type="sldNum" sz="quarter" idx="12"/>
          </p:nvPr>
        </p:nvSpPr>
        <p:spPr/>
        <p:txBody>
          <a:bodyPr/>
          <a:lstStyle/>
          <a:p>
            <a:fld id="{935F4044-894B-B74C-BA70-A76DFBF02618}" type="slidenum">
              <a:rPr lang="en-US" smtClean="0"/>
              <a:pPr/>
              <a:t>7</a:t>
            </a:fld>
            <a:endParaRPr lang="en-US" dirty="0"/>
          </a:p>
        </p:txBody>
      </p:sp>
    </p:spTree>
    <p:extLst>
      <p:ext uri="{BB962C8B-B14F-4D97-AF65-F5344CB8AC3E}">
        <p14:creationId xmlns:p14="http://schemas.microsoft.com/office/powerpoint/2010/main" val="37559427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11581" y="1036082"/>
            <a:ext cx="6790697" cy="4760147"/>
          </a:xfrm>
        </p:spPr>
        <p:txBody>
          <a:bodyPr>
            <a:normAutofit/>
          </a:bodyPr>
          <a:lstStyle/>
          <a:p>
            <a:r>
              <a:rPr lang="en-US" sz="2400" dirty="0">
                <a:solidFill>
                  <a:schemeClr val="tx1"/>
                </a:solidFill>
              </a:rPr>
              <a:t>Most often, problems arise in scientific collaborations because the scientists failed to explicitly define their expectations of one another. An agreement at the outset of the research project can help enormously in setting the collaboration on a solid footing. Ideally, the agreement spells out exactly what the roles and contributions of each scientist will be and provides a mechanism for decision making for major issues such as authorship, additional collaborations, and the sharing of biological materials</a:t>
            </a:r>
            <a:endParaRPr lang="en-US" sz="4800" dirty="0">
              <a:solidFill>
                <a:schemeClr val="tx1"/>
              </a:solidFill>
            </a:endParaRPr>
          </a:p>
        </p:txBody>
      </p:sp>
      <p:sp>
        <p:nvSpPr>
          <p:cNvPr id="4" name="Slide Number Placeholder 3"/>
          <p:cNvSpPr>
            <a:spLocks noGrp="1"/>
          </p:cNvSpPr>
          <p:nvPr>
            <p:ph type="sldNum" sz="quarter" idx="12"/>
          </p:nvPr>
        </p:nvSpPr>
        <p:spPr/>
        <p:txBody>
          <a:bodyPr/>
          <a:lstStyle/>
          <a:p>
            <a:fld id="{935F4044-894B-B74C-BA70-A76DFBF02618}" type="slidenum">
              <a:rPr lang="en-US" smtClean="0"/>
              <a:pPr/>
              <a:t>8</a:t>
            </a:fld>
            <a:endParaRPr lang="en-US" dirty="0"/>
          </a:p>
        </p:txBody>
      </p:sp>
    </p:spTree>
    <p:extLst>
      <p:ext uri="{BB962C8B-B14F-4D97-AF65-F5344CB8AC3E}">
        <p14:creationId xmlns:p14="http://schemas.microsoft.com/office/powerpoint/2010/main" val="37157434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30558" y="1093956"/>
            <a:ext cx="6790697" cy="5214247"/>
          </a:xfrm>
        </p:spPr>
        <p:txBody>
          <a:bodyPr>
            <a:normAutofit/>
          </a:bodyPr>
          <a:lstStyle/>
          <a:p>
            <a:r>
              <a:rPr lang="en-US" sz="2800" dirty="0">
                <a:solidFill>
                  <a:srgbClr val="C00000"/>
                </a:solidFill>
              </a:rPr>
              <a:t>Core Questions (1)</a:t>
            </a:r>
          </a:p>
          <a:p>
            <a:pPr marL="285750" indent="-285750">
              <a:buFont typeface="Arial" panose="020B0604020202020204" pitchFamily="34" charset="0"/>
              <a:buChar char="•"/>
            </a:pPr>
            <a:r>
              <a:rPr lang="en-US" sz="2400" dirty="0">
                <a:solidFill>
                  <a:schemeClr val="tx1"/>
                </a:solidFill>
              </a:rPr>
              <a:t>What are the scientific issues, goals, and anticipated outcomes or products of the collaboration? </a:t>
            </a:r>
          </a:p>
          <a:p>
            <a:pPr marL="285750" indent="-285750">
              <a:buFont typeface="Arial" panose="020B0604020202020204" pitchFamily="34" charset="0"/>
              <a:buChar char="•"/>
            </a:pPr>
            <a:r>
              <a:rPr lang="en-US" sz="2400" dirty="0">
                <a:solidFill>
                  <a:schemeClr val="tx1"/>
                </a:solidFill>
              </a:rPr>
              <a:t>When is the project over?</a:t>
            </a:r>
          </a:p>
          <a:p>
            <a:pPr marL="285750" indent="-285750">
              <a:buFont typeface="Arial" panose="020B0604020202020204" pitchFamily="34" charset="0"/>
              <a:buChar char="•"/>
            </a:pPr>
            <a:r>
              <a:rPr lang="en-US" sz="2400" dirty="0">
                <a:solidFill>
                  <a:schemeClr val="tx1"/>
                </a:solidFill>
              </a:rPr>
              <a:t>Are all members of the research team on the same wavelength regarding these issues? </a:t>
            </a:r>
          </a:p>
          <a:p>
            <a:pPr marL="285750" indent="-285750">
              <a:buFont typeface="Arial" panose="020B0604020202020204" pitchFamily="34" charset="0"/>
              <a:buChar char="•"/>
            </a:pPr>
            <a:r>
              <a:rPr lang="en-US" sz="2400" dirty="0">
                <a:solidFill>
                  <a:schemeClr val="tx1"/>
                </a:solidFill>
              </a:rPr>
              <a:t>What are the expected contributions of each participant? </a:t>
            </a:r>
          </a:p>
          <a:p>
            <a:pPr marL="285750" indent="-285750">
              <a:buFont typeface="Arial" panose="020B0604020202020204" pitchFamily="34" charset="0"/>
              <a:buChar char="•"/>
            </a:pPr>
            <a:r>
              <a:rPr lang="en-US" sz="2400" dirty="0">
                <a:solidFill>
                  <a:schemeClr val="tx1"/>
                </a:solidFill>
              </a:rPr>
              <a:t>Who will write any progress reports and final reports? </a:t>
            </a:r>
          </a:p>
          <a:p>
            <a:pPr marL="285750" indent="-285750">
              <a:buFont typeface="Arial" panose="020B0604020202020204" pitchFamily="34" charset="0"/>
              <a:buChar char="•"/>
            </a:pPr>
            <a:r>
              <a:rPr lang="en-US" sz="2400" dirty="0">
                <a:solidFill>
                  <a:schemeClr val="tx1"/>
                </a:solidFill>
              </a:rPr>
              <a:t>How will you decide about redirecting the research agenda as discoveries are made? </a:t>
            </a:r>
          </a:p>
          <a:p>
            <a:pPr marL="857250" indent="-857250">
              <a:buFont typeface="Arial" panose="020B0604020202020204" pitchFamily="34" charset="0"/>
              <a:buChar char="•"/>
            </a:pPr>
            <a:endParaRPr lang="en-US" sz="6600" dirty="0">
              <a:solidFill>
                <a:schemeClr val="tx1"/>
              </a:solidFill>
            </a:endParaRPr>
          </a:p>
        </p:txBody>
      </p:sp>
      <p:sp>
        <p:nvSpPr>
          <p:cNvPr id="4" name="Slide Number Placeholder 3"/>
          <p:cNvSpPr>
            <a:spLocks noGrp="1"/>
          </p:cNvSpPr>
          <p:nvPr>
            <p:ph type="sldNum" sz="quarter" idx="12"/>
          </p:nvPr>
        </p:nvSpPr>
        <p:spPr/>
        <p:txBody>
          <a:bodyPr/>
          <a:lstStyle/>
          <a:p>
            <a:fld id="{935F4044-894B-B74C-BA70-A76DFBF02618}" type="slidenum">
              <a:rPr lang="en-US" smtClean="0"/>
              <a:pPr/>
              <a:t>9</a:t>
            </a:fld>
            <a:endParaRPr lang="en-US" dirty="0"/>
          </a:p>
        </p:txBody>
      </p:sp>
    </p:spTree>
    <p:extLst>
      <p:ext uri="{BB962C8B-B14F-4D97-AF65-F5344CB8AC3E}">
        <p14:creationId xmlns:p14="http://schemas.microsoft.com/office/powerpoint/2010/main" val="2255225045"/>
      </p:ext>
    </p:extLst>
  </p:cSld>
  <p:clrMapOvr>
    <a:masterClrMapping/>
  </p:clrMapOvr>
</p:sld>
</file>

<file path=ppt/theme/theme1.xml><?xml version="1.0" encoding="utf-8"?>
<a:theme xmlns:a="http://schemas.openxmlformats.org/drawingml/2006/main" name="Stony Brook University">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162987</TotalTime>
  <Words>1826</Words>
  <Application>Microsoft Office PowerPoint</Application>
  <PresentationFormat>On-screen Show (4:3)</PresentationFormat>
  <Paragraphs>112</Paragraphs>
  <Slides>22</Slides>
  <Notes>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22</vt:i4>
      </vt:variant>
    </vt:vector>
  </HeadingPairs>
  <TitlesOfParts>
    <vt:vector size="31" baseType="lpstr">
      <vt:lpstr>Arial</vt:lpstr>
      <vt:lpstr>Calibri</vt:lpstr>
      <vt:lpstr>Effra Heavy</vt:lpstr>
      <vt:lpstr>Museo Slab 100</vt:lpstr>
      <vt:lpstr>Museo Slab 300</vt:lpstr>
      <vt:lpstr>Museo Slab 500</vt:lpstr>
      <vt:lpstr>Museo Slab 700</vt:lpstr>
      <vt:lpstr>Museo Slab 900</vt:lpstr>
      <vt:lpstr>Stony Brook University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Anna Li</cp:lastModifiedBy>
  <cp:revision>434</cp:revision>
  <cp:lastPrinted>2022-02-21T19:29:38Z</cp:lastPrinted>
  <dcterms:created xsi:type="dcterms:W3CDTF">2015-10-09T21:49:46Z</dcterms:created>
  <dcterms:modified xsi:type="dcterms:W3CDTF">2023-02-27T18:29:16Z</dcterms:modified>
</cp:coreProperties>
</file>