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2" r:id="rId3"/>
    <p:sldMasterId id="2147483694" r:id="rId4"/>
    <p:sldMasterId id="2147483704" r:id="rId5"/>
  </p:sldMasterIdLst>
  <p:notesMasterIdLst>
    <p:notesMasterId r:id="rId7"/>
  </p:notesMasterIdLst>
  <p:handoutMasterIdLst>
    <p:handoutMasterId r:id="rId8"/>
  </p:handoutMasterIdLst>
  <p:sldIdLst>
    <p:sldId id="432" r:id="rId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oone, Ericka (NIH/OD) [E]" initials="BE([" lastIdx="1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C31"/>
    <a:srgbClr val="376091"/>
    <a:srgbClr val="3E6CA4"/>
    <a:srgbClr val="8A0000"/>
    <a:srgbClr val="00823B"/>
    <a:srgbClr val="6600CC"/>
    <a:srgbClr val="0036A2"/>
    <a:srgbClr val="860000"/>
    <a:srgbClr val="E56D09"/>
    <a:srgbClr val="C45D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68" autoAdjust="0"/>
    <p:restoredTop sz="88375" autoAdjust="0"/>
  </p:normalViewPr>
  <p:slideViewPr>
    <p:cSldViewPr>
      <p:cViewPr varScale="1">
        <p:scale>
          <a:sx n="76" d="100"/>
          <a:sy n="76" d="100"/>
        </p:scale>
        <p:origin x="1632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2" d="100"/>
          <a:sy n="62" d="100"/>
        </p:scale>
        <p:origin x="1589" y="3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commentAuthors" Target="commentAuthors.xml"/><Relationship Id="rId14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627" cy="464980"/>
          </a:xfrm>
          <a:prstGeom prst="rect">
            <a:avLst/>
          </a:prstGeom>
        </p:spPr>
        <p:txBody>
          <a:bodyPr vert="horz" lIns="92117" tIns="46058" rIns="92117" bIns="4605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172" y="1"/>
            <a:ext cx="3037627" cy="464980"/>
          </a:xfrm>
          <a:prstGeom prst="rect">
            <a:avLst/>
          </a:prstGeom>
        </p:spPr>
        <p:txBody>
          <a:bodyPr vert="horz" lIns="92117" tIns="46058" rIns="92117" bIns="46058" rtlCol="0"/>
          <a:lstStyle>
            <a:lvl1pPr algn="r">
              <a:defRPr sz="1200"/>
            </a:lvl1pPr>
          </a:lstStyle>
          <a:p>
            <a:fld id="{96871BC7-AC05-43A6-B9A3-DDEA7A30019C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823"/>
            <a:ext cx="3037627" cy="464980"/>
          </a:xfrm>
          <a:prstGeom prst="rect">
            <a:avLst/>
          </a:prstGeom>
        </p:spPr>
        <p:txBody>
          <a:bodyPr vert="horz" lIns="92117" tIns="46058" rIns="92117" bIns="4605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172" y="8829823"/>
            <a:ext cx="3037627" cy="464980"/>
          </a:xfrm>
          <a:prstGeom prst="rect">
            <a:avLst/>
          </a:prstGeom>
        </p:spPr>
        <p:txBody>
          <a:bodyPr vert="horz" lIns="92117" tIns="46058" rIns="92117" bIns="46058" rtlCol="0" anchor="b"/>
          <a:lstStyle>
            <a:lvl1pPr algn="r">
              <a:defRPr sz="1200"/>
            </a:lvl1pPr>
          </a:lstStyle>
          <a:p>
            <a:fld id="{CA57E55F-2385-44B5-9A19-46AB9CCC5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9946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r">
              <a:defRPr sz="1200"/>
            </a:lvl1pPr>
          </a:lstStyle>
          <a:p>
            <a:fld id="{ABAEE27E-9E9E-4373-AFD7-0F6F52C88EBF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6" tIns="46588" rIns="93176" bIns="4658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1"/>
            <a:ext cx="5608320" cy="4183380"/>
          </a:xfrm>
          <a:prstGeom prst="rect">
            <a:avLst/>
          </a:prstGeom>
        </p:spPr>
        <p:txBody>
          <a:bodyPr vert="horz" lIns="93176" tIns="46588" rIns="93176" bIns="4658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6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6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r">
              <a:defRPr sz="1200"/>
            </a:lvl1pPr>
          </a:lstStyle>
          <a:p>
            <a:fld id="{5C0ACBF5-D22B-4934-BAB1-EACF74B0A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310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ED3806-A51B-479B-9DFB-71085E555E6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9430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F15A7-A38E-494A-8BA7-BDFED819E1A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8DA04-1EEF-4DEE-B14F-E6B6C3931B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316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28600"/>
            <a:ext cx="7620000" cy="563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48006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772400" y="6553200"/>
            <a:ext cx="1371600" cy="1555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EC2B9A6-E7EC-9E4F-AB6A-26A4ED17DA22}" type="slidenum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443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219200"/>
            <a:ext cx="2076450" cy="472440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19200"/>
            <a:ext cx="6076950" cy="47244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772400" y="6553200"/>
            <a:ext cx="1371600" cy="1555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2A3F9C7-ECB9-D34A-8A58-3C7B9F2AE751}" type="slidenum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2029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Rounded Rectangle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Rounded Rectangle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7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7635"/>
              </a:solidFill>
            </a:endParaRPr>
          </a:p>
        </p:txBody>
      </p:sp>
      <p:sp>
        <p:nvSpPr>
          <p:cNvPr id="18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7635"/>
                </a:solidFill>
              </a:rPr>
              <a:t>DESIGN SAMPLE DEC 1</a:t>
            </a:r>
          </a:p>
        </p:txBody>
      </p:sp>
      <p:sp>
        <p:nvSpPr>
          <p:cNvPr id="1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6200" y="6400800"/>
            <a:ext cx="747713" cy="365125"/>
          </a:xfrm>
        </p:spPr>
        <p:txBody>
          <a:bodyPr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D830D10-542A-447B-87CA-BD3ADA618F6A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8139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09550"/>
            <a:ext cx="8839200" cy="1066800"/>
          </a:xfrm>
        </p:spPr>
        <p:txBody>
          <a:bodyPr/>
          <a:lstStyle>
            <a:lvl1pPr marL="227013" indent="0">
              <a:defRPr sz="3500" b="0" i="0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447800"/>
            <a:ext cx="7620000" cy="4324350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rgbClr val="008000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61627A0-52BE-49C3-90CB-787EE860760A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8537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57200"/>
            <a:ext cx="8839200" cy="83820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7635"/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7635"/>
                </a:solidFill>
              </a:rPr>
              <a:t>DESIGN SAMPLE DEC 1</a:t>
            </a: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71CDBCC-57D6-4AF4-91B3-EB8BA5111C2A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8451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763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7635"/>
                </a:solidFill>
              </a:rPr>
              <a:t>DESIGN SAMPLE DEC 1</a:t>
            </a:r>
          </a:p>
        </p:txBody>
      </p:sp>
    </p:spTree>
    <p:extLst>
      <p:ext uri="{BB962C8B-B14F-4D97-AF65-F5344CB8AC3E}">
        <p14:creationId xmlns:p14="http://schemas.microsoft.com/office/powerpoint/2010/main" val="13572925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2514600"/>
            <a:ext cx="9144000" cy="1981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3048000"/>
            <a:ext cx="9144000" cy="1295400"/>
          </a:xfrm>
        </p:spPr>
        <p:txBody>
          <a:bodyPr anchor="b">
            <a:noAutofit/>
          </a:bodyPr>
          <a:lstStyle>
            <a:lvl1pPr algn="ctr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5257800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7" name="Picture 6" descr="People and Place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50" y="-152400"/>
            <a:ext cx="9144000" cy="2811203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4648200"/>
            <a:ext cx="9124950" cy="457200"/>
          </a:xfrm>
        </p:spPr>
        <p:txBody>
          <a:bodyPr/>
          <a:lstStyle>
            <a:lvl1pPr marL="109537" indent="0" algn="ctr">
              <a:buNone/>
              <a:defRPr sz="2000">
                <a:solidFill>
                  <a:srgbClr val="008000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5463418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763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7635"/>
                </a:solidFill>
              </a:rPr>
              <a:t>DESIGN SAMPLE DEC 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B1515FC-D72B-4CAF-A499-034D60B6BD18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2958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7635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7635"/>
                </a:solidFill>
              </a:rPr>
              <a:t>DESIGN SAMPLE DEC 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9E8EE1-BCC5-4FFC-9D02-CA3B48317ABE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303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7635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7635"/>
                </a:solidFill>
              </a:rPr>
              <a:t>DESIGN SAMPLE DEC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7B76949-AF80-435D-9E97-14B6AAF2E0ED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168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772400" y="6553200"/>
            <a:ext cx="1371600" cy="1555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F82AFAF-5A4B-5C47-B403-1AB532082E29}" type="slidenum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23887" y="1709738"/>
            <a:ext cx="7886700" cy="2852737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623887" y="4589468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 rot="5400000">
            <a:off x="433121" y="3954465"/>
            <a:ext cx="290090" cy="9144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 rot="5400000">
            <a:off x="433483" y="4221528"/>
            <a:ext cx="289367" cy="91440"/>
          </a:xfrm>
          <a:prstGeom prst="rect">
            <a:avLst/>
          </a:prstGeom>
          <a:solidFill>
            <a:srgbClr val="2E75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 rot="5400000">
            <a:off x="257847" y="4680093"/>
            <a:ext cx="640639" cy="91440"/>
          </a:xfrm>
          <a:prstGeom prst="rect">
            <a:avLst/>
          </a:prstGeom>
          <a:solidFill>
            <a:srgbClr val="CADE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1104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97F5E4-51B4-4EE3-8A54-552E3BF2065D}" type="datetime1">
              <a:rPr lang="en-US">
                <a:solidFill>
                  <a:srgbClr val="007635"/>
                </a:solidFill>
              </a:rPr>
              <a:pPr>
                <a:defRPr/>
              </a:pPr>
              <a:t>9/18/2017</a:t>
            </a:fld>
            <a:endParaRPr lang="en-US" dirty="0">
              <a:solidFill>
                <a:srgbClr val="007635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7635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7CA352-3E9A-49C6-ACBE-75EF3735CA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3765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F15A7-A38E-494A-8BA7-BDFED819E1A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8DA04-1EEF-4DEE-B14F-E6B6C3931B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8328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772400" y="6553200"/>
            <a:ext cx="1371600" cy="1555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F82AFAF-5A4B-5C47-B403-1AB532082E2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23887" y="1709738"/>
            <a:ext cx="7886700" cy="2852737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623887" y="4589468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 rot="5400000">
            <a:off x="433121" y="3954465"/>
            <a:ext cx="290090" cy="9144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 rot="5400000">
            <a:off x="433483" y="4221528"/>
            <a:ext cx="289367" cy="91440"/>
          </a:xfrm>
          <a:prstGeom prst="rect">
            <a:avLst/>
          </a:prstGeom>
          <a:solidFill>
            <a:srgbClr val="2E75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 rot="5400000">
            <a:off x="257847" y="4680093"/>
            <a:ext cx="640639" cy="91440"/>
          </a:xfrm>
          <a:prstGeom prst="rect">
            <a:avLst/>
          </a:prstGeom>
          <a:solidFill>
            <a:srgbClr val="CADE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1998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28600"/>
            <a:ext cx="7620000" cy="563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80060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2C73BA"/>
              </a:buClr>
              <a:buSzPct val="90000"/>
              <a:buFont typeface="Wingdings" charset="2"/>
              <a:buChar char="§"/>
              <a:defRPr>
                <a:latin typeface="Calibri" charset="0"/>
                <a:ea typeface="Calibri" charset="0"/>
                <a:cs typeface="Calibri" charset="0"/>
              </a:defRPr>
            </a:lvl1pPr>
            <a:lvl2pPr>
              <a:buClr>
                <a:srgbClr val="2C73BA"/>
              </a:buClr>
              <a:defRPr>
                <a:latin typeface="Calibri" charset="0"/>
                <a:ea typeface="Calibri" charset="0"/>
                <a:cs typeface="Calibri" charset="0"/>
              </a:defRPr>
            </a:lvl2pPr>
            <a:lvl3pPr>
              <a:buClr>
                <a:srgbClr val="2C73BA"/>
              </a:buClr>
              <a:defRPr>
                <a:latin typeface="Calibri" charset="0"/>
                <a:ea typeface="Calibri" charset="0"/>
                <a:cs typeface="Calibri" charset="0"/>
              </a:defRPr>
            </a:lvl3pPr>
            <a:lvl4pPr>
              <a:buClr>
                <a:srgbClr val="2C73BA"/>
              </a:buClr>
              <a:defRPr>
                <a:latin typeface="Calibri" charset="0"/>
                <a:ea typeface="Calibri" charset="0"/>
                <a:cs typeface="Calibri" charset="0"/>
              </a:defRPr>
            </a:lvl4pPr>
            <a:lvl5pPr>
              <a:buClr>
                <a:srgbClr val="2C73BA"/>
              </a:buClr>
              <a:defRPr>
                <a:latin typeface="Calibri" charset="0"/>
                <a:ea typeface="Calibri" charset="0"/>
                <a:cs typeface="Calibri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772400" y="6553200"/>
            <a:ext cx="1371600" cy="1555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0583324-AE1C-3546-A724-4BA4670D790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6439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28600"/>
            <a:ext cx="7620000" cy="563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48006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48006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772400" y="6553200"/>
            <a:ext cx="1371600" cy="1555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EE19172-03F7-3348-B569-171F0025064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6598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7772400" y="6553200"/>
            <a:ext cx="1371600" cy="1555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3D1C1EC-6680-9B4C-AC2B-20645CBFBE0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417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28600"/>
            <a:ext cx="7620000" cy="563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772400" y="6553200"/>
            <a:ext cx="1371600" cy="1555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303D29F-C580-5C4D-AAA1-94293C4E928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7380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7772400" y="6553200"/>
            <a:ext cx="1371600" cy="1555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E0544C4-E35C-7145-8F0C-14E842E56F0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2057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3008313" cy="1019591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90600"/>
            <a:ext cx="5111750" cy="513556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10191"/>
            <a:ext cx="3008313" cy="41159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772400" y="6553200"/>
            <a:ext cx="1371600" cy="1555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38BE5A4-5F52-0141-A746-9964904CDF3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477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66799"/>
            <a:ext cx="5486400" cy="36607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772400" y="6553200"/>
            <a:ext cx="1371600" cy="1555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8703452-609A-F345-AAC0-1247A950212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610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28600"/>
            <a:ext cx="7620000" cy="563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80060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2C73BA"/>
              </a:buClr>
              <a:buSzPct val="90000"/>
              <a:buFont typeface="Wingdings" charset="2"/>
              <a:buChar char="§"/>
              <a:defRPr>
                <a:latin typeface="Calibri" charset="0"/>
                <a:ea typeface="Calibri" charset="0"/>
                <a:cs typeface="Calibri" charset="0"/>
              </a:defRPr>
            </a:lvl1pPr>
            <a:lvl2pPr>
              <a:buClr>
                <a:srgbClr val="2C73BA"/>
              </a:buClr>
              <a:defRPr>
                <a:latin typeface="Calibri" charset="0"/>
                <a:ea typeface="Calibri" charset="0"/>
                <a:cs typeface="Calibri" charset="0"/>
              </a:defRPr>
            </a:lvl2pPr>
            <a:lvl3pPr>
              <a:buClr>
                <a:srgbClr val="2C73BA"/>
              </a:buClr>
              <a:defRPr>
                <a:latin typeface="Calibri" charset="0"/>
                <a:ea typeface="Calibri" charset="0"/>
                <a:cs typeface="Calibri" charset="0"/>
              </a:defRPr>
            </a:lvl3pPr>
            <a:lvl4pPr>
              <a:buClr>
                <a:srgbClr val="2C73BA"/>
              </a:buClr>
              <a:defRPr>
                <a:latin typeface="Calibri" charset="0"/>
                <a:ea typeface="Calibri" charset="0"/>
                <a:cs typeface="Calibri" charset="0"/>
              </a:defRPr>
            </a:lvl4pPr>
            <a:lvl5pPr>
              <a:buClr>
                <a:srgbClr val="2C73BA"/>
              </a:buClr>
              <a:defRPr>
                <a:latin typeface="Calibri" charset="0"/>
                <a:ea typeface="Calibri" charset="0"/>
                <a:cs typeface="Calibri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772400" y="6553200"/>
            <a:ext cx="1371600" cy="1555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0583324-AE1C-3546-A724-4BA4670D7901}" type="slidenum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0543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28600"/>
            <a:ext cx="7620000" cy="563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48006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772400" y="6553200"/>
            <a:ext cx="1371600" cy="1555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EC2B9A6-E7EC-9E4F-AB6A-26A4ED17DA2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4312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219200"/>
            <a:ext cx="2076450" cy="472440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19200"/>
            <a:ext cx="6076950" cy="47244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772400" y="6553200"/>
            <a:ext cx="1371600" cy="1555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2A3F9C7-ECB9-D34A-8A58-3C7B9F2AE75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3670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Rounded Rectangle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Rounded Rectangle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7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7635"/>
              </a:solidFill>
            </a:endParaRPr>
          </a:p>
        </p:txBody>
      </p:sp>
      <p:sp>
        <p:nvSpPr>
          <p:cNvPr id="18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7635"/>
                </a:solidFill>
              </a:rPr>
              <a:t>DESIGN SAMPLE DEC 1</a:t>
            </a:r>
          </a:p>
        </p:txBody>
      </p:sp>
      <p:sp>
        <p:nvSpPr>
          <p:cNvPr id="1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6200" y="6400800"/>
            <a:ext cx="747713" cy="365125"/>
          </a:xfrm>
        </p:spPr>
        <p:txBody>
          <a:bodyPr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D830D10-542A-447B-87CA-BD3ADA618F6A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5759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1066800"/>
          </a:xfrm>
        </p:spPr>
        <p:txBody>
          <a:bodyPr/>
          <a:lstStyle>
            <a:lvl1pPr marL="227013" indent="0">
              <a:defRPr sz="3500" b="0" i="0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229600" cy="4324350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rgbClr val="008000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61627A0-52BE-49C3-90CB-787EE860760A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8592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83820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7635"/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7635"/>
                </a:solidFill>
              </a:rPr>
              <a:t>DESIGN SAMPLE DEC 1</a:t>
            </a: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71CDBCC-57D6-4AF4-91B3-EB8BA5111C2A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571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763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7635"/>
                </a:solidFill>
              </a:rPr>
              <a:t>DESIGN SAMPLE DEC 1</a:t>
            </a:r>
          </a:p>
        </p:txBody>
      </p:sp>
    </p:spTree>
    <p:extLst>
      <p:ext uri="{BB962C8B-B14F-4D97-AF65-F5344CB8AC3E}">
        <p14:creationId xmlns:p14="http://schemas.microsoft.com/office/powerpoint/2010/main" val="146066074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2514600"/>
            <a:ext cx="9144000" cy="1981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3048000"/>
            <a:ext cx="9144000" cy="1295400"/>
          </a:xfrm>
        </p:spPr>
        <p:txBody>
          <a:bodyPr anchor="b">
            <a:noAutofit/>
          </a:bodyPr>
          <a:lstStyle>
            <a:lvl1pPr algn="ctr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5257800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7" name="Picture 6" descr="People and Place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50" y="-152400"/>
            <a:ext cx="9144000" cy="2811203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4648200"/>
            <a:ext cx="9124950" cy="457200"/>
          </a:xfrm>
        </p:spPr>
        <p:txBody>
          <a:bodyPr/>
          <a:lstStyle>
            <a:lvl1pPr marL="109537" indent="0" algn="ctr">
              <a:buNone/>
              <a:defRPr sz="2000">
                <a:solidFill>
                  <a:srgbClr val="008000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51900694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763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7635"/>
                </a:solidFill>
              </a:rPr>
              <a:t>DESIGN SAMPLE DEC 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B1515FC-D72B-4CAF-A499-034D60B6BD18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2753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7635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7635"/>
                </a:solidFill>
              </a:rPr>
              <a:t>DESIGN SAMPLE DEC 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9E8EE1-BCC5-4FFC-9D02-CA3B48317ABE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7634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7635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7635"/>
                </a:solidFill>
              </a:rPr>
              <a:t>DESIGN SAMPLE DEC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7B76949-AF80-435D-9E97-14B6AAF2E0ED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711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28600"/>
            <a:ext cx="7620000" cy="563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48006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48006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772400" y="6553200"/>
            <a:ext cx="1371600" cy="1555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EE19172-03F7-3348-B569-171F00250647}" type="slidenum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9162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97F5E4-51B4-4EE3-8A54-552E3BF2065D}" type="datetime1">
              <a:rPr lang="en-US">
                <a:solidFill>
                  <a:srgbClr val="007635"/>
                </a:solidFill>
              </a:rPr>
              <a:pPr>
                <a:defRPr/>
              </a:pPr>
              <a:t>9/18/2017</a:t>
            </a:fld>
            <a:endParaRPr lang="en-US" dirty="0">
              <a:solidFill>
                <a:srgbClr val="007635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7635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7CA352-3E9A-49C6-ACBE-75EF3735CA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4408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C69FC-58D0-4AC3-8F0A-EE9C32D71962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D6D0C-7ACE-464E-8C72-1B76B2286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02654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C69FC-58D0-4AC3-8F0A-EE9C32D71962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D6D0C-7ACE-464E-8C72-1B76B2286330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0007804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C69FC-58D0-4AC3-8F0A-EE9C32D71962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D6D0C-7ACE-464E-8C72-1B76B2286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72955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C69FC-58D0-4AC3-8F0A-EE9C32D71962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D6D0C-7ACE-464E-8C72-1B76B2286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35161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C69FC-58D0-4AC3-8F0A-EE9C32D71962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D6D0C-7ACE-464E-8C72-1B76B2286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08253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C69FC-58D0-4AC3-8F0A-EE9C32D71962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D6D0C-7ACE-464E-8C72-1B76B2286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81075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C69FC-58D0-4AC3-8F0A-EE9C32D71962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D6D0C-7ACE-464E-8C72-1B76B2286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35573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C69FC-58D0-4AC3-8F0A-EE9C32D71962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D6D0C-7ACE-464E-8C72-1B76B2286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88084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C69FC-58D0-4AC3-8F0A-EE9C32D71962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D6D0C-7ACE-464E-8C72-1B76B2286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546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7772400" y="6553200"/>
            <a:ext cx="1371600" cy="1555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3D1C1EC-6680-9B4C-AC2B-20645CBFBE05}" type="slidenum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81102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C69FC-58D0-4AC3-8F0A-EE9C32D71962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D6D0C-7ACE-464E-8C72-1B76B2286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2515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C69FC-58D0-4AC3-8F0A-EE9C32D71962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D6D0C-7ACE-464E-8C72-1B76B2286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075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28600"/>
            <a:ext cx="7620000" cy="563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772400" y="6553200"/>
            <a:ext cx="1371600" cy="1555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303D29F-C580-5C4D-AAA1-94293C4E9288}" type="slidenum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924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7772400" y="6553200"/>
            <a:ext cx="1371600" cy="1555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E0544C4-E35C-7145-8F0C-14E842E56F07}" type="slidenum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828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3008313" cy="1019591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90600"/>
            <a:ext cx="5111750" cy="513556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10191"/>
            <a:ext cx="3008313" cy="41159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772400" y="6553200"/>
            <a:ext cx="1371600" cy="1555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38BE5A4-5F52-0141-A746-9964904CDF30}" type="slidenum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30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66799"/>
            <a:ext cx="5486400" cy="36607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772400" y="6553200"/>
            <a:ext cx="1371600" cy="1555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8703452-609A-F345-AAC0-1247A9502128}" type="slidenum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481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6.jpe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5.jpeg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image" Target="../media/image6.jpeg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image" Target="../media/image5.jpeg"/><Relationship Id="rId5" Type="http://schemas.openxmlformats.org/officeDocument/2006/relationships/slideLayout" Target="../slideLayouts/slideLayout36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771900" cy="6896101"/>
          </a:xfrm>
          <a:prstGeom prst="rect">
            <a:avLst/>
          </a:prstGeom>
        </p:spPr>
      </p:pic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2942705" y="0"/>
            <a:ext cx="6201295" cy="1073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1"/>
          </p:nvPr>
        </p:nvSpPr>
        <p:spPr>
          <a:xfrm>
            <a:off x="1566081" y="1272381"/>
            <a:ext cx="73152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2"/>
          </p:nvPr>
        </p:nvSpPr>
        <p:spPr>
          <a:xfrm>
            <a:off x="11430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BFF15A7-A38E-494A-8BA7-BDFED819E1A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14600" y="635635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4200" y="634239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058DA04-1EEF-4DEE-B14F-E6B6C3931B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87" y="6350633"/>
            <a:ext cx="1969013" cy="354967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0" y="6812280"/>
            <a:ext cx="9144000" cy="9144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061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E75BA"/>
          </a:solidFill>
          <a:latin typeface="Calibri Light" panose="020F0302020204030204" pitchFamily="34" charset="0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80000"/>
        <a:buFont typeface="Courier New" panose="02070309020205020404" pitchFamily="49" charset="0"/>
        <a:buChar char="o"/>
        <a:defRPr sz="2400">
          <a:solidFill>
            <a:schemeClr val="bg2">
              <a:lumMod val="75000"/>
            </a:schemeClr>
          </a:solidFill>
          <a:latin typeface="+mn-lt"/>
          <a:ea typeface="Arial" charset="0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100000"/>
        <a:buFont typeface="Arial" panose="020B0604020202020204" pitchFamily="34" charset="0"/>
        <a:buChar char="•"/>
        <a:defRPr sz="2000">
          <a:solidFill>
            <a:schemeClr val="bg2">
              <a:lumMod val="75000"/>
            </a:schemeClr>
          </a:solidFill>
          <a:latin typeface="+mn-lt"/>
          <a:ea typeface="Arial" charset="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Courier New" panose="02070309020205020404" pitchFamily="49" charset="0"/>
        <a:buChar char="o"/>
        <a:defRPr sz="1800">
          <a:solidFill>
            <a:schemeClr val="bg2">
              <a:lumMod val="75000"/>
            </a:schemeClr>
          </a:solidFill>
          <a:latin typeface="+mn-lt"/>
          <a:ea typeface="Arial" charset="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100000"/>
        <a:buFont typeface="Arial" panose="020B0604020202020204" pitchFamily="34" charset="0"/>
        <a:buChar char="•"/>
        <a:defRPr sz="1800">
          <a:solidFill>
            <a:schemeClr val="bg2">
              <a:lumMod val="75000"/>
            </a:schemeClr>
          </a:solidFill>
          <a:latin typeface="+mn-lt"/>
          <a:ea typeface="Arial" charset="0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ounded Rectangle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Rectangle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Rectangle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Rectangle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Rectangle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Rectangle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81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82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srgbClr val="007635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007635"/>
                </a:solidFill>
              </a:rPr>
              <a:t>DESIGN SAMPLE DEC 1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52400" y="6324600"/>
            <a:ext cx="762000" cy="366713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8F09152-4AE8-43EA-B2CC-655DE9FC6C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2" name="Rectangle 21"/>
          <p:cNvSpPr/>
          <p:nvPr userDrawn="1"/>
        </p:nvSpPr>
        <p:spPr>
          <a:xfrm>
            <a:off x="101600" y="101600"/>
            <a:ext cx="8940800" cy="6662057"/>
          </a:xfrm>
          <a:prstGeom prst="rect">
            <a:avLst/>
          </a:prstGeom>
          <a:noFill/>
          <a:ln>
            <a:gradFill flip="none"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162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11" cstate="print">
            <a:clrChange>
              <a:clrFrom>
                <a:srgbClr val="FFFFFB"/>
              </a:clrFrom>
              <a:clrTo>
                <a:srgbClr val="FFFFFB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r="80282"/>
          <a:stretch>
            <a:fillRect/>
          </a:stretch>
        </p:blipFill>
        <p:spPr bwMode="auto">
          <a:xfrm>
            <a:off x="7000874" y="6321576"/>
            <a:ext cx="403226" cy="384024"/>
          </a:xfrm>
          <a:prstGeom prst="rect">
            <a:avLst/>
          </a:prstGeom>
          <a:ln>
            <a:noFill/>
          </a:ln>
        </p:spPr>
      </p:pic>
      <p:pic>
        <p:nvPicPr>
          <p:cNvPr id="2" name="Picture 1" descr="NIH_OER_Master_Logo_2Color.jpg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6363696"/>
            <a:ext cx="1524000" cy="303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12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CBCBFF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CBCBFF"/>
        </a:buClr>
        <a:buFont typeface="Georgia" pitchFamily="18" charset="0"/>
        <a:buChar char="▫"/>
        <a:defRPr sz="2000" kern="1200">
          <a:solidFill>
            <a:srgbClr val="CBCBFF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771900" cy="6896101"/>
          </a:xfrm>
          <a:prstGeom prst="rect">
            <a:avLst/>
          </a:prstGeom>
        </p:spPr>
      </p:pic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2942705" y="0"/>
            <a:ext cx="6201295" cy="1073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1"/>
          </p:nvPr>
        </p:nvSpPr>
        <p:spPr>
          <a:xfrm>
            <a:off x="1566081" y="1272381"/>
            <a:ext cx="73152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2"/>
          </p:nvPr>
        </p:nvSpPr>
        <p:spPr>
          <a:xfrm>
            <a:off x="11430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F15A7-A38E-494A-8BA7-BDFED819E1A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14600" y="635635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4200" y="634239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58DA04-1EEF-4DEE-B14F-E6B6C3931B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87" y="6350633"/>
            <a:ext cx="1969013" cy="354967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0" y="6812280"/>
            <a:ext cx="9144000" cy="9144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50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hf hdr="0" ftr="0" dt="0"/>
  <p:txStyles>
    <p:titleStyle>
      <a:lvl1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E75BA"/>
          </a:solidFill>
          <a:latin typeface="Calibri Light" panose="020F0302020204030204" pitchFamily="34" charset="0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80000"/>
        <a:buFont typeface="Courier New" panose="02070309020205020404" pitchFamily="49" charset="0"/>
        <a:buChar char="o"/>
        <a:defRPr sz="2400">
          <a:solidFill>
            <a:schemeClr val="bg2">
              <a:lumMod val="75000"/>
            </a:schemeClr>
          </a:solidFill>
          <a:latin typeface="+mn-lt"/>
          <a:ea typeface="Arial" charset="0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100000"/>
        <a:buFont typeface="Arial" panose="020B0604020202020204" pitchFamily="34" charset="0"/>
        <a:buChar char="•"/>
        <a:defRPr sz="2000">
          <a:solidFill>
            <a:schemeClr val="bg2">
              <a:lumMod val="75000"/>
            </a:schemeClr>
          </a:solidFill>
          <a:latin typeface="+mn-lt"/>
          <a:ea typeface="Arial" charset="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Courier New" panose="02070309020205020404" pitchFamily="49" charset="0"/>
        <a:buChar char="o"/>
        <a:defRPr sz="1800">
          <a:solidFill>
            <a:schemeClr val="bg2">
              <a:lumMod val="75000"/>
            </a:schemeClr>
          </a:solidFill>
          <a:latin typeface="+mn-lt"/>
          <a:ea typeface="Arial" charset="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100000"/>
        <a:buFont typeface="Arial" panose="020B0604020202020204" pitchFamily="34" charset="0"/>
        <a:buChar char="•"/>
        <a:defRPr sz="1800">
          <a:solidFill>
            <a:schemeClr val="bg2">
              <a:lumMod val="75000"/>
            </a:schemeClr>
          </a:solidFill>
          <a:latin typeface="+mn-lt"/>
          <a:ea typeface="Arial" charset="0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ounded Rectangle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Rectangle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Rectangle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Rectangle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Rectangle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Rectangle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81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82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srgbClr val="007635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007635"/>
                </a:solidFill>
              </a:rPr>
              <a:t>DESIGN SAMPLE DEC 1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52400" y="6324600"/>
            <a:ext cx="762000" cy="366713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8F09152-4AE8-43EA-B2CC-655DE9FC6C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2" name="Rectangle 21"/>
          <p:cNvSpPr/>
          <p:nvPr userDrawn="1"/>
        </p:nvSpPr>
        <p:spPr>
          <a:xfrm>
            <a:off x="101600" y="101600"/>
            <a:ext cx="8940800" cy="6662057"/>
          </a:xfrm>
          <a:prstGeom prst="rect">
            <a:avLst/>
          </a:prstGeom>
          <a:noFill/>
          <a:ln>
            <a:gradFill flip="none"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162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11" cstate="print">
            <a:clrChange>
              <a:clrFrom>
                <a:srgbClr val="FFFFFB"/>
              </a:clrFrom>
              <a:clrTo>
                <a:srgbClr val="FFFFFB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r="80282"/>
          <a:stretch>
            <a:fillRect/>
          </a:stretch>
        </p:blipFill>
        <p:spPr bwMode="auto">
          <a:xfrm>
            <a:off x="7000874" y="6321576"/>
            <a:ext cx="403226" cy="384024"/>
          </a:xfrm>
          <a:prstGeom prst="rect">
            <a:avLst/>
          </a:prstGeom>
          <a:ln>
            <a:noFill/>
          </a:ln>
        </p:spPr>
      </p:pic>
      <p:pic>
        <p:nvPicPr>
          <p:cNvPr id="2" name="Picture 1" descr="NIH_OER_Master_Logo_2Color.jpg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6363696"/>
            <a:ext cx="1524000" cy="303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781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CBCBFF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CBCBFF"/>
        </a:buClr>
        <a:buFont typeface="Georgia" pitchFamily="18" charset="0"/>
        <a:buChar char="▫"/>
        <a:defRPr sz="2000" kern="1200">
          <a:solidFill>
            <a:srgbClr val="CBCBFF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3C69FC-58D0-4AC3-8F0A-EE9C32D71962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8D6D0C-7ACE-464E-8C72-1B76B2286330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55162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D0A1FCF6-C910-48D7-A44D-73EDCA253719}"/>
              </a:ext>
            </a:extLst>
          </p:cNvPr>
          <p:cNvGrpSpPr/>
          <p:nvPr/>
        </p:nvGrpSpPr>
        <p:grpSpPr>
          <a:xfrm>
            <a:off x="0" y="0"/>
            <a:ext cx="4725059" cy="6858000"/>
            <a:chOff x="0" y="0"/>
            <a:chExt cx="4725059" cy="685800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7238F69-53B3-4A56-8BC6-D29F02E186E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4725059" cy="6858000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BABCFA9-7B45-46D9-82F9-7DA64E374292}"/>
                </a:ext>
              </a:extLst>
            </p:cNvPr>
            <p:cNvSpPr/>
            <p:nvPr userDrawn="1"/>
          </p:nvSpPr>
          <p:spPr>
            <a:xfrm>
              <a:off x="0" y="0"/>
              <a:ext cx="4725059" cy="6858000"/>
            </a:xfrm>
            <a:prstGeom prst="rect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3" name="Title 1">
            <a:extLst>
              <a:ext uri="{FF2B5EF4-FFF2-40B4-BE49-F238E27FC236}">
                <a16:creationId xmlns:a16="http://schemas.microsoft.com/office/drawing/2014/main" id="{64D3F3DA-8077-45F2-9DF6-BB20B7292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74" y="152400"/>
            <a:ext cx="8839200" cy="1066800"/>
          </a:xfrm>
        </p:spPr>
        <p:txBody>
          <a:bodyPr>
            <a:normAutofit/>
          </a:bodyPr>
          <a:lstStyle/>
          <a:p>
            <a:pPr algn="ctr"/>
            <a:r>
              <a:rPr lang="en-US" sz="35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 LRP Technical Assistance Webinar</a:t>
            </a:r>
            <a:br>
              <a:rPr lang="en-US" sz="35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5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Wednesday, September 27, 3pm (EST)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99A140EF-EA5F-4E22-95CC-8E1BCA01E9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1400" y="6411118"/>
            <a:ext cx="1590675" cy="3429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6B53BE6-CF3B-4227-9435-5E897A9DD4D5}"/>
              </a:ext>
            </a:extLst>
          </p:cNvPr>
          <p:cNvSpPr txBox="1"/>
          <p:nvPr/>
        </p:nvSpPr>
        <p:spPr>
          <a:xfrm>
            <a:off x="4914900" y="1617121"/>
            <a:ext cx="4191000" cy="43960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defRPr/>
            </a:pPr>
            <a:r>
              <a:rPr lang="en-US" sz="2800" b="1" dirty="0">
                <a:solidFill>
                  <a:srgbClr val="1F497D">
                    <a:lumMod val="50000"/>
                  </a:srgbClr>
                </a:solidFill>
              </a:rPr>
              <a:t>Objective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1F497D">
                    <a:lumMod val="50000"/>
                  </a:srgbClr>
                </a:solidFill>
              </a:rPr>
              <a:t>Inform researchers about the benefits of the LRPs and the online application process</a:t>
            </a:r>
            <a:endParaRPr lang="en-US" sz="1000" dirty="0">
              <a:solidFill>
                <a:srgbClr val="1F497D">
                  <a:lumMod val="50000"/>
                </a:srgbClr>
              </a:solidFill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defRPr/>
            </a:pPr>
            <a:r>
              <a:rPr lang="en-US" sz="1000" b="1" dirty="0">
                <a:solidFill>
                  <a:srgbClr val="1F497D">
                    <a:lumMod val="50000"/>
                  </a:srgbClr>
                </a:solidFill>
              </a:rPr>
              <a:t> </a:t>
            </a:r>
            <a:r>
              <a:rPr lang="en-US" sz="2800" b="1" dirty="0">
                <a:solidFill>
                  <a:srgbClr val="1F497D">
                    <a:lumMod val="50000"/>
                  </a:srgbClr>
                </a:solidFill>
              </a:rPr>
              <a:t>Agenda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Description of the Programs and Eligibility Requirements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Overview of Application Components</a:t>
            </a:r>
          </a:p>
          <a:p>
            <a:pPr marL="742950" lvl="1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2">
                    <a:lumMod val="50000"/>
                  </a:schemeClr>
                </a:solidFill>
              </a:rPr>
              <a:t>Major Sections of the Application</a:t>
            </a:r>
          </a:p>
          <a:p>
            <a:pPr marL="742950" lvl="1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2">
                    <a:lumMod val="50000"/>
                  </a:schemeClr>
                </a:solidFill>
              </a:rPr>
              <a:t>Research Activities and Personal Statement</a:t>
            </a:r>
          </a:p>
          <a:p>
            <a:pPr marL="742950" lvl="1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2">
                    <a:lumMod val="50000"/>
                  </a:schemeClr>
                </a:solidFill>
              </a:rPr>
              <a:t>Recommendations</a:t>
            </a:r>
          </a:p>
          <a:p>
            <a:pPr marL="742950" lvl="1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2">
                    <a:lumMod val="50000"/>
                  </a:schemeClr>
                </a:solidFill>
              </a:rPr>
              <a:t>Loan Information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Application Timeline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Applicant Checklist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Q&amp;A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833100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bordertemplaterevised">
  <a:themeElements>
    <a:clrScheme name="Custom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5A9E"/>
      </a:hlink>
      <a:folHlink>
        <a:srgbClr val="9FAFBE"/>
      </a:folHlink>
    </a:clrScheme>
    <a:fontScheme name="Default Design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Urban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bordertemplaterevised">
  <a:themeElements>
    <a:clrScheme name="Custom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5A9E"/>
      </a:hlink>
      <a:folHlink>
        <a:srgbClr val="9FAFBE"/>
      </a:folHlink>
    </a:clrScheme>
    <a:fontScheme name="Default Design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Urban">
  <a:themeElements>
    <a:clrScheme name="Custom 1">
      <a:dk1>
        <a:sysClr val="windowText" lastClr="000000"/>
      </a:dk1>
      <a:lt1>
        <a:sysClr val="window" lastClr="FFFFFF"/>
      </a:lt1>
      <a:dk2>
        <a:srgbClr val="00359E"/>
      </a:dk2>
      <a:lt2>
        <a:srgbClr val="EEECE1"/>
      </a:lt2>
      <a:accent1>
        <a:srgbClr val="00359E"/>
      </a:accent1>
      <a:accent2>
        <a:srgbClr val="007635"/>
      </a:accent2>
      <a:accent3>
        <a:srgbClr val="CBCBFF"/>
      </a:accent3>
      <a:accent4>
        <a:srgbClr val="E36C09"/>
      </a:accent4>
      <a:accent5>
        <a:srgbClr val="4BACC6"/>
      </a:accent5>
      <a:accent6>
        <a:srgbClr val="F79646"/>
      </a:accent6>
      <a:hlink>
        <a:srgbClr val="FFC000"/>
      </a:hlink>
      <a:folHlink>
        <a:srgbClr val="FFC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Default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fault Theme" id="{F35BD56B-A3CA-41F3-9303-4037538D52F7}" vid="{3D4D2DCF-1478-4CA1-B0CD-FF523EDCE026}"/>
    </a:ext>
  </a:extLst>
</a:theme>
</file>

<file path=ppt/theme/theme6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437" row="6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475052F0-4C86-49DF-9426-E29AF3F398B0}">
  <we:reference id="wa104038830" version="1.0.0.3" store="en-US" storeType="OMEX"/>
  <we:alternateReferences>
    <we:reference id="wa104038830" version="1.0.0.3" store="wa104038830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58128</TotalTime>
  <Words>53</Words>
  <Application>Microsoft Office PowerPoint</Application>
  <PresentationFormat>On-screen Show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</vt:i4>
      </vt:variant>
    </vt:vector>
  </HeadingPairs>
  <TitlesOfParts>
    <vt:vector size="15" baseType="lpstr">
      <vt:lpstr>ＭＳ Ｐゴシック</vt:lpstr>
      <vt:lpstr>Arial</vt:lpstr>
      <vt:lpstr>Calibri</vt:lpstr>
      <vt:lpstr>Calibri Light</vt:lpstr>
      <vt:lpstr>Courier New</vt:lpstr>
      <vt:lpstr>Georgia</vt:lpstr>
      <vt:lpstr>Trebuchet MS</vt:lpstr>
      <vt:lpstr>Wingdings</vt:lpstr>
      <vt:lpstr>Wingdings 2</vt:lpstr>
      <vt:lpstr>bordertemplaterevised</vt:lpstr>
      <vt:lpstr>Urban</vt:lpstr>
      <vt:lpstr>1_bordertemplaterevised</vt:lpstr>
      <vt:lpstr>1_Urban</vt:lpstr>
      <vt:lpstr>Default Theme</vt:lpstr>
      <vt:lpstr>2018 LRP Technical Assistance Webinar Wednesday, September 27, 3pm (EST)</vt:lpstr>
    </vt:vector>
  </TitlesOfParts>
  <Company>NIH\OD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NIH Loan Repayment Programs</dc:title>
  <dc:creator>Boone, Ericka (NIH/OD) [E]</dc:creator>
  <cp:lastModifiedBy>McCrimmon, Omar (NIH/OD) [C]</cp:lastModifiedBy>
  <cp:revision>273</cp:revision>
  <cp:lastPrinted>2017-09-08T15:28:52Z</cp:lastPrinted>
  <dcterms:created xsi:type="dcterms:W3CDTF">2016-06-01T16:12:18Z</dcterms:created>
  <dcterms:modified xsi:type="dcterms:W3CDTF">2017-09-18T21:34:44Z</dcterms:modified>
</cp:coreProperties>
</file>