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5" r:id="rId1"/>
  </p:sldMasterIdLst>
  <p:notesMasterIdLst>
    <p:notesMasterId r:id="rId38"/>
  </p:notesMasterIdLst>
  <p:sldIdLst>
    <p:sldId id="256" r:id="rId2"/>
    <p:sldId id="257" r:id="rId3"/>
    <p:sldId id="578" r:id="rId4"/>
    <p:sldId id="258" r:id="rId5"/>
    <p:sldId id="259" r:id="rId6"/>
    <p:sldId id="563" r:id="rId7"/>
    <p:sldId id="260" r:id="rId8"/>
    <p:sldId id="287" r:id="rId9"/>
    <p:sldId id="261" r:id="rId10"/>
    <p:sldId id="262" r:id="rId11"/>
    <p:sldId id="263" r:id="rId12"/>
    <p:sldId id="264" r:id="rId13"/>
    <p:sldId id="265" r:id="rId14"/>
    <p:sldId id="266" r:id="rId15"/>
    <p:sldId id="537" r:id="rId16"/>
    <p:sldId id="538" r:id="rId17"/>
    <p:sldId id="267" r:id="rId18"/>
    <p:sldId id="268" r:id="rId19"/>
    <p:sldId id="272" r:id="rId20"/>
    <p:sldId id="273" r:id="rId21"/>
    <p:sldId id="580" r:id="rId22"/>
    <p:sldId id="274" r:id="rId23"/>
    <p:sldId id="581" r:id="rId24"/>
    <p:sldId id="579" r:id="rId25"/>
    <p:sldId id="275" r:id="rId26"/>
    <p:sldId id="278" r:id="rId27"/>
    <p:sldId id="280" r:id="rId28"/>
    <p:sldId id="282" r:id="rId29"/>
    <p:sldId id="281" r:id="rId30"/>
    <p:sldId id="576" r:id="rId31"/>
    <p:sldId id="577" r:id="rId32"/>
    <p:sldId id="276" r:id="rId33"/>
    <p:sldId id="277" r:id="rId34"/>
    <p:sldId id="269" r:id="rId35"/>
    <p:sldId id="283" r:id="rId36"/>
    <p:sldId id="285" r:id="rId37"/>
  </p:sldIdLst>
  <p:sldSz cx="9144000" cy="5143500" type="screen16x9"/>
  <p:notesSz cx="6858000" cy="9144000"/>
  <p:embeddedFontLst>
    <p:embeddedFont>
      <p:font typeface="ＭＳ Ｐゴシック" panose="020B0600070205080204" pitchFamily="34" charset="-128"/>
      <p:regular r:id="rId39"/>
    </p:embeddedFont>
    <p:embeddedFont>
      <p:font typeface="Calibri" panose="020F0502020204030204" pitchFamily="34" charset="0"/>
      <p:regular r:id="rId40"/>
      <p:bold r:id="rId41"/>
      <p:italic r:id="rId42"/>
      <p:boldItalic r:id="rId43"/>
    </p:embeddedFont>
    <p:embeddedFont>
      <p:font typeface="Economica" panose="020B0604020202020204" charset="0"/>
      <p:regular r:id="rId44"/>
      <p:bold r:id="rId45"/>
      <p:italic r:id="rId46"/>
      <p:boldItalic r:id="rId47"/>
    </p:embeddedFont>
    <p:embeddedFont>
      <p:font typeface="Open Sans" panose="020B0604020202020204" charset="0"/>
      <p:regular r:id="rId48"/>
      <p:bold r:id="rId49"/>
      <p:italic r:id="rId50"/>
      <p:boldItalic r:id="rId51"/>
    </p:embeddedFont>
    <p:embeddedFont>
      <p:font typeface="Roboto" panose="020B060402020202020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E54CDF9-EEE0-4BD1-BA24-2D5EA7AC9B46}">
  <a:tblStyle styleId="{9E54CDF9-EEE0-4BD1-BA24-2D5EA7AC9B4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32"/>
    <p:restoredTop sz="95245"/>
  </p:normalViewPr>
  <p:slideViewPr>
    <p:cSldViewPr snapToGrid="0">
      <p:cViewPr varScale="1">
        <p:scale>
          <a:sx n="109" d="100"/>
          <a:sy n="109" d="100"/>
        </p:scale>
        <p:origin x="682" y="82"/>
      </p:cViewPr>
      <p:guideLst>
        <p:guide orient="horz" pos="1620"/>
        <p:guide pos="2880"/>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B1AFC1-B3AC-4437-A0E2-92B2795DBBE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CA"/>
        </a:p>
      </dgm:t>
    </dgm:pt>
    <dgm:pt modelId="{31F98EA3-0A31-460B-868A-9AF239EFE392}">
      <dgm:prSet phldrT="[Text]" custT="1"/>
      <dgm:spPr>
        <a:solidFill>
          <a:srgbClr val="330073"/>
        </a:solidFill>
      </dgm:spPr>
      <dgm:t>
        <a:bodyPr/>
        <a:lstStyle/>
        <a:p>
          <a:r>
            <a:rPr lang="en-CA" sz="2800" dirty="0"/>
            <a:t>Integrate</a:t>
          </a:r>
        </a:p>
      </dgm:t>
    </dgm:pt>
    <dgm:pt modelId="{30EE904C-DAD0-44B0-8054-70C92E0468E3}" type="parTrans" cxnId="{F33264E5-C012-476C-B87B-4BDB389B588E}">
      <dgm:prSet/>
      <dgm:spPr/>
      <dgm:t>
        <a:bodyPr/>
        <a:lstStyle/>
        <a:p>
          <a:endParaRPr lang="en-CA" sz="1400"/>
        </a:p>
      </dgm:t>
    </dgm:pt>
    <dgm:pt modelId="{47F11396-08D4-47CF-A5DD-01C6396F4CAE}" type="sibTrans" cxnId="{F33264E5-C012-476C-B87B-4BDB389B588E}">
      <dgm:prSet/>
      <dgm:spPr/>
      <dgm:t>
        <a:bodyPr/>
        <a:lstStyle/>
        <a:p>
          <a:endParaRPr lang="en-CA" sz="1400"/>
        </a:p>
      </dgm:t>
    </dgm:pt>
    <dgm:pt modelId="{9A72CCA1-63AB-47C1-9317-CEE3339B9608}">
      <dgm:prSet phldrT="[Text]" custT="1"/>
      <dgm:spPr>
        <a:solidFill>
          <a:srgbClr val="8F993E"/>
        </a:solidFill>
      </dgm:spPr>
      <dgm:t>
        <a:bodyPr/>
        <a:lstStyle/>
        <a:p>
          <a:r>
            <a:rPr lang="en-CA" sz="2800" dirty="0"/>
            <a:t>Transfer</a:t>
          </a:r>
        </a:p>
      </dgm:t>
    </dgm:pt>
    <dgm:pt modelId="{1D12A974-B034-4804-B365-8989E74D2062}" type="parTrans" cxnId="{B497A326-C91D-4919-9FB0-5A7A73B39586}">
      <dgm:prSet/>
      <dgm:spPr/>
      <dgm:t>
        <a:bodyPr/>
        <a:lstStyle/>
        <a:p>
          <a:endParaRPr lang="en-CA" sz="1400"/>
        </a:p>
      </dgm:t>
    </dgm:pt>
    <dgm:pt modelId="{41FAA898-12CC-4F79-8587-ABDE82CBBB47}" type="sibTrans" cxnId="{B497A326-C91D-4919-9FB0-5A7A73B39586}">
      <dgm:prSet/>
      <dgm:spPr/>
      <dgm:t>
        <a:bodyPr/>
        <a:lstStyle/>
        <a:p>
          <a:endParaRPr lang="en-CA" sz="1400"/>
        </a:p>
      </dgm:t>
    </dgm:pt>
    <dgm:pt modelId="{1F81FE40-AE4C-4C41-AF63-E8735F3C2860}">
      <dgm:prSet phldrT="[Text]" custT="1"/>
      <dgm:spPr>
        <a:solidFill>
          <a:srgbClr val="00A3E0"/>
        </a:solidFill>
      </dgm:spPr>
      <dgm:t>
        <a:bodyPr/>
        <a:lstStyle/>
        <a:p>
          <a:r>
            <a:rPr lang="en-CA" sz="2800" dirty="0"/>
            <a:t>Analyze</a:t>
          </a:r>
        </a:p>
      </dgm:t>
    </dgm:pt>
    <dgm:pt modelId="{EF1D36E8-6ACD-498E-A561-F36DA05F4C86}" type="parTrans" cxnId="{F898499B-B42E-49CE-A28C-ABA6AFFA1A37}">
      <dgm:prSet/>
      <dgm:spPr/>
      <dgm:t>
        <a:bodyPr/>
        <a:lstStyle/>
        <a:p>
          <a:endParaRPr lang="en-CA" sz="1400"/>
        </a:p>
      </dgm:t>
    </dgm:pt>
    <dgm:pt modelId="{E2FB8DDA-5A23-4C65-8796-3AFB3D7DF15E}" type="sibTrans" cxnId="{F898499B-B42E-49CE-A28C-ABA6AFFA1A37}">
      <dgm:prSet/>
      <dgm:spPr/>
      <dgm:t>
        <a:bodyPr/>
        <a:lstStyle/>
        <a:p>
          <a:endParaRPr lang="en-CA" sz="1400"/>
        </a:p>
      </dgm:t>
    </dgm:pt>
    <dgm:pt modelId="{B5F44107-1A14-49B2-BEF8-E2E9808C5B99}">
      <dgm:prSet phldrT="[Text]" custT="1"/>
      <dgm:spPr>
        <a:solidFill>
          <a:srgbClr val="F2A900"/>
        </a:solidFill>
      </dgm:spPr>
      <dgm:t>
        <a:bodyPr/>
        <a:lstStyle/>
        <a:p>
          <a:r>
            <a:rPr lang="en-CA" sz="2800" dirty="0"/>
            <a:t>(Re)Apply</a:t>
          </a:r>
        </a:p>
      </dgm:t>
    </dgm:pt>
    <dgm:pt modelId="{2A9B5EE3-AA52-468E-B50B-C61450116D2B}" type="parTrans" cxnId="{C3A551C7-4B37-4658-B42F-29DEB79F6FE0}">
      <dgm:prSet/>
      <dgm:spPr/>
      <dgm:t>
        <a:bodyPr/>
        <a:lstStyle/>
        <a:p>
          <a:endParaRPr lang="en-CA" sz="1400"/>
        </a:p>
      </dgm:t>
    </dgm:pt>
    <dgm:pt modelId="{AD920CE2-9D33-43B0-97AC-9830FC5EBC74}" type="sibTrans" cxnId="{C3A551C7-4B37-4658-B42F-29DEB79F6FE0}">
      <dgm:prSet/>
      <dgm:spPr/>
      <dgm:t>
        <a:bodyPr/>
        <a:lstStyle/>
        <a:p>
          <a:endParaRPr lang="en-CA" sz="1400"/>
        </a:p>
      </dgm:t>
    </dgm:pt>
    <dgm:pt modelId="{2844BF5B-5EA8-48B0-8D64-CAED4341FB1B}">
      <dgm:prSet phldrT="[Text]" custT="1"/>
      <dgm:spPr>
        <a:solidFill>
          <a:srgbClr val="A05EB5"/>
        </a:solidFill>
      </dgm:spPr>
      <dgm:t>
        <a:bodyPr/>
        <a:lstStyle/>
        <a:p>
          <a:r>
            <a:rPr lang="en-CA" sz="2800" dirty="0"/>
            <a:t>Re-use</a:t>
          </a:r>
        </a:p>
      </dgm:t>
    </dgm:pt>
    <dgm:pt modelId="{2CAD4595-8E86-46F2-830D-39E428CC090F}" type="parTrans" cxnId="{73F1D5D9-492E-4DFB-8118-1F88F97C11F8}">
      <dgm:prSet/>
      <dgm:spPr/>
      <dgm:t>
        <a:bodyPr/>
        <a:lstStyle/>
        <a:p>
          <a:endParaRPr lang="en-CA" sz="1400"/>
        </a:p>
      </dgm:t>
    </dgm:pt>
    <dgm:pt modelId="{EB3A3461-6B46-412E-B054-D00133A33FC3}" type="sibTrans" cxnId="{73F1D5D9-492E-4DFB-8118-1F88F97C11F8}">
      <dgm:prSet/>
      <dgm:spPr/>
      <dgm:t>
        <a:bodyPr/>
        <a:lstStyle/>
        <a:p>
          <a:endParaRPr lang="en-CA" sz="1400"/>
        </a:p>
      </dgm:t>
    </dgm:pt>
    <dgm:pt modelId="{BF1D41ED-70A6-4A0A-945A-C1EC62D8C396}">
      <dgm:prSet phldrT="[Text]" custT="1"/>
      <dgm:spPr>
        <a:solidFill>
          <a:srgbClr val="E87722"/>
        </a:solidFill>
      </dgm:spPr>
      <dgm:t>
        <a:bodyPr/>
        <a:lstStyle/>
        <a:p>
          <a:r>
            <a:rPr lang="en-CA" sz="2800" dirty="0"/>
            <a:t>Synthesize</a:t>
          </a:r>
        </a:p>
      </dgm:t>
    </dgm:pt>
    <dgm:pt modelId="{2049B43F-2BDB-49A0-B232-630E2D7031D7}" type="parTrans" cxnId="{91AFC16E-C893-468D-ABD7-FD5C2A7C7535}">
      <dgm:prSet/>
      <dgm:spPr/>
      <dgm:t>
        <a:bodyPr/>
        <a:lstStyle/>
        <a:p>
          <a:endParaRPr lang="en-CA" sz="1400"/>
        </a:p>
      </dgm:t>
    </dgm:pt>
    <dgm:pt modelId="{3F1F192A-8ABB-4D8D-B22A-515D373DA919}" type="sibTrans" cxnId="{91AFC16E-C893-468D-ABD7-FD5C2A7C7535}">
      <dgm:prSet/>
      <dgm:spPr/>
      <dgm:t>
        <a:bodyPr/>
        <a:lstStyle/>
        <a:p>
          <a:endParaRPr lang="en-CA" sz="1400"/>
        </a:p>
      </dgm:t>
    </dgm:pt>
    <dgm:pt modelId="{48FC0C0B-591A-4286-9303-ACFD18CAE97B}">
      <dgm:prSet phldrT="[Text]" custT="1"/>
      <dgm:spPr>
        <a:solidFill>
          <a:srgbClr val="EE2737"/>
        </a:solidFill>
      </dgm:spPr>
      <dgm:t>
        <a:bodyPr/>
        <a:lstStyle/>
        <a:p>
          <a:r>
            <a:rPr lang="en-CA" sz="2800" dirty="0"/>
            <a:t>Restructure previous incorrect learning…</a:t>
          </a:r>
        </a:p>
      </dgm:t>
    </dgm:pt>
    <dgm:pt modelId="{A46EE59C-82DC-4240-90FB-F57D91D625A2}" type="parTrans" cxnId="{4B7329B4-8509-44E2-828F-DDE3B12B56C9}">
      <dgm:prSet/>
      <dgm:spPr/>
      <dgm:t>
        <a:bodyPr/>
        <a:lstStyle/>
        <a:p>
          <a:endParaRPr lang="en-CA" sz="1400"/>
        </a:p>
      </dgm:t>
    </dgm:pt>
    <dgm:pt modelId="{B51E6862-4157-4991-9805-3D6612DC0D0C}" type="sibTrans" cxnId="{4B7329B4-8509-44E2-828F-DDE3B12B56C9}">
      <dgm:prSet/>
      <dgm:spPr/>
      <dgm:t>
        <a:bodyPr/>
        <a:lstStyle/>
        <a:p>
          <a:endParaRPr lang="en-CA" sz="1400"/>
        </a:p>
      </dgm:t>
    </dgm:pt>
    <dgm:pt modelId="{610CC637-2405-4C7A-8383-8532780A1EB5}" type="pres">
      <dgm:prSet presAssocID="{F2B1AFC1-B3AC-4437-A0E2-92B2795DBBED}" presName="diagram" presStyleCnt="0">
        <dgm:presLayoutVars>
          <dgm:dir/>
          <dgm:resizeHandles val="exact"/>
        </dgm:presLayoutVars>
      </dgm:prSet>
      <dgm:spPr/>
    </dgm:pt>
    <dgm:pt modelId="{3C4A4EFD-5742-48C1-9326-ACBB775B5758}" type="pres">
      <dgm:prSet presAssocID="{31F98EA3-0A31-460B-868A-9AF239EFE392}" presName="node" presStyleLbl="node1" presStyleIdx="0" presStyleCnt="7" custScaleX="129582">
        <dgm:presLayoutVars>
          <dgm:bulletEnabled val="1"/>
        </dgm:presLayoutVars>
      </dgm:prSet>
      <dgm:spPr/>
    </dgm:pt>
    <dgm:pt modelId="{0755FF87-EC6D-496F-A54F-C087F31A143A}" type="pres">
      <dgm:prSet presAssocID="{47F11396-08D4-47CF-A5DD-01C6396F4CAE}" presName="sibTrans" presStyleCnt="0"/>
      <dgm:spPr/>
    </dgm:pt>
    <dgm:pt modelId="{3C6FD72C-4808-48AD-9CE6-1C77CB903411}" type="pres">
      <dgm:prSet presAssocID="{9A72CCA1-63AB-47C1-9317-CEE3339B9608}" presName="node" presStyleLbl="node1" presStyleIdx="1" presStyleCnt="7" custScaleX="110556">
        <dgm:presLayoutVars>
          <dgm:bulletEnabled val="1"/>
        </dgm:presLayoutVars>
      </dgm:prSet>
      <dgm:spPr/>
    </dgm:pt>
    <dgm:pt modelId="{FA265493-6513-46BC-BBA7-7EDA8A7493F2}" type="pres">
      <dgm:prSet presAssocID="{41FAA898-12CC-4F79-8587-ABDE82CBBB47}" presName="sibTrans" presStyleCnt="0"/>
      <dgm:spPr/>
    </dgm:pt>
    <dgm:pt modelId="{C293BE81-DCCE-4835-9CC6-2F3DB720B5B8}" type="pres">
      <dgm:prSet presAssocID="{1F81FE40-AE4C-4C41-AF63-E8735F3C2860}" presName="node" presStyleLbl="node1" presStyleIdx="2" presStyleCnt="7" custScaleX="129089" custLinFactNeighborX="2113" custLinFactNeighborY="7819">
        <dgm:presLayoutVars>
          <dgm:bulletEnabled val="1"/>
        </dgm:presLayoutVars>
      </dgm:prSet>
      <dgm:spPr/>
    </dgm:pt>
    <dgm:pt modelId="{A17B9F49-E2F9-4F7B-8F41-4125A44718A3}" type="pres">
      <dgm:prSet presAssocID="{E2FB8DDA-5A23-4C65-8796-3AFB3D7DF15E}" presName="sibTrans" presStyleCnt="0"/>
      <dgm:spPr/>
    </dgm:pt>
    <dgm:pt modelId="{6F76148F-FFED-4005-B6A5-BCA67AA4D416}" type="pres">
      <dgm:prSet presAssocID="{B5F44107-1A14-49B2-BEF8-E2E9808C5B99}" presName="node" presStyleLbl="node1" presStyleIdx="3" presStyleCnt="7" custScaleX="150762" custLinFactNeighborX="16139" custLinFactNeighborY="-1056">
        <dgm:presLayoutVars>
          <dgm:bulletEnabled val="1"/>
        </dgm:presLayoutVars>
      </dgm:prSet>
      <dgm:spPr/>
    </dgm:pt>
    <dgm:pt modelId="{0B7679A3-7B52-49FD-946C-D43BF43C5B3D}" type="pres">
      <dgm:prSet presAssocID="{AD920CE2-9D33-43B0-97AC-9830FC5EBC74}" presName="sibTrans" presStyleCnt="0"/>
      <dgm:spPr/>
    </dgm:pt>
    <dgm:pt modelId="{23D356AD-AC71-4DAC-9321-71E777CF0644}" type="pres">
      <dgm:prSet presAssocID="{2844BF5B-5EA8-48B0-8D64-CAED4341FB1B}" presName="node" presStyleLbl="node1" presStyleIdx="4" presStyleCnt="7">
        <dgm:presLayoutVars>
          <dgm:bulletEnabled val="1"/>
        </dgm:presLayoutVars>
      </dgm:prSet>
      <dgm:spPr/>
    </dgm:pt>
    <dgm:pt modelId="{21FC35DC-351C-47BF-9C90-8E21C2B513BE}" type="pres">
      <dgm:prSet presAssocID="{EB3A3461-6B46-412E-B054-D00133A33FC3}" presName="sibTrans" presStyleCnt="0"/>
      <dgm:spPr/>
    </dgm:pt>
    <dgm:pt modelId="{1C3334AC-A409-4D3E-8D39-C3CB6428E303}" type="pres">
      <dgm:prSet presAssocID="{BF1D41ED-70A6-4A0A-945A-C1EC62D8C396}" presName="node" presStyleLbl="node1" presStyleIdx="5" presStyleCnt="7" custScaleX="179958" custScaleY="145761" custLinFactNeighborX="54514" custLinFactNeighborY="12687">
        <dgm:presLayoutVars>
          <dgm:bulletEnabled val="1"/>
        </dgm:presLayoutVars>
      </dgm:prSet>
      <dgm:spPr/>
    </dgm:pt>
    <dgm:pt modelId="{74AC8E99-D96A-4EB6-AB53-71690DEE58EC}" type="pres">
      <dgm:prSet presAssocID="{3F1F192A-8ABB-4D8D-B22A-515D373DA919}" presName="sibTrans" presStyleCnt="0"/>
      <dgm:spPr/>
    </dgm:pt>
    <dgm:pt modelId="{AF522E67-0511-49F1-AC03-57E84DC9F53D}" type="pres">
      <dgm:prSet presAssocID="{48FC0C0B-591A-4286-9303-ACFD18CAE97B}" presName="node" presStyleLbl="node1" presStyleIdx="6" presStyleCnt="7" custScaleX="313704" custScaleY="84525">
        <dgm:presLayoutVars>
          <dgm:bulletEnabled val="1"/>
        </dgm:presLayoutVars>
      </dgm:prSet>
      <dgm:spPr/>
    </dgm:pt>
  </dgm:ptLst>
  <dgm:cxnLst>
    <dgm:cxn modelId="{9FC68401-351E-4F4E-B41B-48ED106379C9}" type="presOf" srcId="{F2B1AFC1-B3AC-4437-A0E2-92B2795DBBED}" destId="{610CC637-2405-4C7A-8383-8532780A1EB5}" srcOrd="0" destOrd="0" presId="urn:microsoft.com/office/officeart/2005/8/layout/default"/>
    <dgm:cxn modelId="{D9BCFB1C-0BD8-8047-96FA-92357A8D0673}" type="presOf" srcId="{B5F44107-1A14-49B2-BEF8-E2E9808C5B99}" destId="{6F76148F-FFED-4005-B6A5-BCA67AA4D416}" srcOrd="0" destOrd="0" presId="urn:microsoft.com/office/officeart/2005/8/layout/default"/>
    <dgm:cxn modelId="{B497A326-C91D-4919-9FB0-5A7A73B39586}" srcId="{F2B1AFC1-B3AC-4437-A0E2-92B2795DBBED}" destId="{9A72CCA1-63AB-47C1-9317-CEE3339B9608}" srcOrd="1" destOrd="0" parTransId="{1D12A974-B034-4804-B365-8989E74D2062}" sibTransId="{41FAA898-12CC-4F79-8587-ABDE82CBBB47}"/>
    <dgm:cxn modelId="{91AFC16E-C893-468D-ABD7-FD5C2A7C7535}" srcId="{F2B1AFC1-B3AC-4437-A0E2-92B2795DBBED}" destId="{BF1D41ED-70A6-4A0A-945A-C1EC62D8C396}" srcOrd="5" destOrd="0" parTransId="{2049B43F-2BDB-49A0-B232-630E2D7031D7}" sibTransId="{3F1F192A-8ABB-4D8D-B22A-515D373DA919}"/>
    <dgm:cxn modelId="{7039BE54-4854-FD46-9895-09CCAFCD31A3}" type="presOf" srcId="{9A72CCA1-63AB-47C1-9317-CEE3339B9608}" destId="{3C6FD72C-4808-48AD-9CE6-1C77CB903411}" srcOrd="0" destOrd="0" presId="urn:microsoft.com/office/officeart/2005/8/layout/default"/>
    <dgm:cxn modelId="{87E1A798-59A4-5A42-8732-549A3395FBE3}" type="presOf" srcId="{48FC0C0B-591A-4286-9303-ACFD18CAE97B}" destId="{AF522E67-0511-49F1-AC03-57E84DC9F53D}" srcOrd="0" destOrd="0" presId="urn:microsoft.com/office/officeart/2005/8/layout/default"/>
    <dgm:cxn modelId="{F898499B-B42E-49CE-A28C-ABA6AFFA1A37}" srcId="{F2B1AFC1-B3AC-4437-A0E2-92B2795DBBED}" destId="{1F81FE40-AE4C-4C41-AF63-E8735F3C2860}" srcOrd="2" destOrd="0" parTransId="{EF1D36E8-6ACD-498E-A561-F36DA05F4C86}" sibTransId="{E2FB8DDA-5A23-4C65-8796-3AFB3D7DF15E}"/>
    <dgm:cxn modelId="{8118929E-52E4-5645-BB20-E978D080A90A}" type="presOf" srcId="{2844BF5B-5EA8-48B0-8D64-CAED4341FB1B}" destId="{23D356AD-AC71-4DAC-9321-71E777CF0644}" srcOrd="0" destOrd="0" presId="urn:microsoft.com/office/officeart/2005/8/layout/default"/>
    <dgm:cxn modelId="{285397A3-F536-A148-B3E7-86638E034FA1}" type="presOf" srcId="{1F81FE40-AE4C-4C41-AF63-E8735F3C2860}" destId="{C293BE81-DCCE-4835-9CC6-2F3DB720B5B8}" srcOrd="0" destOrd="0" presId="urn:microsoft.com/office/officeart/2005/8/layout/default"/>
    <dgm:cxn modelId="{59B878AC-958B-F54C-B600-F5611991D1E0}" type="presOf" srcId="{BF1D41ED-70A6-4A0A-945A-C1EC62D8C396}" destId="{1C3334AC-A409-4D3E-8D39-C3CB6428E303}" srcOrd="0" destOrd="0" presId="urn:microsoft.com/office/officeart/2005/8/layout/default"/>
    <dgm:cxn modelId="{4B7329B4-8509-44E2-828F-DDE3B12B56C9}" srcId="{F2B1AFC1-B3AC-4437-A0E2-92B2795DBBED}" destId="{48FC0C0B-591A-4286-9303-ACFD18CAE97B}" srcOrd="6" destOrd="0" parTransId="{A46EE59C-82DC-4240-90FB-F57D91D625A2}" sibTransId="{B51E6862-4157-4991-9805-3D6612DC0D0C}"/>
    <dgm:cxn modelId="{C3A551C7-4B37-4658-B42F-29DEB79F6FE0}" srcId="{F2B1AFC1-B3AC-4437-A0E2-92B2795DBBED}" destId="{B5F44107-1A14-49B2-BEF8-E2E9808C5B99}" srcOrd="3" destOrd="0" parTransId="{2A9B5EE3-AA52-468E-B50B-C61450116D2B}" sibTransId="{AD920CE2-9D33-43B0-97AC-9830FC5EBC74}"/>
    <dgm:cxn modelId="{73F1D5D9-492E-4DFB-8118-1F88F97C11F8}" srcId="{F2B1AFC1-B3AC-4437-A0E2-92B2795DBBED}" destId="{2844BF5B-5EA8-48B0-8D64-CAED4341FB1B}" srcOrd="4" destOrd="0" parTransId="{2CAD4595-8E86-46F2-830D-39E428CC090F}" sibTransId="{EB3A3461-6B46-412E-B054-D00133A33FC3}"/>
    <dgm:cxn modelId="{B4B143DD-B403-5D4A-807C-D9D5FCACA750}" type="presOf" srcId="{31F98EA3-0A31-460B-868A-9AF239EFE392}" destId="{3C4A4EFD-5742-48C1-9326-ACBB775B5758}" srcOrd="0" destOrd="0" presId="urn:microsoft.com/office/officeart/2005/8/layout/default"/>
    <dgm:cxn modelId="{F33264E5-C012-476C-B87B-4BDB389B588E}" srcId="{F2B1AFC1-B3AC-4437-A0E2-92B2795DBBED}" destId="{31F98EA3-0A31-460B-868A-9AF239EFE392}" srcOrd="0" destOrd="0" parTransId="{30EE904C-DAD0-44B0-8054-70C92E0468E3}" sibTransId="{47F11396-08D4-47CF-A5DD-01C6396F4CAE}"/>
    <dgm:cxn modelId="{F971A407-CF25-B94E-BAB8-166C3A2DF52A}" type="presParOf" srcId="{610CC637-2405-4C7A-8383-8532780A1EB5}" destId="{3C4A4EFD-5742-48C1-9326-ACBB775B5758}" srcOrd="0" destOrd="0" presId="urn:microsoft.com/office/officeart/2005/8/layout/default"/>
    <dgm:cxn modelId="{CCE34491-F21B-524C-BF51-34AA207C5D4D}" type="presParOf" srcId="{610CC637-2405-4C7A-8383-8532780A1EB5}" destId="{0755FF87-EC6D-496F-A54F-C087F31A143A}" srcOrd="1" destOrd="0" presId="urn:microsoft.com/office/officeart/2005/8/layout/default"/>
    <dgm:cxn modelId="{A6FBD432-DE85-504C-A786-5F508360EABF}" type="presParOf" srcId="{610CC637-2405-4C7A-8383-8532780A1EB5}" destId="{3C6FD72C-4808-48AD-9CE6-1C77CB903411}" srcOrd="2" destOrd="0" presId="urn:microsoft.com/office/officeart/2005/8/layout/default"/>
    <dgm:cxn modelId="{CA342ED9-E28B-1F4D-99FC-0D40DAD34476}" type="presParOf" srcId="{610CC637-2405-4C7A-8383-8532780A1EB5}" destId="{FA265493-6513-46BC-BBA7-7EDA8A7493F2}" srcOrd="3" destOrd="0" presId="urn:microsoft.com/office/officeart/2005/8/layout/default"/>
    <dgm:cxn modelId="{CD264935-4D2F-5C45-AFBF-2DFE0795E7D9}" type="presParOf" srcId="{610CC637-2405-4C7A-8383-8532780A1EB5}" destId="{C293BE81-DCCE-4835-9CC6-2F3DB720B5B8}" srcOrd="4" destOrd="0" presId="urn:microsoft.com/office/officeart/2005/8/layout/default"/>
    <dgm:cxn modelId="{003C733C-0256-CD4B-9295-1476A65022C7}" type="presParOf" srcId="{610CC637-2405-4C7A-8383-8532780A1EB5}" destId="{A17B9F49-E2F9-4F7B-8F41-4125A44718A3}" srcOrd="5" destOrd="0" presId="urn:microsoft.com/office/officeart/2005/8/layout/default"/>
    <dgm:cxn modelId="{3E9CED39-E9BF-AD4F-BA40-3E0EFE9C1E8E}" type="presParOf" srcId="{610CC637-2405-4C7A-8383-8532780A1EB5}" destId="{6F76148F-FFED-4005-B6A5-BCA67AA4D416}" srcOrd="6" destOrd="0" presId="urn:microsoft.com/office/officeart/2005/8/layout/default"/>
    <dgm:cxn modelId="{CC4E1EC7-144B-414A-9834-70F00113B694}" type="presParOf" srcId="{610CC637-2405-4C7A-8383-8532780A1EB5}" destId="{0B7679A3-7B52-49FD-946C-D43BF43C5B3D}" srcOrd="7" destOrd="0" presId="urn:microsoft.com/office/officeart/2005/8/layout/default"/>
    <dgm:cxn modelId="{D8FB396E-0B06-9247-8C5D-358BA2A83214}" type="presParOf" srcId="{610CC637-2405-4C7A-8383-8532780A1EB5}" destId="{23D356AD-AC71-4DAC-9321-71E777CF0644}" srcOrd="8" destOrd="0" presId="urn:microsoft.com/office/officeart/2005/8/layout/default"/>
    <dgm:cxn modelId="{8BBA15F4-7F3C-494B-A164-27A7687564E7}" type="presParOf" srcId="{610CC637-2405-4C7A-8383-8532780A1EB5}" destId="{21FC35DC-351C-47BF-9C90-8E21C2B513BE}" srcOrd="9" destOrd="0" presId="urn:microsoft.com/office/officeart/2005/8/layout/default"/>
    <dgm:cxn modelId="{F7E9553F-9598-F94D-B64C-5BF3BDA2CDDE}" type="presParOf" srcId="{610CC637-2405-4C7A-8383-8532780A1EB5}" destId="{1C3334AC-A409-4D3E-8D39-C3CB6428E303}" srcOrd="10" destOrd="0" presId="urn:microsoft.com/office/officeart/2005/8/layout/default"/>
    <dgm:cxn modelId="{71881779-679F-1746-B1F7-C34332E3B6FC}" type="presParOf" srcId="{610CC637-2405-4C7A-8383-8532780A1EB5}" destId="{74AC8E99-D96A-4EB6-AB53-71690DEE58EC}" srcOrd="11" destOrd="0" presId="urn:microsoft.com/office/officeart/2005/8/layout/default"/>
    <dgm:cxn modelId="{2424DF31-FC53-5B41-9E9E-E434A2212E61}" type="presParOf" srcId="{610CC637-2405-4C7A-8383-8532780A1EB5}" destId="{AF522E67-0511-49F1-AC03-57E84DC9F53D}" srcOrd="1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4A4EFD-5742-48C1-9326-ACBB775B5758}">
      <dsp:nvSpPr>
        <dsp:cNvPr id="0" name=""/>
        <dsp:cNvSpPr/>
      </dsp:nvSpPr>
      <dsp:spPr>
        <a:xfrm>
          <a:off x="773193" y="1801"/>
          <a:ext cx="1921834" cy="889861"/>
        </a:xfrm>
        <a:prstGeom prst="rect">
          <a:avLst/>
        </a:prstGeom>
        <a:solidFill>
          <a:srgbClr val="33007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CA" sz="2800" kern="1200" dirty="0"/>
            <a:t>Integrate</a:t>
          </a:r>
        </a:p>
      </dsp:txBody>
      <dsp:txXfrm>
        <a:off x="773193" y="1801"/>
        <a:ext cx="1921834" cy="889861"/>
      </dsp:txXfrm>
    </dsp:sp>
    <dsp:sp modelId="{3C6FD72C-4808-48AD-9CE6-1C77CB903411}">
      <dsp:nvSpPr>
        <dsp:cNvPr id="0" name=""/>
        <dsp:cNvSpPr/>
      </dsp:nvSpPr>
      <dsp:spPr>
        <a:xfrm>
          <a:off x="2843338" y="1801"/>
          <a:ext cx="1639659" cy="889861"/>
        </a:xfrm>
        <a:prstGeom prst="rect">
          <a:avLst/>
        </a:prstGeom>
        <a:solidFill>
          <a:srgbClr val="8F993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CA" sz="2800" kern="1200" dirty="0"/>
            <a:t>Transfer</a:t>
          </a:r>
        </a:p>
      </dsp:txBody>
      <dsp:txXfrm>
        <a:off x="2843338" y="1801"/>
        <a:ext cx="1639659" cy="889861"/>
      </dsp:txXfrm>
    </dsp:sp>
    <dsp:sp modelId="{C293BE81-DCCE-4835-9CC6-2F3DB720B5B8}">
      <dsp:nvSpPr>
        <dsp:cNvPr id="0" name=""/>
        <dsp:cNvSpPr/>
      </dsp:nvSpPr>
      <dsp:spPr>
        <a:xfrm>
          <a:off x="4662646" y="71379"/>
          <a:ext cx="1914523" cy="889861"/>
        </a:xfrm>
        <a:prstGeom prst="rect">
          <a:avLst/>
        </a:prstGeom>
        <a:solidFill>
          <a:srgbClr val="00A3E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CA" sz="2800" kern="1200" dirty="0"/>
            <a:t>Analyze</a:t>
          </a:r>
        </a:p>
      </dsp:txBody>
      <dsp:txXfrm>
        <a:off x="4662646" y="71379"/>
        <a:ext cx="1914523" cy="889861"/>
      </dsp:txXfrm>
    </dsp:sp>
    <dsp:sp modelId="{6F76148F-FFED-4005-B6A5-BCA67AA4D416}">
      <dsp:nvSpPr>
        <dsp:cNvPr id="0" name=""/>
        <dsp:cNvSpPr/>
      </dsp:nvSpPr>
      <dsp:spPr>
        <a:xfrm>
          <a:off x="556549" y="1234181"/>
          <a:ext cx="2235956" cy="889861"/>
        </a:xfrm>
        <a:prstGeom prst="rect">
          <a:avLst/>
        </a:prstGeom>
        <a:solidFill>
          <a:srgbClr val="F2A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CA" sz="2800" kern="1200" dirty="0"/>
            <a:t>(Re)Apply</a:t>
          </a:r>
        </a:p>
      </dsp:txBody>
      <dsp:txXfrm>
        <a:off x="556549" y="1234181"/>
        <a:ext cx="2235956" cy="889861"/>
      </dsp:txXfrm>
    </dsp:sp>
    <dsp:sp modelId="{23D356AD-AC71-4DAC-9321-71E777CF0644}">
      <dsp:nvSpPr>
        <dsp:cNvPr id="0" name=""/>
        <dsp:cNvSpPr/>
      </dsp:nvSpPr>
      <dsp:spPr>
        <a:xfrm>
          <a:off x="2701457" y="1243578"/>
          <a:ext cx="1483103" cy="889861"/>
        </a:xfrm>
        <a:prstGeom prst="rect">
          <a:avLst/>
        </a:prstGeom>
        <a:solidFill>
          <a:srgbClr val="A05EB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CA" sz="2800" kern="1200" dirty="0"/>
            <a:t>Re-use</a:t>
          </a:r>
        </a:p>
      </dsp:txBody>
      <dsp:txXfrm>
        <a:off x="2701457" y="1243578"/>
        <a:ext cx="1483103" cy="889861"/>
      </dsp:txXfrm>
    </dsp:sp>
    <dsp:sp modelId="{1C3334AC-A409-4D3E-8D39-C3CB6428E303}">
      <dsp:nvSpPr>
        <dsp:cNvPr id="0" name=""/>
        <dsp:cNvSpPr/>
      </dsp:nvSpPr>
      <dsp:spPr>
        <a:xfrm>
          <a:off x="4650062" y="1152870"/>
          <a:ext cx="2668962" cy="1297071"/>
        </a:xfrm>
        <a:prstGeom prst="rect">
          <a:avLst/>
        </a:prstGeom>
        <a:solidFill>
          <a:srgbClr val="E8772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CA" sz="2800" kern="1200" dirty="0"/>
            <a:t>Synthesize</a:t>
          </a:r>
        </a:p>
      </dsp:txBody>
      <dsp:txXfrm>
        <a:off x="4650062" y="1152870"/>
        <a:ext cx="2668962" cy="1297071"/>
      </dsp:txXfrm>
    </dsp:sp>
    <dsp:sp modelId="{AF522E67-0511-49F1-AC03-57E84DC9F53D}">
      <dsp:nvSpPr>
        <dsp:cNvPr id="0" name=""/>
        <dsp:cNvSpPr/>
      </dsp:nvSpPr>
      <dsp:spPr>
        <a:xfrm>
          <a:off x="1333235" y="2485355"/>
          <a:ext cx="4652554" cy="752155"/>
        </a:xfrm>
        <a:prstGeom prst="rect">
          <a:avLst/>
        </a:prstGeom>
        <a:solidFill>
          <a:srgbClr val="EE273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CA" sz="2800" kern="1200" dirty="0"/>
            <a:t>Restructure previous incorrect learning…</a:t>
          </a:r>
        </a:p>
      </dsp:txBody>
      <dsp:txXfrm>
        <a:off x="1333235" y="2485355"/>
        <a:ext cx="4652554" cy="75215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5920f7e671_0_4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8" name="Google Shape;188;g15920f7e671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5920f7e671_0_8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5920f7e671_0_8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7b042a763c_8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7b042a763c_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fld id="{6163836A-314D-E544-8EEA-6283C4B0773B}" type="slidenum">
              <a:rPr lang="en-US" smtClean="0">
                <a:latin typeface="Times New Roman" charset="0"/>
                <a:cs typeface="Arial" charset="0"/>
              </a:rPr>
              <a:pPr>
                <a:defRPr/>
              </a:pPr>
              <a:t>15</a:t>
            </a:fld>
            <a:endParaRPr lang="en-US" dirty="0">
              <a:latin typeface="Times New Roman" charset="0"/>
              <a:cs typeface="Arial" charset="0"/>
            </a:endParaRPr>
          </a:p>
        </p:txBody>
      </p:sp>
      <p:sp>
        <p:nvSpPr>
          <p:cNvPr id="113666" name="Rectangle 2"/>
          <p:cNvSpPr>
            <a:spLocks noGrp="1" noRot="1" noChangeAspect="1" noChangeArrowheads="1" noTextEdit="1"/>
          </p:cNvSpPr>
          <p:nvPr>
            <p:ph type="sldImg"/>
          </p:nvPr>
        </p:nvSpPr>
        <p:spPr>
          <a:xfrm>
            <a:off x="381000" y="685800"/>
            <a:ext cx="6096000" cy="3429000"/>
          </a:xfrm>
          <a:ln/>
        </p:spPr>
      </p:sp>
      <p:sp>
        <p:nvSpPr>
          <p:cNvPr id="113667"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fld id="{33962B17-FB4D-B047-A07A-E45CF0335805}" type="slidenum">
              <a:rPr lang="en-US" smtClean="0">
                <a:latin typeface="Times New Roman" charset="0"/>
                <a:cs typeface="Arial" charset="0"/>
              </a:rPr>
              <a:pPr>
                <a:defRPr/>
              </a:pPr>
              <a:t>16</a:t>
            </a:fld>
            <a:endParaRPr lang="en-US" dirty="0">
              <a:latin typeface="Times New Roman" charset="0"/>
              <a:cs typeface="Arial" charset="0"/>
            </a:endParaRPr>
          </a:p>
        </p:txBody>
      </p:sp>
      <p:sp>
        <p:nvSpPr>
          <p:cNvPr id="112642" name="Rectangle 2"/>
          <p:cNvSpPr>
            <a:spLocks noGrp="1" noRot="1" noChangeAspect="1" noChangeArrowheads="1" noTextEdit="1"/>
          </p:cNvSpPr>
          <p:nvPr>
            <p:ph type="sldImg"/>
          </p:nvPr>
        </p:nvSpPr>
        <p:spPr>
          <a:xfrm>
            <a:off x="381000" y="685800"/>
            <a:ext cx="6096000" cy="3429000"/>
          </a:xfrm>
          <a:ln/>
        </p:spPr>
      </p:sp>
      <p:sp>
        <p:nvSpPr>
          <p:cNvPr id="112643"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c657738f9a_2_11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7" name="Google Shape;277;gc657738f9a_2_1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c657738f9a_2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c657738f9a_2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FFFFFF"/>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d85defaafb_1_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13" name="Google Shape;313;gd85defaafb_1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5920f7e671_0_7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15920f7e671_0_7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7b042a763c_8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7b042a763c_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36747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5920f7e671_0_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15920f7e671_0_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d85defaafb_3_13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95" name="Google Shape;195;gd85defaafb_3_1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7b042a763c_8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7b042a763c_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729544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dd93bc77a5_2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dd93bc77a5_2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d85defaafb_3_17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6" name="Google Shape;366;gd85defaafb_3_1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d85defaafb_3_19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80" name="Google Shape;380;gd85defaafb_3_1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c657738f9a_2_14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04" name="Google Shape;404;gc657738f9a_2_1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c657738f9a_2_13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97" name="Google Shape;397;gc657738f9a_2_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d85defaafb_3_16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52" name="Google Shape;352;gd85defaafb_3_1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d85defaafb_3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d85defaafb_3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c657738f9a_2_1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gc657738f9a_2_1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2" name="Google Shape;292;gc657738f9a_2_1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34</a:t>
            </a:fld>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c657738f9a_2_21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13" name="Google Shape;413;gc657738f9a_2_2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530b977cbd_2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530b977cbd_2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15920f7e671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15920f7e671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5920f7e671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5920f7e671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530b977cbd_2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1530b977cbd_2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c657738f9a_2_9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34" name="Google Shape;234;gc657738f9a_2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c657738f9a_2_10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3" name="Google Shape;243;gc657738f9a_2_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c657738f9a_2_10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50" name="Google Shape;250;gc657738f9a_2_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d048ef1f2e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d048ef1f2e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p3"/>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1 1">
  <p:cSld name="AUTOLAYOUT_1">
    <p:spTree>
      <p:nvGrpSpPr>
        <p:cNvPr id="1" name="Shape 58"/>
        <p:cNvGrpSpPr/>
        <p:nvPr/>
      </p:nvGrpSpPr>
      <p:grpSpPr>
        <a:xfrm>
          <a:off x="0" y="0"/>
          <a:ext cx="0" cy="0"/>
          <a:chOff x="0" y="0"/>
          <a:chExt cx="0" cy="0"/>
        </a:xfrm>
      </p:grpSpPr>
      <p:sp>
        <p:nvSpPr>
          <p:cNvPr id="59" name="Google Shape;59;p13"/>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60;p13"/>
          <p:cNvSpPr/>
          <p:nvPr/>
        </p:nvSpPr>
        <p:spPr>
          <a:xfrm>
            <a:off x="188400" y="188400"/>
            <a:ext cx="8767200" cy="476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61;p13"/>
          <p:cNvSpPr/>
          <p:nvPr/>
        </p:nvSpPr>
        <p:spPr>
          <a:xfrm>
            <a:off x="282600" y="282600"/>
            <a:ext cx="8578800" cy="4578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62" name="Google Shape;62;p13"/>
          <p:cNvCxnSpPr/>
          <p:nvPr/>
        </p:nvCxnSpPr>
        <p:spPr>
          <a:xfrm>
            <a:off x="282600" y="4607275"/>
            <a:ext cx="423000" cy="0"/>
          </a:xfrm>
          <a:prstGeom prst="straightConnector1">
            <a:avLst/>
          </a:prstGeom>
          <a:noFill/>
          <a:ln w="19050" cap="flat" cmpd="sng">
            <a:solidFill>
              <a:schemeClr val="dk1"/>
            </a:solidFill>
            <a:prstDash val="solid"/>
            <a:round/>
            <a:headEnd type="none" w="sm" len="sm"/>
            <a:tailEnd type="none" w="sm" len="sm"/>
          </a:ln>
        </p:spPr>
      </p:cxnSp>
      <p:cxnSp>
        <p:nvCxnSpPr>
          <p:cNvPr id="63" name="Google Shape;63;p13"/>
          <p:cNvCxnSpPr/>
          <p:nvPr/>
        </p:nvCxnSpPr>
        <p:spPr>
          <a:xfrm>
            <a:off x="8438400" y="536225"/>
            <a:ext cx="423000" cy="0"/>
          </a:xfrm>
          <a:prstGeom prst="straightConnector1">
            <a:avLst/>
          </a:prstGeom>
          <a:noFill/>
          <a:ln w="19050" cap="flat" cmpd="sng">
            <a:solidFill>
              <a:schemeClr val="dk1"/>
            </a:solidFill>
            <a:prstDash val="solid"/>
            <a:round/>
            <a:headEnd type="none" w="sm" len="sm"/>
            <a:tailEnd type="none" w="sm" len="sm"/>
          </a:ln>
        </p:spPr>
      </p:cxnSp>
      <p:sp>
        <p:nvSpPr>
          <p:cNvPr id="64" name="Google Shape;64;p13"/>
          <p:cNvSpPr txBox="1">
            <a:spLocks noGrp="1"/>
          </p:cNvSpPr>
          <p:nvPr>
            <p:ph type="title"/>
          </p:nvPr>
        </p:nvSpPr>
        <p:spPr>
          <a:xfrm>
            <a:off x="705600" y="1415400"/>
            <a:ext cx="3394200" cy="2249700"/>
          </a:xfrm>
          <a:prstGeom prst="rect">
            <a:avLst/>
          </a:prstGeom>
          <a:noFill/>
          <a:ln>
            <a:noFill/>
          </a:ln>
        </p:spPr>
        <p:txBody>
          <a:bodyPr spcFirstLastPara="1" wrap="square" lIns="68575" tIns="34275" rIns="68575" bIns="34275" anchor="ctr" anchorCtr="0">
            <a:normAutofit/>
          </a:bodyPr>
          <a:lstStyle>
            <a:lvl1pPr lvl="0" algn="r" rtl="0">
              <a:lnSpc>
                <a:spcPct val="100000"/>
              </a:lnSpc>
              <a:spcBef>
                <a:spcPts val="0"/>
              </a:spcBef>
              <a:spcAft>
                <a:spcPts val="0"/>
              </a:spcAft>
              <a:buNone/>
              <a:defRPr sz="2400" b="1">
                <a:solidFill>
                  <a:schemeClr val="dk1"/>
                </a:solidFill>
              </a:defRPr>
            </a:lvl1pPr>
            <a:lvl2pPr lvl="1" algn="r" rtl="0">
              <a:lnSpc>
                <a:spcPct val="100000"/>
              </a:lnSpc>
              <a:spcBef>
                <a:spcPts val="0"/>
              </a:spcBef>
              <a:spcAft>
                <a:spcPts val="0"/>
              </a:spcAft>
              <a:buNone/>
              <a:defRPr sz="2400" b="1">
                <a:solidFill>
                  <a:schemeClr val="dk1"/>
                </a:solidFill>
              </a:defRPr>
            </a:lvl2pPr>
            <a:lvl3pPr lvl="2" algn="r" rtl="0">
              <a:lnSpc>
                <a:spcPct val="100000"/>
              </a:lnSpc>
              <a:spcBef>
                <a:spcPts val="0"/>
              </a:spcBef>
              <a:spcAft>
                <a:spcPts val="0"/>
              </a:spcAft>
              <a:buNone/>
              <a:defRPr sz="2400" b="1">
                <a:solidFill>
                  <a:schemeClr val="dk1"/>
                </a:solidFill>
              </a:defRPr>
            </a:lvl3pPr>
            <a:lvl4pPr lvl="3" algn="r" rtl="0">
              <a:lnSpc>
                <a:spcPct val="100000"/>
              </a:lnSpc>
              <a:spcBef>
                <a:spcPts val="0"/>
              </a:spcBef>
              <a:spcAft>
                <a:spcPts val="0"/>
              </a:spcAft>
              <a:buNone/>
              <a:defRPr sz="2400" b="1">
                <a:solidFill>
                  <a:schemeClr val="dk1"/>
                </a:solidFill>
              </a:defRPr>
            </a:lvl4pPr>
            <a:lvl5pPr lvl="4" algn="r" rtl="0">
              <a:lnSpc>
                <a:spcPct val="100000"/>
              </a:lnSpc>
              <a:spcBef>
                <a:spcPts val="0"/>
              </a:spcBef>
              <a:spcAft>
                <a:spcPts val="0"/>
              </a:spcAft>
              <a:buNone/>
              <a:defRPr sz="2400" b="1">
                <a:solidFill>
                  <a:schemeClr val="dk1"/>
                </a:solidFill>
              </a:defRPr>
            </a:lvl5pPr>
            <a:lvl6pPr lvl="5" algn="r" rtl="0">
              <a:lnSpc>
                <a:spcPct val="100000"/>
              </a:lnSpc>
              <a:spcBef>
                <a:spcPts val="0"/>
              </a:spcBef>
              <a:spcAft>
                <a:spcPts val="0"/>
              </a:spcAft>
              <a:buNone/>
              <a:defRPr sz="2400" b="1">
                <a:solidFill>
                  <a:schemeClr val="dk1"/>
                </a:solidFill>
              </a:defRPr>
            </a:lvl6pPr>
            <a:lvl7pPr lvl="6" algn="r" rtl="0">
              <a:lnSpc>
                <a:spcPct val="100000"/>
              </a:lnSpc>
              <a:spcBef>
                <a:spcPts val="0"/>
              </a:spcBef>
              <a:spcAft>
                <a:spcPts val="0"/>
              </a:spcAft>
              <a:buNone/>
              <a:defRPr sz="2400" b="1">
                <a:solidFill>
                  <a:schemeClr val="dk1"/>
                </a:solidFill>
              </a:defRPr>
            </a:lvl7pPr>
            <a:lvl8pPr lvl="7" algn="r" rtl="0">
              <a:lnSpc>
                <a:spcPct val="100000"/>
              </a:lnSpc>
              <a:spcBef>
                <a:spcPts val="0"/>
              </a:spcBef>
              <a:spcAft>
                <a:spcPts val="0"/>
              </a:spcAft>
              <a:buNone/>
              <a:defRPr sz="2400" b="1">
                <a:solidFill>
                  <a:schemeClr val="dk1"/>
                </a:solidFill>
              </a:defRPr>
            </a:lvl8pPr>
            <a:lvl9pPr lvl="8" algn="r" rtl="0">
              <a:lnSpc>
                <a:spcPct val="100000"/>
              </a:lnSpc>
              <a:spcBef>
                <a:spcPts val="0"/>
              </a:spcBef>
              <a:spcAft>
                <a:spcPts val="0"/>
              </a:spcAft>
              <a:buNone/>
              <a:defRPr sz="2400" b="1">
                <a:solidFill>
                  <a:schemeClr val="dk1"/>
                </a:solidFill>
              </a:defRPr>
            </a:lvl9pPr>
          </a:lstStyle>
          <a:p>
            <a:endParaRPr/>
          </a:p>
        </p:txBody>
      </p:sp>
      <p:sp>
        <p:nvSpPr>
          <p:cNvPr id="65" name="Google Shape;65;p13"/>
          <p:cNvSpPr txBox="1">
            <a:spLocks noGrp="1"/>
          </p:cNvSpPr>
          <p:nvPr>
            <p:ph type="body" idx="1"/>
          </p:nvPr>
        </p:nvSpPr>
        <p:spPr>
          <a:xfrm>
            <a:off x="4252525" y="836250"/>
            <a:ext cx="4185900" cy="3408000"/>
          </a:xfrm>
          <a:prstGeom prst="rect">
            <a:avLst/>
          </a:prstGeom>
          <a:noFill/>
          <a:ln>
            <a:noFill/>
          </a:ln>
        </p:spPr>
        <p:txBody>
          <a:bodyPr spcFirstLastPara="1" wrap="square" lIns="68575" tIns="34275" rIns="68575" bIns="34275" anchor="ctr" anchorCtr="0">
            <a:normAutofit/>
          </a:bodyPr>
          <a:lstStyle>
            <a:lvl1pPr marL="457200" lvl="0" indent="-317500" algn="l" rtl="0">
              <a:lnSpc>
                <a:spcPct val="115000"/>
              </a:lnSpc>
              <a:spcBef>
                <a:spcPts val="0"/>
              </a:spcBef>
              <a:spcAft>
                <a:spcPts val="0"/>
              </a:spcAft>
              <a:buClr>
                <a:schemeClr val="dk2"/>
              </a:buClr>
              <a:buSzPts val="1400"/>
              <a:buChar char="●"/>
              <a:defRPr sz="1400">
                <a:solidFill>
                  <a:schemeClr val="dk2"/>
                </a:solidFill>
              </a:defRPr>
            </a:lvl1pPr>
            <a:lvl2pPr marL="914400" lvl="1" indent="-304800" algn="l" rtl="0">
              <a:lnSpc>
                <a:spcPct val="115000"/>
              </a:lnSpc>
              <a:spcBef>
                <a:spcPts val="0"/>
              </a:spcBef>
              <a:spcAft>
                <a:spcPts val="0"/>
              </a:spcAft>
              <a:buClr>
                <a:schemeClr val="dk2"/>
              </a:buClr>
              <a:buSzPts val="1200"/>
              <a:buChar char="○"/>
              <a:defRPr sz="1200">
                <a:solidFill>
                  <a:schemeClr val="dk2"/>
                </a:solidFill>
              </a:defRPr>
            </a:lvl2pPr>
            <a:lvl3pPr marL="1371600" lvl="2" indent="-304800" algn="l" rtl="0">
              <a:lnSpc>
                <a:spcPct val="115000"/>
              </a:lnSpc>
              <a:spcBef>
                <a:spcPts val="0"/>
              </a:spcBef>
              <a:spcAft>
                <a:spcPts val="0"/>
              </a:spcAft>
              <a:buClr>
                <a:schemeClr val="dk2"/>
              </a:buClr>
              <a:buSzPts val="1200"/>
              <a:buChar char="■"/>
              <a:defRPr sz="1200">
                <a:solidFill>
                  <a:schemeClr val="dk2"/>
                </a:solidFill>
              </a:defRPr>
            </a:lvl3pPr>
            <a:lvl4pPr marL="1828800" lvl="3" indent="-304800" algn="l" rtl="0">
              <a:lnSpc>
                <a:spcPct val="115000"/>
              </a:lnSpc>
              <a:spcBef>
                <a:spcPts val="0"/>
              </a:spcBef>
              <a:spcAft>
                <a:spcPts val="0"/>
              </a:spcAft>
              <a:buClr>
                <a:schemeClr val="dk2"/>
              </a:buClr>
              <a:buSzPts val="1200"/>
              <a:buChar char="●"/>
              <a:defRPr sz="1200">
                <a:solidFill>
                  <a:schemeClr val="dk2"/>
                </a:solidFill>
              </a:defRPr>
            </a:lvl4pPr>
            <a:lvl5pPr marL="2286000" lvl="4" indent="-304800" algn="l" rtl="0">
              <a:lnSpc>
                <a:spcPct val="115000"/>
              </a:lnSpc>
              <a:spcBef>
                <a:spcPts val="0"/>
              </a:spcBef>
              <a:spcAft>
                <a:spcPts val="0"/>
              </a:spcAft>
              <a:buClr>
                <a:schemeClr val="dk2"/>
              </a:buClr>
              <a:buSzPts val="1200"/>
              <a:buChar char="○"/>
              <a:defRPr sz="1200">
                <a:solidFill>
                  <a:schemeClr val="dk2"/>
                </a:solidFill>
              </a:defRPr>
            </a:lvl5pPr>
            <a:lvl6pPr marL="2743200" lvl="5" indent="-304800" algn="l" rtl="0">
              <a:lnSpc>
                <a:spcPct val="115000"/>
              </a:lnSpc>
              <a:spcBef>
                <a:spcPts val="0"/>
              </a:spcBef>
              <a:spcAft>
                <a:spcPts val="0"/>
              </a:spcAft>
              <a:buClr>
                <a:schemeClr val="dk2"/>
              </a:buClr>
              <a:buSzPts val="1200"/>
              <a:buChar char="■"/>
              <a:defRPr sz="1200">
                <a:solidFill>
                  <a:schemeClr val="dk2"/>
                </a:solidFill>
              </a:defRPr>
            </a:lvl6pPr>
            <a:lvl7pPr marL="3200400" lvl="6" indent="-304800" algn="l" rtl="0">
              <a:lnSpc>
                <a:spcPct val="115000"/>
              </a:lnSpc>
              <a:spcBef>
                <a:spcPts val="0"/>
              </a:spcBef>
              <a:spcAft>
                <a:spcPts val="0"/>
              </a:spcAft>
              <a:buClr>
                <a:schemeClr val="dk2"/>
              </a:buClr>
              <a:buSzPts val="1200"/>
              <a:buChar char="●"/>
              <a:defRPr sz="1200">
                <a:solidFill>
                  <a:schemeClr val="dk2"/>
                </a:solidFill>
              </a:defRPr>
            </a:lvl7pPr>
            <a:lvl8pPr marL="3657600" lvl="7" indent="-304800" algn="l" rtl="0">
              <a:lnSpc>
                <a:spcPct val="115000"/>
              </a:lnSpc>
              <a:spcBef>
                <a:spcPts val="0"/>
              </a:spcBef>
              <a:spcAft>
                <a:spcPts val="0"/>
              </a:spcAft>
              <a:buClr>
                <a:schemeClr val="dk2"/>
              </a:buClr>
              <a:buSzPts val="1200"/>
              <a:buChar char="○"/>
              <a:defRPr sz="1200">
                <a:solidFill>
                  <a:schemeClr val="dk2"/>
                </a:solidFill>
              </a:defRPr>
            </a:lvl8pPr>
            <a:lvl9pPr marL="4114800" lvl="8" indent="-304800" algn="l" rtl="0">
              <a:lnSpc>
                <a:spcPct val="115000"/>
              </a:lnSpc>
              <a:spcBef>
                <a:spcPts val="0"/>
              </a:spcBef>
              <a:spcAft>
                <a:spcPts val="0"/>
              </a:spcAft>
              <a:buClr>
                <a:schemeClr val="dk2"/>
              </a:buClr>
              <a:buSzPts val="1200"/>
              <a:buChar char="■"/>
              <a:defRPr sz="1200">
                <a:solidFill>
                  <a:schemeClr val="dk2"/>
                </a:solidFill>
              </a:defRPr>
            </a:lvl9pPr>
          </a:lstStyle>
          <a:p>
            <a:endParaRPr/>
          </a:p>
        </p:txBody>
      </p:sp>
      <p:sp>
        <p:nvSpPr>
          <p:cNvPr id="66" name="Google Shape;66;p13"/>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rmAutofit/>
          </a:bodyPr>
          <a:lstStyle>
            <a:lvl1pPr lvl="0" algn="r" rtl="0">
              <a:lnSpc>
                <a:spcPct val="100000"/>
              </a:lnSpc>
              <a:spcAft>
                <a:spcPts val="0"/>
              </a:spcAft>
              <a:buNone/>
              <a:defRPr sz="1000">
                <a:solidFill>
                  <a:schemeClr val="dk2"/>
                </a:solidFill>
              </a:defRPr>
            </a:lvl1pPr>
            <a:lvl2pPr lvl="1" algn="r" rtl="0">
              <a:lnSpc>
                <a:spcPct val="100000"/>
              </a:lnSpc>
              <a:spcAft>
                <a:spcPts val="0"/>
              </a:spcAft>
              <a:buNone/>
              <a:defRPr sz="1000">
                <a:solidFill>
                  <a:schemeClr val="dk2"/>
                </a:solidFill>
              </a:defRPr>
            </a:lvl2pPr>
            <a:lvl3pPr lvl="2" algn="r" rtl="0">
              <a:lnSpc>
                <a:spcPct val="100000"/>
              </a:lnSpc>
              <a:spcAft>
                <a:spcPts val="0"/>
              </a:spcAft>
              <a:buNone/>
              <a:defRPr sz="1000">
                <a:solidFill>
                  <a:schemeClr val="dk2"/>
                </a:solidFill>
              </a:defRPr>
            </a:lvl3pPr>
            <a:lvl4pPr lvl="3" algn="r" rtl="0">
              <a:lnSpc>
                <a:spcPct val="100000"/>
              </a:lnSpc>
              <a:spcAft>
                <a:spcPts val="0"/>
              </a:spcAft>
              <a:buNone/>
              <a:defRPr sz="1000">
                <a:solidFill>
                  <a:schemeClr val="dk2"/>
                </a:solidFill>
              </a:defRPr>
            </a:lvl4pPr>
            <a:lvl5pPr lvl="4" algn="r" rtl="0">
              <a:lnSpc>
                <a:spcPct val="100000"/>
              </a:lnSpc>
              <a:spcAft>
                <a:spcPts val="0"/>
              </a:spcAft>
              <a:buNone/>
              <a:defRPr sz="1000">
                <a:solidFill>
                  <a:schemeClr val="dk2"/>
                </a:solidFill>
              </a:defRPr>
            </a:lvl5pPr>
            <a:lvl6pPr lvl="5" algn="r" rtl="0">
              <a:lnSpc>
                <a:spcPct val="100000"/>
              </a:lnSpc>
              <a:spcAft>
                <a:spcPts val="0"/>
              </a:spcAft>
              <a:buNone/>
              <a:defRPr sz="1000">
                <a:solidFill>
                  <a:schemeClr val="dk2"/>
                </a:solidFill>
              </a:defRPr>
            </a:lvl6pPr>
            <a:lvl7pPr lvl="6" algn="r" rtl="0">
              <a:lnSpc>
                <a:spcPct val="100000"/>
              </a:lnSpc>
              <a:spcAft>
                <a:spcPts val="0"/>
              </a:spcAft>
              <a:buNone/>
              <a:defRPr sz="1000">
                <a:solidFill>
                  <a:schemeClr val="dk2"/>
                </a:solidFill>
              </a:defRPr>
            </a:lvl7pPr>
            <a:lvl8pPr lvl="7" algn="r" rtl="0">
              <a:lnSpc>
                <a:spcPct val="100000"/>
              </a:lnSpc>
              <a:spcAft>
                <a:spcPts val="0"/>
              </a:spcAft>
              <a:buNone/>
              <a:defRPr sz="1000">
                <a:solidFill>
                  <a:schemeClr val="dk2"/>
                </a:solidFill>
              </a:defRPr>
            </a:lvl8pPr>
            <a:lvl9pPr lvl="8" algn="r" rtl="0">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4">
  <p:cSld name="AUTOLAYOUT_33">
    <p:spTree>
      <p:nvGrpSpPr>
        <p:cNvPr id="1" name="Shape 67"/>
        <p:cNvGrpSpPr/>
        <p:nvPr/>
      </p:nvGrpSpPr>
      <p:grpSpPr>
        <a:xfrm>
          <a:off x="0" y="0"/>
          <a:ext cx="0" cy="0"/>
          <a:chOff x="0" y="0"/>
          <a:chExt cx="0" cy="0"/>
        </a:xfrm>
      </p:grpSpPr>
      <p:sp>
        <p:nvSpPr>
          <p:cNvPr id="68" name="Google Shape;68;p14"/>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69" name="Google Shape;69;p14"/>
          <p:cNvCxnSpPr/>
          <p:nvPr/>
        </p:nvCxnSpPr>
        <p:spPr>
          <a:xfrm>
            <a:off x="3034311" y="0"/>
            <a:ext cx="0" cy="5133300"/>
          </a:xfrm>
          <a:prstGeom prst="straightConnector1">
            <a:avLst/>
          </a:prstGeom>
          <a:noFill/>
          <a:ln w="9525" cap="flat" cmpd="sng">
            <a:solidFill>
              <a:srgbClr val="F2F2F2"/>
            </a:solidFill>
            <a:prstDash val="solid"/>
            <a:miter lim="8000"/>
            <a:headEnd type="none" w="sm" len="sm"/>
            <a:tailEnd type="none" w="sm" len="sm"/>
          </a:ln>
          <a:effectLst>
            <a:outerShdw blurRad="50800" dist="38100" algn="l" rotWithShape="0">
              <a:srgbClr val="000000">
                <a:alpha val="40000"/>
              </a:srgbClr>
            </a:outerShdw>
          </a:effectLst>
        </p:spPr>
      </p:cxnSp>
      <p:sp>
        <p:nvSpPr>
          <p:cNvPr id="70" name="Google Shape;70;p14"/>
          <p:cNvSpPr/>
          <p:nvPr/>
        </p:nvSpPr>
        <p:spPr>
          <a:xfrm>
            <a:off x="0" y="0"/>
            <a:ext cx="3048000" cy="51435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71;p14"/>
          <p:cNvSpPr txBox="1">
            <a:spLocks noGrp="1"/>
          </p:cNvSpPr>
          <p:nvPr>
            <p:ph type="title"/>
          </p:nvPr>
        </p:nvSpPr>
        <p:spPr>
          <a:xfrm>
            <a:off x="284100" y="307975"/>
            <a:ext cx="2479800" cy="4268700"/>
          </a:xfrm>
          <a:prstGeom prst="rect">
            <a:avLst/>
          </a:prstGeom>
          <a:noFill/>
          <a:ln>
            <a:noFill/>
          </a:ln>
        </p:spPr>
        <p:txBody>
          <a:bodyPr spcFirstLastPara="1" wrap="square" lIns="68575" tIns="34275" rIns="68575" bIns="34275" anchor="t" anchorCtr="0">
            <a:normAutofit/>
          </a:bodyPr>
          <a:lstStyle>
            <a:lvl1pPr lvl="0" algn="l" rtl="0">
              <a:lnSpc>
                <a:spcPct val="100000"/>
              </a:lnSpc>
              <a:spcBef>
                <a:spcPts val="0"/>
              </a:spcBef>
              <a:spcAft>
                <a:spcPts val="0"/>
              </a:spcAft>
              <a:buClr>
                <a:schemeClr val="lt1"/>
              </a:buClr>
              <a:buSzPts val="3000"/>
              <a:buNone/>
              <a:defRPr sz="3000" b="1">
                <a:solidFill>
                  <a:schemeClr val="lt1"/>
                </a:solidFill>
              </a:defRPr>
            </a:lvl1pPr>
            <a:lvl2pPr lvl="1" algn="l" rtl="0">
              <a:lnSpc>
                <a:spcPct val="100000"/>
              </a:lnSpc>
              <a:spcBef>
                <a:spcPts val="0"/>
              </a:spcBef>
              <a:spcAft>
                <a:spcPts val="0"/>
              </a:spcAft>
              <a:buClr>
                <a:schemeClr val="lt1"/>
              </a:buClr>
              <a:buSzPts val="3000"/>
              <a:buNone/>
              <a:defRPr sz="3000" b="1">
                <a:solidFill>
                  <a:schemeClr val="lt1"/>
                </a:solidFill>
              </a:defRPr>
            </a:lvl2pPr>
            <a:lvl3pPr lvl="2" algn="l" rtl="0">
              <a:lnSpc>
                <a:spcPct val="100000"/>
              </a:lnSpc>
              <a:spcBef>
                <a:spcPts val="0"/>
              </a:spcBef>
              <a:spcAft>
                <a:spcPts val="0"/>
              </a:spcAft>
              <a:buClr>
                <a:schemeClr val="lt1"/>
              </a:buClr>
              <a:buSzPts val="3000"/>
              <a:buNone/>
              <a:defRPr sz="3000" b="1">
                <a:solidFill>
                  <a:schemeClr val="lt1"/>
                </a:solidFill>
              </a:defRPr>
            </a:lvl3pPr>
            <a:lvl4pPr lvl="3" algn="l" rtl="0">
              <a:lnSpc>
                <a:spcPct val="100000"/>
              </a:lnSpc>
              <a:spcBef>
                <a:spcPts val="0"/>
              </a:spcBef>
              <a:spcAft>
                <a:spcPts val="0"/>
              </a:spcAft>
              <a:buClr>
                <a:schemeClr val="lt1"/>
              </a:buClr>
              <a:buSzPts val="3000"/>
              <a:buNone/>
              <a:defRPr sz="3000" b="1">
                <a:solidFill>
                  <a:schemeClr val="lt1"/>
                </a:solidFill>
              </a:defRPr>
            </a:lvl4pPr>
            <a:lvl5pPr lvl="4" algn="l" rtl="0">
              <a:lnSpc>
                <a:spcPct val="100000"/>
              </a:lnSpc>
              <a:spcBef>
                <a:spcPts val="0"/>
              </a:spcBef>
              <a:spcAft>
                <a:spcPts val="0"/>
              </a:spcAft>
              <a:buClr>
                <a:schemeClr val="lt1"/>
              </a:buClr>
              <a:buSzPts val="3000"/>
              <a:buNone/>
              <a:defRPr sz="3000" b="1">
                <a:solidFill>
                  <a:schemeClr val="lt1"/>
                </a:solidFill>
              </a:defRPr>
            </a:lvl5pPr>
            <a:lvl6pPr lvl="5" algn="l" rtl="0">
              <a:lnSpc>
                <a:spcPct val="100000"/>
              </a:lnSpc>
              <a:spcBef>
                <a:spcPts val="0"/>
              </a:spcBef>
              <a:spcAft>
                <a:spcPts val="0"/>
              </a:spcAft>
              <a:buClr>
                <a:schemeClr val="lt1"/>
              </a:buClr>
              <a:buSzPts val="3000"/>
              <a:buNone/>
              <a:defRPr sz="3000" b="1">
                <a:solidFill>
                  <a:schemeClr val="lt1"/>
                </a:solidFill>
              </a:defRPr>
            </a:lvl6pPr>
            <a:lvl7pPr lvl="6" algn="l" rtl="0">
              <a:lnSpc>
                <a:spcPct val="100000"/>
              </a:lnSpc>
              <a:spcBef>
                <a:spcPts val="0"/>
              </a:spcBef>
              <a:spcAft>
                <a:spcPts val="0"/>
              </a:spcAft>
              <a:buClr>
                <a:schemeClr val="lt1"/>
              </a:buClr>
              <a:buSzPts val="3000"/>
              <a:buNone/>
              <a:defRPr sz="3000" b="1">
                <a:solidFill>
                  <a:schemeClr val="lt1"/>
                </a:solidFill>
              </a:defRPr>
            </a:lvl7pPr>
            <a:lvl8pPr lvl="7" algn="l" rtl="0">
              <a:lnSpc>
                <a:spcPct val="100000"/>
              </a:lnSpc>
              <a:spcBef>
                <a:spcPts val="0"/>
              </a:spcBef>
              <a:spcAft>
                <a:spcPts val="0"/>
              </a:spcAft>
              <a:buClr>
                <a:schemeClr val="lt1"/>
              </a:buClr>
              <a:buSzPts val="3000"/>
              <a:buNone/>
              <a:defRPr sz="3000" b="1">
                <a:solidFill>
                  <a:schemeClr val="lt1"/>
                </a:solidFill>
              </a:defRPr>
            </a:lvl8pPr>
            <a:lvl9pPr lvl="8" algn="l" rtl="0">
              <a:lnSpc>
                <a:spcPct val="100000"/>
              </a:lnSpc>
              <a:spcBef>
                <a:spcPts val="0"/>
              </a:spcBef>
              <a:spcAft>
                <a:spcPts val="0"/>
              </a:spcAft>
              <a:buClr>
                <a:schemeClr val="lt1"/>
              </a:buClr>
              <a:buSzPts val="3000"/>
              <a:buNone/>
              <a:defRPr sz="3000" b="1">
                <a:solidFill>
                  <a:schemeClr val="lt1"/>
                </a:solidFill>
              </a:defRPr>
            </a:lvl9pPr>
          </a:lstStyle>
          <a:p>
            <a:endParaRPr/>
          </a:p>
        </p:txBody>
      </p:sp>
      <p:sp>
        <p:nvSpPr>
          <p:cNvPr id="72" name="Google Shape;72;p14"/>
          <p:cNvSpPr txBox="1">
            <a:spLocks noGrp="1"/>
          </p:cNvSpPr>
          <p:nvPr>
            <p:ph type="body" idx="1"/>
          </p:nvPr>
        </p:nvSpPr>
        <p:spPr>
          <a:xfrm>
            <a:off x="3381100" y="307975"/>
            <a:ext cx="1782600" cy="4268700"/>
          </a:xfrm>
          <a:prstGeom prst="rect">
            <a:avLst/>
          </a:prstGeom>
          <a:noFill/>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Clr>
                <a:schemeClr val="dk2"/>
              </a:buClr>
              <a:buSzPts val="1400"/>
              <a:buChar char="●"/>
              <a:defRPr sz="1400">
                <a:solidFill>
                  <a:schemeClr val="dk2"/>
                </a:solidFill>
              </a:defRPr>
            </a:lvl1pPr>
            <a:lvl2pPr marL="914400" lvl="1" indent="-304800" algn="l" rtl="0">
              <a:lnSpc>
                <a:spcPct val="115000"/>
              </a:lnSpc>
              <a:spcBef>
                <a:spcPts val="0"/>
              </a:spcBef>
              <a:spcAft>
                <a:spcPts val="0"/>
              </a:spcAft>
              <a:buClr>
                <a:schemeClr val="dk2"/>
              </a:buClr>
              <a:buSzPts val="1200"/>
              <a:buChar char="○"/>
              <a:defRPr sz="1200">
                <a:solidFill>
                  <a:schemeClr val="dk2"/>
                </a:solidFill>
              </a:defRPr>
            </a:lvl2pPr>
            <a:lvl3pPr marL="1371600" lvl="2" indent="-304800" algn="l" rtl="0">
              <a:lnSpc>
                <a:spcPct val="115000"/>
              </a:lnSpc>
              <a:spcBef>
                <a:spcPts val="0"/>
              </a:spcBef>
              <a:spcAft>
                <a:spcPts val="0"/>
              </a:spcAft>
              <a:buClr>
                <a:schemeClr val="dk2"/>
              </a:buClr>
              <a:buSzPts val="1200"/>
              <a:buChar char="■"/>
              <a:defRPr sz="1200">
                <a:solidFill>
                  <a:schemeClr val="dk2"/>
                </a:solidFill>
              </a:defRPr>
            </a:lvl3pPr>
            <a:lvl4pPr marL="1828800" lvl="3" indent="-304800" algn="l" rtl="0">
              <a:lnSpc>
                <a:spcPct val="115000"/>
              </a:lnSpc>
              <a:spcBef>
                <a:spcPts val="0"/>
              </a:spcBef>
              <a:spcAft>
                <a:spcPts val="0"/>
              </a:spcAft>
              <a:buClr>
                <a:schemeClr val="dk2"/>
              </a:buClr>
              <a:buSzPts val="1200"/>
              <a:buChar char="●"/>
              <a:defRPr sz="1200">
                <a:solidFill>
                  <a:schemeClr val="dk2"/>
                </a:solidFill>
              </a:defRPr>
            </a:lvl4pPr>
            <a:lvl5pPr marL="2286000" lvl="4" indent="-304800" algn="l" rtl="0">
              <a:lnSpc>
                <a:spcPct val="115000"/>
              </a:lnSpc>
              <a:spcBef>
                <a:spcPts val="0"/>
              </a:spcBef>
              <a:spcAft>
                <a:spcPts val="0"/>
              </a:spcAft>
              <a:buClr>
                <a:schemeClr val="dk2"/>
              </a:buClr>
              <a:buSzPts val="1200"/>
              <a:buChar char="○"/>
              <a:defRPr sz="1200">
                <a:solidFill>
                  <a:schemeClr val="dk2"/>
                </a:solidFill>
              </a:defRPr>
            </a:lvl5pPr>
            <a:lvl6pPr marL="2743200" lvl="5" indent="-304800" algn="l" rtl="0">
              <a:lnSpc>
                <a:spcPct val="115000"/>
              </a:lnSpc>
              <a:spcBef>
                <a:spcPts val="0"/>
              </a:spcBef>
              <a:spcAft>
                <a:spcPts val="0"/>
              </a:spcAft>
              <a:buClr>
                <a:schemeClr val="dk2"/>
              </a:buClr>
              <a:buSzPts val="1200"/>
              <a:buChar char="■"/>
              <a:defRPr sz="1200">
                <a:solidFill>
                  <a:schemeClr val="dk2"/>
                </a:solidFill>
              </a:defRPr>
            </a:lvl6pPr>
            <a:lvl7pPr marL="3200400" lvl="6" indent="-304800" algn="l" rtl="0">
              <a:lnSpc>
                <a:spcPct val="115000"/>
              </a:lnSpc>
              <a:spcBef>
                <a:spcPts val="0"/>
              </a:spcBef>
              <a:spcAft>
                <a:spcPts val="0"/>
              </a:spcAft>
              <a:buClr>
                <a:schemeClr val="dk2"/>
              </a:buClr>
              <a:buSzPts val="1200"/>
              <a:buChar char="●"/>
              <a:defRPr sz="1200">
                <a:solidFill>
                  <a:schemeClr val="dk2"/>
                </a:solidFill>
              </a:defRPr>
            </a:lvl7pPr>
            <a:lvl8pPr marL="3657600" lvl="7" indent="-304800" algn="l" rtl="0">
              <a:lnSpc>
                <a:spcPct val="115000"/>
              </a:lnSpc>
              <a:spcBef>
                <a:spcPts val="0"/>
              </a:spcBef>
              <a:spcAft>
                <a:spcPts val="0"/>
              </a:spcAft>
              <a:buClr>
                <a:schemeClr val="dk2"/>
              </a:buClr>
              <a:buSzPts val="1200"/>
              <a:buChar char="○"/>
              <a:defRPr sz="1200">
                <a:solidFill>
                  <a:schemeClr val="dk2"/>
                </a:solidFill>
              </a:defRPr>
            </a:lvl8pPr>
            <a:lvl9pPr marL="4114800" lvl="8" indent="-304800" algn="l" rtl="0">
              <a:lnSpc>
                <a:spcPct val="115000"/>
              </a:lnSpc>
              <a:spcBef>
                <a:spcPts val="0"/>
              </a:spcBef>
              <a:spcAft>
                <a:spcPts val="0"/>
              </a:spcAft>
              <a:buClr>
                <a:schemeClr val="dk2"/>
              </a:buClr>
              <a:buSzPts val="1200"/>
              <a:buChar char="■"/>
              <a:defRPr sz="1200">
                <a:solidFill>
                  <a:schemeClr val="dk2"/>
                </a:solidFill>
              </a:defRPr>
            </a:lvl9pPr>
          </a:lstStyle>
          <a:p>
            <a:endParaRPr/>
          </a:p>
        </p:txBody>
      </p:sp>
      <p:sp>
        <p:nvSpPr>
          <p:cNvPr id="73" name="Google Shape;73;p14"/>
          <p:cNvSpPr txBox="1">
            <a:spLocks noGrp="1"/>
          </p:cNvSpPr>
          <p:nvPr>
            <p:ph type="body" idx="2"/>
          </p:nvPr>
        </p:nvSpPr>
        <p:spPr>
          <a:xfrm>
            <a:off x="5214753" y="307975"/>
            <a:ext cx="1782600" cy="4268700"/>
          </a:xfrm>
          <a:prstGeom prst="rect">
            <a:avLst/>
          </a:prstGeom>
          <a:noFill/>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Clr>
                <a:schemeClr val="dk2"/>
              </a:buClr>
              <a:buSzPts val="1400"/>
              <a:buChar char="●"/>
              <a:defRPr sz="1400">
                <a:solidFill>
                  <a:schemeClr val="dk2"/>
                </a:solidFill>
              </a:defRPr>
            </a:lvl1pPr>
            <a:lvl2pPr marL="914400" lvl="1" indent="-304800" algn="l" rtl="0">
              <a:lnSpc>
                <a:spcPct val="115000"/>
              </a:lnSpc>
              <a:spcBef>
                <a:spcPts val="0"/>
              </a:spcBef>
              <a:spcAft>
                <a:spcPts val="0"/>
              </a:spcAft>
              <a:buClr>
                <a:schemeClr val="dk2"/>
              </a:buClr>
              <a:buSzPts val="1200"/>
              <a:buChar char="○"/>
              <a:defRPr sz="1200">
                <a:solidFill>
                  <a:schemeClr val="dk2"/>
                </a:solidFill>
              </a:defRPr>
            </a:lvl2pPr>
            <a:lvl3pPr marL="1371600" lvl="2" indent="-304800" algn="l" rtl="0">
              <a:lnSpc>
                <a:spcPct val="115000"/>
              </a:lnSpc>
              <a:spcBef>
                <a:spcPts val="0"/>
              </a:spcBef>
              <a:spcAft>
                <a:spcPts val="0"/>
              </a:spcAft>
              <a:buClr>
                <a:schemeClr val="dk2"/>
              </a:buClr>
              <a:buSzPts val="1200"/>
              <a:buChar char="■"/>
              <a:defRPr sz="1200">
                <a:solidFill>
                  <a:schemeClr val="dk2"/>
                </a:solidFill>
              </a:defRPr>
            </a:lvl3pPr>
            <a:lvl4pPr marL="1828800" lvl="3" indent="-304800" algn="l" rtl="0">
              <a:lnSpc>
                <a:spcPct val="115000"/>
              </a:lnSpc>
              <a:spcBef>
                <a:spcPts val="0"/>
              </a:spcBef>
              <a:spcAft>
                <a:spcPts val="0"/>
              </a:spcAft>
              <a:buClr>
                <a:schemeClr val="dk2"/>
              </a:buClr>
              <a:buSzPts val="1200"/>
              <a:buChar char="●"/>
              <a:defRPr sz="1200">
                <a:solidFill>
                  <a:schemeClr val="dk2"/>
                </a:solidFill>
              </a:defRPr>
            </a:lvl4pPr>
            <a:lvl5pPr marL="2286000" lvl="4" indent="-304800" algn="l" rtl="0">
              <a:lnSpc>
                <a:spcPct val="115000"/>
              </a:lnSpc>
              <a:spcBef>
                <a:spcPts val="0"/>
              </a:spcBef>
              <a:spcAft>
                <a:spcPts val="0"/>
              </a:spcAft>
              <a:buClr>
                <a:schemeClr val="dk2"/>
              </a:buClr>
              <a:buSzPts val="1200"/>
              <a:buChar char="○"/>
              <a:defRPr sz="1200">
                <a:solidFill>
                  <a:schemeClr val="dk2"/>
                </a:solidFill>
              </a:defRPr>
            </a:lvl5pPr>
            <a:lvl6pPr marL="2743200" lvl="5" indent="-304800" algn="l" rtl="0">
              <a:lnSpc>
                <a:spcPct val="115000"/>
              </a:lnSpc>
              <a:spcBef>
                <a:spcPts val="0"/>
              </a:spcBef>
              <a:spcAft>
                <a:spcPts val="0"/>
              </a:spcAft>
              <a:buClr>
                <a:schemeClr val="dk2"/>
              </a:buClr>
              <a:buSzPts val="1200"/>
              <a:buChar char="■"/>
              <a:defRPr sz="1200">
                <a:solidFill>
                  <a:schemeClr val="dk2"/>
                </a:solidFill>
              </a:defRPr>
            </a:lvl6pPr>
            <a:lvl7pPr marL="3200400" lvl="6" indent="-304800" algn="l" rtl="0">
              <a:lnSpc>
                <a:spcPct val="115000"/>
              </a:lnSpc>
              <a:spcBef>
                <a:spcPts val="0"/>
              </a:spcBef>
              <a:spcAft>
                <a:spcPts val="0"/>
              </a:spcAft>
              <a:buClr>
                <a:schemeClr val="dk2"/>
              </a:buClr>
              <a:buSzPts val="1200"/>
              <a:buChar char="●"/>
              <a:defRPr sz="1200">
                <a:solidFill>
                  <a:schemeClr val="dk2"/>
                </a:solidFill>
              </a:defRPr>
            </a:lvl7pPr>
            <a:lvl8pPr marL="3657600" lvl="7" indent="-304800" algn="l" rtl="0">
              <a:lnSpc>
                <a:spcPct val="115000"/>
              </a:lnSpc>
              <a:spcBef>
                <a:spcPts val="0"/>
              </a:spcBef>
              <a:spcAft>
                <a:spcPts val="0"/>
              </a:spcAft>
              <a:buClr>
                <a:schemeClr val="dk2"/>
              </a:buClr>
              <a:buSzPts val="1200"/>
              <a:buChar char="○"/>
              <a:defRPr sz="1200">
                <a:solidFill>
                  <a:schemeClr val="dk2"/>
                </a:solidFill>
              </a:defRPr>
            </a:lvl8pPr>
            <a:lvl9pPr marL="4114800" lvl="8" indent="-304800" algn="l" rtl="0">
              <a:lnSpc>
                <a:spcPct val="115000"/>
              </a:lnSpc>
              <a:spcBef>
                <a:spcPts val="0"/>
              </a:spcBef>
              <a:spcAft>
                <a:spcPts val="0"/>
              </a:spcAft>
              <a:buClr>
                <a:schemeClr val="dk2"/>
              </a:buClr>
              <a:buSzPts val="1200"/>
              <a:buChar char="■"/>
              <a:defRPr sz="1200">
                <a:solidFill>
                  <a:schemeClr val="dk2"/>
                </a:solidFill>
              </a:defRPr>
            </a:lvl9pPr>
          </a:lstStyle>
          <a:p>
            <a:endParaRPr/>
          </a:p>
        </p:txBody>
      </p:sp>
      <p:sp>
        <p:nvSpPr>
          <p:cNvPr id="74" name="Google Shape;74;p14"/>
          <p:cNvSpPr txBox="1">
            <a:spLocks noGrp="1"/>
          </p:cNvSpPr>
          <p:nvPr>
            <p:ph type="body" idx="3"/>
          </p:nvPr>
        </p:nvSpPr>
        <p:spPr>
          <a:xfrm>
            <a:off x="7048406" y="307825"/>
            <a:ext cx="1782600" cy="4268700"/>
          </a:xfrm>
          <a:prstGeom prst="rect">
            <a:avLst/>
          </a:prstGeom>
          <a:noFill/>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Clr>
                <a:schemeClr val="dk2"/>
              </a:buClr>
              <a:buSzPts val="1400"/>
              <a:buChar char="●"/>
              <a:defRPr sz="1400">
                <a:solidFill>
                  <a:schemeClr val="dk2"/>
                </a:solidFill>
              </a:defRPr>
            </a:lvl1pPr>
            <a:lvl2pPr marL="914400" lvl="1" indent="-304800" algn="l" rtl="0">
              <a:lnSpc>
                <a:spcPct val="115000"/>
              </a:lnSpc>
              <a:spcBef>
                <a:spcPts val="0"/>
              </a:spcBef>
              <a:spcAft>
                <a:spcPts val="0"/>
              </a:spcAft>
              <a:buClr>
                <a:schemeClr val="dk2"/>
              </a:buClr>
              <a:buSzPts val="1200"/>
              <a:buChar char="○"/>
              <a:defRPr sz="1200">
                <a:solidFill>
                  <a:schemeClr val="dk2"/>
                </a:solidFill>
              </a:defRPr>
            </a:lvl2pPr>
            <a:lvl3pPr marL="1371600" lvl="2" indent="-304800" algn="l" rtl="0">
              <a:lnSpc>
                <a:spcPct val="115000"/>
              </a:lnSpc>
              <a:spcBef>
                <a:spcPts val="0"/>
              </a:spcBef>
              <a:spcAft>
                <a:spcPts val="0"/>
              </a:spcAft>
              <a:buClr>
                <a:schemeClr val="dk2"/>
              </a:buClr>
              <a:buSzPts val="1200"/>
              <a:buChar char="■"/>
              <a:defRPr sz="1200">
                <a:solidFill>
                  <a:schemeClr val="dk2"/>
                </a:solidFill>
              </a:defRPr>
            </a:lvl3pPr>
            <a:lvl4pPr marL="1828800" lvl="3" indent="-304800" algn="l" rtl="0">
              <a:lnSpc>
                <a:spcPct val="115000"/>
              </a:lnSpc>
              <a:spcBef>
                <a:spcPts val="0"/>
              </a:spcBef>
              <a:spcAft>
                <a:spcPts val="0"/>
              </a:spcAft>
              <a:buClr>
                <a:schemeClr val="dk2"/>
              </a:buClr>
              <a:buSzPts val="1200"/>
              <a:buChar char="●"/>
              <a:defRPr sz="1200">
                <a:solidFill>
                  <a:schemeClr val="dk2"/>
                </a:solidFill>
              </a:defRPr>
            </a:lvl4pPr>
            <a:lvl5pPr marL="2286000" lvl="4" indent="-304800" algn="l" rtl="0">
              <a:lnSpc>
                <a:spcPct val="115000"/>
              </a:lnSpc>
              <a:spcBef>
                <a:spcPts val="0"/>
              </a:spcBef>
              <a:spcAft>
                <a:spcPts val="0"/>
              </a:spcAft>
              <a:buClr>
                <a:schemeClr val="dk2"/>
              </a:buClr>
              <a:buSzPts val="1200"/>
              <a:buChar char="○"/>
              <a:defRPr sz="1200">
                <a:solidFill>
                  <a:schemeClr val="dk2"/>
                </a:solidFill>
              </a:defRPr>
            </a:lvl5pPr>
            <a:lvl6pPr marL="2743200" lvl="5" indent="-304800" algn="l" rtl="0">
              <a:lnSpc>
                <a:spcPct val="115000"/>
              </a:lnSpc>
              <a:spcBef>
                <a:spcPts val="0"/>
              </a:spcBef>
              <a:spcAft>
                <a:spcPts val="0"/>
              </a:spcAft>
              <a:buClr>
                <a:schemeClr val="dk2"/>
              </a:buClr>
              <a:buSzPts val="1200"/>
              <a:buChar char="■"/>
              <a:defRPr sz="1200">
                <a:solidFill>
                  <a:schemeClr val="dk2"/>
                </a:solidFill>
              </a:defRPr>
            </a:lvl6pPr>
            <a:lvl7pPr marL="3200400" lvl="6" indent="-304800" algn="l" rtl="0">
              <a:lnSpc>
                <a:spcPct val="115000"/>
              </a:lnSpc>
              <a:spcBef>
                <a:spcPts val="0"/>
              </a:spcBef>
              <a:spcAft>
                <a:spcPts val="0"/>
              </a:spcAft>
              <a:buClr>
                <a:schemeClr val="dk2"/>
              </a:buClr>
              <a:buSzPts val="1200"/>
              <a:buChar char="●"/>
              <a:defRPr sz="1200">
                <a:solidFill>
                  <a:schemeClr val="dk2"/>
                </a:solidFill>
              </a:defRPr>
            </a:lvl7pPr>
            <a:lvl8pPr marL="3657600" lvl="7" indent="-304800" algn="l" rtl="0">
              <a:lnSpc>
                <a:spcPct val="115000"/>
              </a:lnSpc>
              <a:spcBef>
                <a:spcPts val="0"/>
              </a:spcBef>
              <a:spcAft>
                <a:spcPts val="0"/>
              </a:spcAft>
              <a:buClr>
                <a:schemeClr val="dk2"/>
              </a:buClr>
              <a:buSzPts val="1200"/>
              <a:buChar char="○"/>
              <a:defRPr sz="1200">
                <a:solidFill>
                  <a:schemeClr val="dk2"/>
                </a:solidFill>
              </a:defRPr>
            </a:lvl8pPr>
            <a:lvl9pPr marL="4114800" lvl="8" indent="-304800" algn="l" rtl="0">
              <a:lnSpc>
                <a:spcPct val="115000"/>
              </a:lnSpc>
              <a:spcBef>
                <a:spcPts val="0"/>
              </a:spcBef>
              <a:spcAft>
                <a:spcPts val="0"/>
              </a:spcAft>
              <a:buClr>
                <a:schemeClr val="dk2"/>
              </a:buClr>
              <a:buSzPts val="1200"/>
              <a:buChar char="■"/>
              <a:defRPr sz="1200">
                <a:solidFill>
                  <a:schemeClr val="dk2"/>
                </a:solidFill>
              </a:defRPr>
            </a:lvl9pPr>
          </a:lstStyle>
          <a:p>
            <a:endParaRPr/>
          </a:p>
        </p:txBody>
      </p:sp>
      <p:sp>
        <p:nvSpPr>
          <p:cNvPr id="75" name="Google Shape;75;p14"/>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rmAutofit/>
          </a:bodyPr>
          <a:lstStyle>
            <a:lvl1pPr lvl="0" algn="r" rtl="0">
              <a:lnSpc>
                <a:spcPct val="100000"/>
              </a:lnSpc>
              <a:spcAft>
                <a:spcPts val="0"/>
              </a:spcAft>
              <a:buNone/>
              <a:defRPr sz="1000">
                <a:solidFill>
                  <a:schemeClr val="dk2"/>
                </a:solidFill>
              </a:defRPr>
            </a:lvl1pPr>
            <a:lvl2pPr lvl="1" algn="r" rtl="0">
              <a:lnSpc>
                <a:spcPct val="100000"/>
              </a:lnSpc>
              <a:spcAft>
                <a:spcPts val="0"/>
              </a:spcAft>
              <a:buNone/>
              <a:defRPr sz="1000">
                <a:solidFill>
                  <a:schemeClr val="dk2"/>
                </a:solidFill>
              </a:defRPr>
            </a:lvl2pPr>
            <a:lvl3pPr lvl="2" algn="r" rtl="0">
              <a:lnSpc>
                <a:spcPct val="100000"/>
              </a:lnSpc>
              <a:spcAft>
                <a:spcPts val="0"/>
              </a:spcAft>
              <a:buNone/>
              <a:defRPr sz="1000">
                <a:solidFill>
                  <a:schemeClr val="dk2"/>
                </a:solidFill>
              </a:defRPr>
            </a:lvl3pPr>
            <a:lvl4pPr lvl="3" algn="r" rtl="0">
              <a:lnSpc>
                <a:spcPct val="100000"/>
              </a:lnSpc>
              <a:spcAft>
                <a:spcPts val="0"/>
              </a:spcAft>
              <a:buNone/>
              <a:defRPr sz="1000">
                <a:solidFill>
                  <a:schemeClr val="dk2"/>
                </a:solidFill>
              </a:defRPr>
            </a:lvl4pPr>
            <a:lvl5pPr lvl="4" algn="r" rtl="0">
              <a:lnSpc>
                <a:spcPct val="100000"/>
              </a:lnSpc>
              <a:spcAft>
                <a:spcPts val="0"/>
              </a:spcAft>
              <a:buNone/>
              <a:defRPr sz="1000">
                <a:solidFill>
                  <a:schemeClr val="dk2"/>
                </a:solidFill>
              </a:defRPr>
            </a:lvl5pPr>
            <a:lvl6pPr lvl="5" algn="r" rtl="0">
              <a:lnSpc>
                <a:spcPct val="100000"/>
              </a:lnSpc>
              <a:spcAft>
                <a:spcPts val="0"/>
              </a:spcAft>
              <a:buNone/>
              <a:defRPr sz="1000">
                <a:solidFill>
                  <a:schemeClr val="dk2"/>
                </a:solidFill>
              </a:defRPr>
            </a:lvl6pPr>
            <a:lvl7pPr lvl="6" algn="r" rtl="0">
              <a:lnSpc>
                <a:spcPct val="100000"/>
              </a:lnSpc>
              <a:spcAft>
                <a:spcPts val="0"/>
              </a:spcAft>
              <a:buNone/>
              <a:defRPr sz="1000">
                <a:solidFill>
                  <a:schemeClr val="dk2"/>
                </a:solidFill>
              </a:defRPr>
            </a:lvl7pPr>
            <a:lvl8pPr lvl="7" algn="r" rtl="0">
              <a:lnSpc>
                <a:spcPct val="100000"/>
              </a:lnSpc>
              <a:spcAft>
                <a:spcPts val="0"/>
              </a:spcAft>
              <a:buNone/>
              <a:defRPr sz="1000">
                <a:solidFill>
                  <a:schemeClr val="dk2"/>
                </a:solidFill>
              </a:defRPr>
            </a:lvl8pPr>
            <a:lvl9pPr lvl="8" algn="r" rtl="0">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13">
  <p:cSld name="AUTOLAYOUT_34">
    <p:spTree>
      <p:nvGrpSpPr>
        <p:cNvPr id="1" name="Shape 76"/>
        <p:cNvGrpSpPr/>
        <p:nvPr/>
      </p:nvGrpSpPr>
      <p:grpSpPr>
        <a:xfrm>
          <a:off x="0" y="0"/>
          <a:ext cx="0" cy="0"/>
          <a:chOff x="0" y="0"/>
          <a:chExt cx="0" cy="0"/>
        </a:xfrm>
      </p:grpSpPr>
      <p:sp>
        <p:nvSpPr>
          <p:cNvPr id="77" name="Google Shape;77;p15"/>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78;p15"/>
          <p:cNvSpPr/>
          <p:nvPr/>
        </p:nvSpPr>
        <p:spPr>
          <a:xfrm>
            <a:off x="0" y="0"/>
            <a:ext cx="4583400" cy="51435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79;p15"/>
          <p:cNvSpPr txBox="1">
            <a:spLocks noGrp="1"/>
          </p:cNvSpPr>
          <p:nvPr>
            <p:ph type="title"/>
          </p:nvPr>
        </p:nvSpPr>
        <p:spPr>
          <a:xfrm>
            <a:off x="363750" y="554850"/>
            <a:ext cx="3855900" cy="4033800"/>
          </a:xfrm>
          <a:prstGeom prst="rect">
            <a:avLst/>
          </a:prstGeom>
          <a:noFill/>
          <a:ln>
            <a:noFill/>
          </a:ln>
        </p:spPr>
        <p:txBody>
          <a:bodyPr spcFirstLastPara="1" wrap="square" lIns="68575" tIns="34275" rIns="68575" bIns="34275" anchor="ctr" anchorCtr="0">
            <a:normAutofit/>
          </a:bodyPr>
          <a:lstStyle>
            <a:lvl1pPr lvl="0" algn="ctr" rtl="0">
              <a:lnSpc>
                <a:spcPct val="100000"/>
              </a:lnSpc>
              <a:spcBef>
                <a:spcPts val="0"/>
              </a:spcBef>
              <a:spcAft>
                <a:spcPts val="0"/>
              </a:spcAft>
              <a:buClr>
                <a:schemeClr val="lt1"/>
              </a:buClr>
              <a:buSzPts val="3600"/>
              <a:buNone/>
              <a:defRPr sz="3600" b="1">
                <a:solidFill>
                  <a:schemeClr val="lt1"/>
                </a:solidFill>
              </a:defRPr>
            </a:lvl1pPr>
            <a:lvl2pPr lvl="1" algn="ctr" rtl="0">
              <a:lnSpc>
                <a:spcPct val="100000"/>
              </a:lnSpc>
              <a:spcBef>
                <a:spcPts val="0"/>
              </a:spcBef>
              <a:spcAft>
                <a:spcPts val="0"/>
              </a:spcAft>
              <a:buClr>
                <a:schemeClr val="lt1"/>
              </a:buClr>
              <a:buSzPts val="3600"/>
              <a:buNone/>
              <a:defRPr sz="3600" b="1">
                <a:solidFill>
                  <a:schemeClr val="lt1"/>
                </a:solidFill>
              </a:defRPr>
            </a:lvl2pPr>
            <a:lvl3pPr lvl="2" algn="ctr" rtl="0">
              <a:lnSpc>
                <a:spcPct val="100000"/>
              </a:lnSpc>
              <a:spcBef>
                <a:spcPts val="0"/>
              </a:spcBef>
              <a:spcAft>
                <a:spcPts val="0"/>
              </a:spcAft>
              <a:buClr>
                <a:schemeClr val="lt1"/>
              </a:buClr>
              <a:buSzPts val="3600"/>
              <a:buNone/>
              <a:defRPr sz="3600" b="1">
                <a:solidFill>
                  <a:schemeClr val="lt1"/>
                </a:solidFill>
              </a:defRPr>
            </a:lvl3pPr>
            <a:lvl4pPr lvl="3" algn="ctr" rtl="0">
              <a:lnSpc>
                <a:spcPct val="100000"/>
              </a:lnSpc>
              <a:spcBef>
                <a:spcPts val="0"/>
              </a:spcBef>
              <a:spcAft>
                <a:spcPts val="0"/>
              </a:spcAft>
              <a:buClr>
                <a:schemeClr val="lt1"/>
              </a:buClr>
              <a:buSzPts val="3600"/>
              <a:buNone/>
              <a:defRPr sz="3600" b="1">
                <a:solidFill>
                  <a:schemeClr val="lt1"/>
                </a:solidFill>
              </a:defRPr>
            </a:lvl4pPr>
            <a:lvl5pPr lvl="4" algn="ctr" rtl="0">
              <a:lnSpc>
                <a:spcPct val="100000"/>
              </a:lnSpc>
              <a:spcBef>
                <a:spcPts val="0"/>
              </a:spcBef>
              <a:spcAft>
                <a:spcPts val="0"/>
              </a:spcAft>
              <a:buClr>
                <a:schemeClr val="lt1"/>
              </a:buClr>
              <a:buSzPts val="3600"/>
              <a:buNone/>
              <a:defRPr sz="3600" b="1">
                <a:solidFill>
                  <a:schemeClr val="lt1"/>
                </a:solidFill>
              </a:defRPr>
            </a:lvl5pPr>
            <a:lvl6pPr lvl="5" algn="ctr" rtl="0">
              <a:lnSpc>
                <a:spcPct val="100000"/>
              </a:lnSpc>
              <a:spcBef>
                <a:spcPts val="0"/>
              </a:spcBef>
              <a:spcAft>
                <a:spcPts val="0"/>
              </a:spcAft>
              <a:buClr>
                <a:schemeClr val="lt1"/>
              </a:buClr>
              <a:buSzPts val="3600"/>
              <a:buNone/>
              <a:defRPr sz="3600" b="1">
                <a:solidFill>
                  <a:schemeClr val="lt1"/>
                </a:solidFill>
              </a:defRPr>
            </a:lvl6pPr>
            <a:lvl7pPr lvl="6" algn="ctr" rtl="0">
              <a:lnSpc>
                <a:spcPct val="100000"/>
              </a:lnSpc>
              <a:spcBef>
                <a:spcPts val="0"/>
              </a:spcBef>
              <a:spcAft>
                <a:spcPts val="0"/>
              </a:spcAft>
              <a:buClr>
                <a:schemeClr val="lt1"/>
              </a:buClr>
              <a:buSzPts val="3600"/>
              <a:buNone/>
              <a:defRPr sz="3600" b="1">
                <a:solidFill>
                  <a:schemeClr val="lt1"/>
                </a:solidFill>
              </a:defRPr>
            </a:lvl7pPr>
            <a:lvl8pPr lvl="7" algn="ctr" rtl="0">
              <a:lnSpc>
                <a:spcPct val="100000"/>
              </a:lnSpc>
              <a:spcBef>
                <a:spcPts val="0"/>
              </a:spcBef>
              <a:spcAft>
                <a:spcPts val="0"/>
              </a:spcAft>
              <a:buClr>
                <a:schemeClr val="lt1"/>
              </a:buClr>
              <a:buSzPts val="3600"/>
              <a:buNone/>
              <a:defRPr sz="3600" b="1">
                <a:solidFill>
                  <a:schemeClr val="lt1"/>
                </a:solidFill>
              </a:defRPr>
            </a:lvl8pPr>
            <a:lvl9pPr lvl="8" algn="ctr" rtl="0">
              <a:lnSpc>
                <a:spcPct val="100000"/>
              </a:lnSpc>
              <a:spcBef>
                <a:spcPts val="0"/>
              </a:spcBef>
              <a:spcAft>
                <a:spcPts val="0"/>
              </a:spcAft>
              <a:buClr>
                <a:schemeClr val="lt1"/>
              </a:buClr>
              <a:buSzPts val="3600"/>
              <a:buNone/>
              <a:defRPr sz="3600" b="1">
                <a:solidFill>
                  <a:schemeClr val="lt1"/>
                </a:solidFill>
              </a:defRPr>
            </a:lvl9pPr>
          </a:lstStyle>
          <a:p>
            <a:endParaRPr/>
          </a:p>
        </p:txBody>
      </p:sp>
      <p:sp>
        <p:nvSpPr>
          <p:cNvPr id="80" name="Google Shape;80;p15"/>
          <p:cNvSpPr txBox="1">
            <a:spLocks noGrp="1"/>
          </p:cNvSpPr>
          <p:nvPr>
            <p:ph type="body" idx="1"/>
          </p:nvPr>
        </p:nvSpPr>
        <p:spPr>
          <a:xfrm>
            <a:off x="4947374" y="554850"/>
            <a:ext cx="3855900" cy="4033800"/>
          </a:xfrm>
          <a:prstGeom prst="rect">
            <a:avLst/>
          </a:prstGeom>
          <a:noFill/>
          <a:ln>
            <a:noFill/>
          </a:ln>
        </p:spPr>
        <p:txBody>
          <a:bodyPr spcFirstLastPara="1" wrap="square" lIns="68575" tIns="34275" rIns="68575" bIns="34275" anchor="ctr" anchorCtr="0">
            <a:normAutofit/>
          </a:bodyPr>
          <a:lstStyle>
            <a:lvl1pPr marL="457200" lvl="0" indent="-330200" algn="l" rtl="0">
              <a:lnSpc>
                <a:spcPct val="115000"/>
              </a:lnSpc>
              <a:spcBef>
                <a:spcPts val="0"/>
              </a:spcBef>
              <a:spcAft>
                <a:spcPts val="0"/>
              </a:spcAft>
              <a:buClr>
                <a:schemeClr val="dk2"/>
              </a:buClr>
              <a:buSzPts val="1600"/>
              <a:buChar char="●"/>
              <a:defRPr sz="1600">
                <a:solidFill>
                  <a:schemeClr val="dk2"/>
                </a:solidFill>
              </a:defRPr>
            </a:lvl1pPr>
            <a:lvl2pPr marL="914400" lvl="1" indent="-317500" algn="l" rtl="0">
              <a:lnSpc>
                <a:spcPct val="115000"/>
              </a:lnSpc>
              <a:spcBef>
                <a:spcPts val="1600"/>
              </a:spcBef>
              <a:spcAft>
                <a:spcPts val="0"/>
              </a:spcAft>
              <a:buClr>
                <a:schemeClr val="dk2"/>
              </a:buClr>
              <a:buSzPts val="1400"/>
              <a:buChar char="○"/>
              <a:defRPr sz="1400">
                <a:solidFill>
                  <a:schemeClr val="dk2"/>
                </a:solidFill>
              </a:defRPr>
            </a:lvl2pPr>
            <a:lvl3pPr marL="1371600" lvl="2" indent="-317500" algn="l" rtl="0">
              <a:lnSpc>
                <a:spcPct val="115000"/>
              </a:lnSpc>
              <a:spcBef>
                <a:spcPts val="1600"/>
              </a:spcBef>
              <a:spcAft>
                <a:spcPts val="0"/>
              </a:spcAft>
              <a:buClr>
                <a:schemeClr val="dk2"/>
              </a:buClr>
              <a:buSzPts val="1400"/>
              <a:buChar char="■"/>
              <a:defRPr sz="1400">
                <a:solidFill>
                  <a:schemeClr val="dk2"/>
                </a:solidFill>
              </a:defRPr>
            </a:lvl3pPr>
            <a:lvl4pPr marL="1828800" lvl="3" indent="-317500" algn="l" rtl="0">
              <a:lnSpc>
                <a:spcPct val="115000"/>
              </a:lnSpc>
              <a:spcBef>
                <a:spcPts val="1600"/>
              </a:spcBef>
              <a:spcAft>
                <a:spcPts val="0"/>
              </a:spcAft>
              <a:buClr>
                <a:schemeClr val="dk2"/>
              </a:buClr>
              <a:buSzPts val="1400"/>
              <a:buChar char="●"/>
              <a:defRPr sz="1400">
                <a:solidFill>
                  <a:schemeClr val="dk2"/>
                </a:solidFill>
              </a:defRPr>
            </a:lvl4pPr>
            <a:lvl5pPr marL="2286000" lvl="4" indent="-317500" algn="l" rtl="0">
              <a:lnSpc>
                <a:spcPct val="115000"/>
              </a:lnSpc>
              <a:spcBef>
                <a:spcPts val="1600"/>
              </a:spcBef>
              <a:spcAft>
                <a:spcPts val="0"/>
              </a:spcAft>
              <a:buClr>
                <a:schemeClr val="dk2"/>
              </a:buClr>
              <a:buSzPts val="1400"/>
              <a:buChar char="○"/>
              <a:defRPr sz="1400">
                <a:solidFill>
                  <a:schemeClr val="dk2"/>
                </a:solidFill>
              </a:defRPr>
            </a:lvl5pPr>
            <a:lvl6pPr marL="2743200" lvl="5" indent="-317500" algn="l" rtl="0">
              <a:lnSpc>
                <a:spcPct val="115000"/>
              </a:lnSpc>
              <a:spcBef>
                <a:spcPts val="1600"/>
              </a:spcBef>
              <a:spcAft>
                <a:spcPts val="0"/>
              </a:spcAft>
              <a:buClr>
                <a:schemeClr val="dk2"/>
              </a:buClr>
              <a:buSzPts val="1400"/>
              <a:buChar char="■"/>
              <a:defRPr sz="1400">
                <a:solidFill>
                  <a:schemeClr val="dk2"/>
                </a:solidFill>
              </a:defRPr>
            </a:lvl6pPr>
            <a:lvl7pPr marL="3200400" lvl="6" indent="-317500" algn="l" rtl="0">
              <a:lnSpc>
                <a:spcPct val="115000"/>
              </a:lnSpc>
              <a:spcBef>
                <a:spcPts val="1600"/>
              </a:spcBef>
              <a:spcAft>
                <a:spcPts val="0"/>
              </a:spcAft>
              <a:buClr>
                <a:schemeClr val="dk2"/>
              </a:buClr>
              <a:buSzPts val="1400"/>
              <a:buChar char="●"/>
              <a:defRPr sz="1400">
                <a:solidFill>
                  <a:schemeClr val="dk2"/>
                </a:solidFill>
              </a:defRPr>
            </a:lvl7pPr>
            <a:lvl8pPr marL="3657600" lvl="7" indent="-317500" algn="l" rtl="0">
              <a:lnSpc>
                <a:spcPct val="115000"/>
              </a:lnSpc>
              <a:spcBef>
                <a:spcPts val="1600"/>
              </a:spcBef>
              <a:spcAft>
                <a:spcPts val="0"/>
              </a:spcAft>
              <a:buClr>
                <a:schemeClr val="dk2"/>
              </a:buClr>
              <a:buSzPts val="1400"/>
              <a:buChar char="○"/>
              <a:defRPr sz="1400">
                <a:solidFill>
                  <a:schemeClr val="dk2"/>
                </a:solidFill>
              </a:defRPr>
            </a:lvl8pPr>
            <a:lvl9pPr marL="4114800" lvl="8" indent="-317500" algn="l" rtl="0">
              <a:lnSpc>
                <a:spcPct val="115000"/>
              </a:lnSpc>
              <a:spcBef>
                <a:spcPts val="1600"/>
              </a:spcBef>
              <a:spcAft>
                <a:spcPts val="1600"/>
              </a:spcAft>
              <a:buClr>
                <a:schemeClr val="dk2"/>
              </a:buClr>
              <a:buSzPts val="1400"/>
              <a:buChar char="■"/>
              <a:defRPr sz="1400">
                <a:solidFill>
                  <a:schemeClr val="dk2"/>
                </a:solidFill>
              </a:defRPr>
            </a:lvl9pPr>
          </a:lstStyle>
          <a:p>
            <a:endParaRPr/>
          </a:p>
        </p:txBody>
      </p:sp>
      <p:sp>
        <p:nvSpPr>
          <p:cNvPr id="81" name="Google Shape;81;p15"/>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rmAutofit/>
          </a:bodyPr>
          <a:lstStyle>
            <a:lvl1pPr lvl="0" algn="r" rtl="0">
              <a:lnSpc>
                <a:spcPct val="100000"/>
              </a:lnSpc>
              <a:spcAft>
                <a:spcPts val="0"/>
              </a:spcAft>
              <a:buNone/>
              <a:defRPr sz="1000">
                <a:solidFill>
                  <a:schemeClr val="dk2"/>
                </a:solidFill>
              </a:defRPr>
            </a:lvl1pPr>
            <a:lvl2pPr lvl="1" algn="r" rtl="0">
              <a:lnSpc>
                <a:spcPct val="100000"/>
              </a:lnSpc>
              <a:spcAft>
                <a:spcPts val="0"/>
              </a:spcAft>
              <a:buNone/>
              <a:defRPr sz="1000">
                <a:solidFill>
                  <a:schemeClr val="dk2"/>
                </a:solidFill>
              </a:defRPr>
            </a:lvl2pPr>
            <a:lvl3pPr lvl="2" algn="r" rtl="0">
              <a:lnSpc>
                <a:spcPct val="100000"/>
              </a:lnSpc>
              <a:spcAft>
                <a:spcPts val="0"/>
              </a:spcAft>
              <a:buNone/>
              <a:defRPr sz="1000">
                <a:solidFill>
                  <a:schemeClr val="dk2"/>
                </a:solidFill>
              </a:defRPr>
            </a:lvl3pPr>
            <a:lvl4pPr lvl="3" algn="r" rtl="0">
              <a:lnSpc>
                <a:spcPct val="100000"/>
              </a:lnSpc>
              <a:spcAft>
                <a:spcPts val="0"/>
              </a:spcAft>
              <a:buNone/>
              <a:defRPr sz="1000">
                <a:solidFill>
                  <a:schemeClr val="dk2"/>
                </a:solidFill>
              </a:defRPr>
            </a:lvl4pPr>
            <a:lvl5pPr lvl="4" algn="r" rtl="0">
              <a:lnSpc>
                <a:spcPct val="100000"/>
              </a:lnSpc>
              <a:spcAft>
                <a:spcPts val="0"/>
              </a:spcAft>
              <a:buNone/>
              <a:defRPr sz="1000">
                <a:solidFill>
                  <a:schemeClr val="dk2"/>
                </a:solidFill>
              </a:defRPr>
            </a:lvl5pPr>
            <a:lvl6pPr lvl="5" algn="r" rtl="0">
              <a:lnSpc>
                <a:spcPct val="100000"/>
              </a:lnSpc>
              <a:spcAft>
                <a:spcPts val="0"/>
              </a:spcAft>
              <a:buNone/>
              <a:defRPr sz="1000">
                <a:solidFill>
                  <a:schemeClr val="dk2"/>
                </a:solidFill>
              </a:defRPr>
            </a:lvl6pPr>
            <a:lvl7pPr lvl="6" algn="r" rtl="0">
              <a:lnSpc>
                <a:spcPct val="100000"/>
              </a:lnSpc>
              <a:spcAft>
                <a:spcPts val="0"/>
              </a:spcAft>
              <a:buNone/>
              <a:defRPr sz="1000">
                <a:solidFill>
                  <a:schemeClr val="dk2"/>
                </a:solidFill>
              </a:defRPr>
            </a:lvl7pPr>
            <a:lvl8pPr lvl="7" algn="r" rtl="0">
              <a:lnSpc>
                <a:spcPct val="100000"/>
              </a:lnSpc>
              <a:spcAft>
                <a:spcPts val="0"/>
              </a:spcAft>
              <a:buNone/>
              <a:defRPr sz="1000">
                <a:solidFill>
                  <a:schemeClr val="dk2"/>
                </a:solidFill>
              </a:defRPr>
            </a:lvl8pPr>
            <a:lvl9pPr lvl="8" algn="r" rtl="0">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17">
  <p:cSld name="AUTOLAYOUT_41">
    <p:spTree>
      <p:nvGrpSpPr>
        <p:cNvPr id="1" name="Shape 82"/>
        <p:cNvGrpSpPr/>
        <p:nvPr/>
      </p:nvGrpSpPr>
      <p:grpSpPr>
        <a:xfrm>
          <a:off x="0" y="0"/>
          <a:ext cx="0" cy="0"/>
          <a:chOff x="0" y="0"/>
          <a:chExt cx="0" cy="0"/>
        </a:xfrm>
      </p:grpSpPr>
      <p:sp>
        <p:nvSpPr>
          <p:cNvPr id="83" name="Google Shape;83;p16"/>
          <p:cNvSpPr/>
          <p:nvPr/>
        </p:nvSpPr>
        <p:spPr>
          <a:xfrm>
            <a:off x="0" y="0"/>
            <a:ext cx="9144000" cy="51435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84;p16"/>
          <p:cNvSpPr/>
          <p:nvPr/>
        </p:nvSpPr>
        <p:spPr>
          <a:xfrm>
            <a:off x="3341300" y="314875"/>
            <a:ext cx="5486400" cy="4513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85;p16"/>
          <p:cNvSpPr/>
          <p:nvPr/>
        </p:nvSpPr>
        <p:spPr>
          <a:xfrm>
            <a:off x="0" y="0"/>
            <a:ext cx="3048000" cy="5143500"/>
          </a:xfrm>
          <a:prstGeom prst="rect">
            <a:avLst/>
          </a:pr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86;p16"/>
          <p:cNvSpPr/>
          <p:nvPr/>
        </p:nvSpPr>
        <p:spPr>
          <a:xfrm>
            <a:off x="3341300" y="314875"/>
            <a:ext cx="5486400" cy="113400"/>
          </a:xfrm>
          <a:prstGeom prst="rect">
            <a:avLst/>
          </a:pr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87;p16"/>
          <p:cNvSpPr txBox="1">
            <a:spLocks noGrp="1"/>
          </p:cNvSpPr>
          <p:nvPr>
            <p:ph type="title"/>
          </p:nvPr>
        </p:nvSpPr>
        <p:spPr>
          <a:xfrm>
            <a:off x="348300" y="428200"/>
            <a:ext cx="2351400" cy="4399800"/>
          </a:xfrm>
          <a:prstGeom prst="rect">
            <a:avLst/>
          </a:prstGeom>
          <a:noFill/>
          <a:ln>
            <a:noFill/>
          </a:ln>
        </p:spPr>
        <p:txBody>
          <a:bodyPr spcFirstLastPara="1" wrap="square" lIns="68575" tIns="34275" rIns="68575" bIns="34275" anchor="t" anchorCtr="0">
            <a:normAutofit/>
          </a:bodyPr>
          <a:lstStyle>
            <a:lvl1pPr lvl="0" algn="l" rtl="0">
              <a:lnSpc>
                <a:spcPct val="100000"/>
              </a:lnSpc>
              <a:spcBef>
                <a:spcPts val="0"/>
              </a:spcBef>
              <a:spcAft>
                <a:spcPts val="0"/>
              </a:spcAft>
              <a:buClr>
                <a:srgbClr val="FFFFFF"/>
              </a:buClr>
              <a:buSzPts val="2800"/>
              <a:buNone/>
              <a:defRPr sz="2800" b="1">
                <a:solidFill>
                  <a:srgbClr val="FFFFFF"/>
                </a:solidFill>
              </a:defRPr>
            </a:lvl1pPr>
            <a:lvl2pPr lvl="1" algn="l" rtl="0">
              <a:lnSpc>
                <a:spcPct val="100000"/>
              </a:lnSpc>
              <a:spcBef>
                <a:spcPts val="0"/>
              </a:spcBef>
              <a:spcAft>
                <a:spcPts val="0"/>
              </a:spcAft>
              <a:buClr>
                <a:srgbClr val="FFFFFF"/>
              </a:buClr>
              <a:buSzPts val="2800"/>
              <a:buNone/>
              <a:defRPr sz="2800" b="1">
                <a:solidFill>
                  <a:srgbClr val="FFFFFF"/>
                </a:solidFill>
              </a:defRPr>
            </a:lvl2pPr>
            <a:lvl3pPr lvl="2" algn="l" rtl="0">
              <a:lnSpc>
                <a:spcPct val="100000"/>
              </a:lnSpc>
              <a:spcBef>
                <a:spcPts val="0"/>
              </a:spcBef>
              <a:spcAft>
                <a:spcPts val="0"/>
              </a:spcAft>
              <a:buClr>
                <a:srgbClr val="FFFFFF"/>
              </a:buClr>
              <a:buSzPts val="2800"/>
              <a:buNone/>
              <a:defRPr sz="2800" b="1">
                <a:solidFill>
                  <a:srgbClr val="FFFFFF"/>
                </a:solidFill>
              </a:defRPr>
            </a:lvl3pPr>
            <a:lvl4pPr lvl="3" algn="l" rtl="0">
              <a:lnSpc>
                <a:spcPct val="100000"/>
              </a:lnSpc>
              <a:spcBef>
                <a:spcPts val="0"/>
              </a:spcBef>
              <a:spcAft>
                <a:spcPts val="0"/>
              </a:spcAft>
              <a:buClr>
                <a:srgbClr val="FFFFFF"/>
              </a:buClr>
              <a:buSzPts val="2800"/>
              <a:buNone/>
              <a:defRPr sz="2800" b="1">
                <a:solidFill>
                  <a:srgbClr val="FFFFFF"/>
                </a:solidFill>
              </a:defRPr>
            </a:lvl4pPr>
            <a:lvl5pPr lvl="4" algn="l" rtl="0">
              <a:lnSpc>
                <a:spcPct val="100000"/>
              </a:lnSpc>
              <a:spcBef>
                <a:spcPts val="0"/>
              </a:spcBef>
              <a:spcAft>
                <a:spcPts val="0"/>
              </a:spcAft>
              <a:buClr>
                <a:srgbClr val="FFFFFF"/>
              </a:buClr>
              <a:buSzPts val="2800"/>
              <a:buNone/>
              <a:defRPr sz="2800" b="1">
                <a:solidFill>
                  <a:srgbClr val="FFFFFF"/>
                </a:solidFill>
              </a:defRPr>
            </a:lvl5pPr>
            <a:lvl6pPr lvl="5" algn="l" rtl="0">
              <a:lnSpc>
                <a:spcPct val="100000"/>
              </a:lnSpc>
              <a:spcBef>
                <a:spcPts val="0"/>
              </a:spcBef>
              <a:spcAft>
                <a:spcPts val="0"/>
              </a:spcAft>
              <a:buClr>
                <a:srgbClr val="FFFFFF"/>
              </a:buClr>
              <a:buSzPts val="2800"/>
              <a:buNone/>
              <a:defRPr sz="2800" b="1">
                <a:solidFill>
                  <a:srgbClr val="FFFFFF"/>
                </a:solidFill>
              </a:defRPr>
            </a:lvl6pPr>
            <a:lvl7pPr lvl="6" algn="l" rtl="0">
              <a:lnSpc>
                <a:spcPct val="100000"/>
              </a:lnSpc>
              <a:spcBef>
                <a:spcPts val="0"/>
              </a:spcBef>
              <a:spcAft>
                <a:spcPts val="0"/>
              </a:spcAft>
              <a:buClr>
                <a:srgbClr val="FFFFFF"/>
              </a:buClr>
              <a:buSzPts val="2800"/>
              <a:buNone/>
              <a:defRPr sz="2800" b="1">
                <a:solidFill>
                  <a:srgbClr val="FFFFFF"/>
                </a:solidFill>
              </a:defRPr>
            </a:lvl7pPr>
            <a:lvl8pPr lvl="7" algn="l" rtl="0">
              <a:lnSpc>
                <a:spcPct val="100000"/>
              </a:lnSpc>
              <a:spcBef>
                <a:spcPts val="0"/>
              </a:spcBef>
              <a:spcAft>
                <a:spcPts val="0"/>
              </a:spcAft>
              <a:buClr>
                <a:srgbClr val="FFFFFF"/>
              </a:buClr>
              <a:buSzPts val="2800"/>
              <a:buNone/>
              <a:defRPr sz="2800" b="1">
                <a:solidFill>
                  <a:srgbClr val="FFFFFF"/>
                </a:solidFill>
              </a:defRPr>
            </a:lvl8pPr>
            <a:lvl9pPr lvl="8" algn="l" rtl="0">
              <a:lnSpc>
                <a:spcPct val="100000"/>
              </a:lnSpc>
              <a:spcBef>
                <a:spcPts val="0"/>
              </a:spcBef>
              <a:spcAft>
                <a:spcPts val="0"/>
              </a:spcAft>
              <a:buClr>
                <a:srgbClr val="FFFFFF"/>
              </a:buClr>
              <a:buSzPts val="2800"/>
              <a:buNone/>
              <a:defRPr sz="2800" b="1">
                <a:solidFill>
                  <a:srgbClr val="FFFFFF"/>
                </a:solidFill>
              </a:defRPr>
            </a:lvl9pPr>
          </a:lstStyle>
          <a:p>
            <a:endParaRPr/>
          </a:p>
        </p:txBody>
      </p:sp>
      <p:sp>
        <p:nvSpPr>
          <p:cNvPr id="88" name="Google Shape;88;p16"/>
          <p:cNvSpPr txBox="1">
            <a:spLocks noGrp="1"/>
          </p:cNvSpPr>
          <p:nvPr>
            <p:ph type="body" idx="1"/>
          </p:nvPr>
        </p:nvSpPr>
        <p:spPr>
          <a:xfrm>
            <a:off x="3539325" y="593900"/>
            <a:ext cx="5090400" cy="4011600"/>
          </a:xfrm>
          <a:prstGeom prst="rect">
            <a:avLst/>
          </a:prstGeom>
          <a:noFill/>
          <a:ln>
            <a:noFill/>
          </a:ln>
        </p:spPr>
        <p:txBody>
          <a:bodyPr spcFirstLastPara="1" wrap="square" lIns="68575" tIns="34275" rIns="68575" bIns="34275" anchor="t" anchorCtr="0">
            <a:normAutofit/>
          </a:bodyPr>
          <a:lstStyle>
            <a:lvl1pPr marL="457200" lvl="0" indent="-317500" algn="l" rtl="0">
              <a:lnSpc>
                <a:spcPct val="115000"/>
              </a:lnSpc>
              <a:spcBef>
                <a:spcPts val="0"/>
              </a:spcBef>
              <a:spcAft>
                <a:spcPts val="0"/>
              </a:spcAft>
              <a:buClr>
                <a:srgbClr val="666666"/>
              </a:buClr>
              <a:buSzPts val="1400"/>
              <a:buChar char="●"/>
              <a:defRPr sz="1400">
                <a:solidFill>
                  <a:srgbClr val="666666"/>
                </a:solidFill>
              </a:defRPr>
            </a:lvl1pPr>
            <a:lvl2pPr marL="914400" lvl="1" indent="-304800" algn="l" rtl="0">
              <a:lnSpc>
                <a:spcPct val="115000"/>
              </a:lnSpc>
              <a:spcBef>
                <a:spcPts val="1600"/>
              </a:spcBef>
              <a:spcAft>
                <a:spcPts val="0"/>
              </a:spcAft>
              <a:buClr>
                <a:srgbClr val="666666"/>
              </a:buClr>
              <a:buSzPts val="1200"/>
              <a:buChar char="○"/>
              <a:defRPr sz="1200">
                <a:solidFill>
                  <a:srgbClr val="666666"/>
                </a:solidFill>
              </a:defRPr>
            </a:lvl2pPr>
            <a:lvl3pPr marL="1371600" lvl="2" indent="-304800" algn="l" rtl="0">
              <a:lnSpc>
                <a:spcPct val="115000"/>
              </a:lnSpc>
              <a:spcBef>
                <a:spcPts val="1600"/>
              </a:spcBef>
              <a:spcAft>
                <a:spcPts val="0"/>
              </a:spcAft>
              <a:buClr>
                <a:srgbClr val="666666"/>
              </a:buClr>
              <a:buSzPts val="1200"/>
              <a:buChar char="■"/>
              <a:defRPr sz="1200">
                <a:solidFill>
                  <a:srgbClr val="666666"/>
                </a:solidFill>
              </a:defRPr>
            </a:lvl3pPr>
            <a:lvl4pPr marL="1828800" lvl="3" indent="-304800" algn="l" rtl="0">
              <a:lnSpc>
                <a:spcPct val="115000"/>
              </a:lnSpc>
              <a:spcBef>
                <a:spcPts val="1600"/>
              </a:spcBef>
              <a:spcAft>
                <a:spcPts val="0"/>
              </a:spcAft>
              <a:buClr>
                <a:srgbClr val="666666"/>
              </a:buClr>
              <a:buSzPts val="1200"/>
              <a:buChar char="●"/>
              <a:defRPr sz="1200">
                <a:solidFill>
                  <a:srgbClr val="666666"/>
                </a:solidFill>
              </a:defRPr>
            </a:lvl4pPr>
            <a:lvl5pPr marL="2286000" lvl="4" indent="-304800" algn="l" rtl="0">
              <a:lnSpc>
                <a:spcPct val="115000"/>
              </a:lnSpc>
              <a:spcBef>
                <a:spcPts val="1600"/>
              </a:spcBef>
              <a:spcAft>
                <a:spcPts val="0"/>
              </a:spcAft>
              <a:buClr>
                <a:srgbClr val="666666"/>
              </a:buClr>
              <a:buSzPts val="1200"/>
              <a:buChar char="○"/>
              <a:defRPr sz="1200">
                <a:solidFill>
                  <a:srgbClr val="666666"/>
                </a:solidFill>
              </a:defRPr>
            </a:lvl5pPr>
            <a:lvl6pPr marL="2743200" lvl="5" indent="-304800" algn="l" rtl="0">
              <a:lnSpc>
                <a:spcPct val="115000"/>
              </a:lnSpc>
              <a:spcBef>
                <a:spcPts val="1600"/>
              </a:spcBef>
              <a:spcAft>
                <a:spcPts val="0"/>
              </a:spcAft>
              <a:buClr>
                <a:srgbClr val="666666"/>
              </a:buClr>
              <a:buSzPts val="1200"/>
              <a:buChar char="■"/>
              <a:defRPr sz="1200">
                <a:solidFill>
                  <a:srgbClr val="666666"/>
                </a:solidFill>
              </a:defRPr>
            </a:lvl6pPr>
            <a:lvl7pPr marL="3200400" lvl="6" indent="-304800" algn="l" rtl="0">
              <a:lnSpc>
                <a:spcPct val="115000"/>
              </a:lnSpc>
              <a:spcBef>
                <a:spcPts val="1600"/>
              </a:spcBef>
              <a:spcAft>
                <a:spcPts val="0"/>
              </a:spcAft>
              <a:buClr>
                <a:srgbClr val="666666"/>
              </a:buClr>
              <a:buSzPts val="1200"/>
              <a:buChar char="●"/>
              <a:defRPr sz="1200">
                <a:solidFill>
                  <a:srgbClr val="666666"/>
                </a:solidFill>
              </a:defRPr>
            </a:lvl7pPr>
            <a:lvl8pPr marL="3657600" lvl="7" indent="-304800" algn="l" rtl="0">
              <a:lnSpc>
                <a:spcPct val="115000"/>
              </a:lnSpc>
              <a:spcBef>
                <a:spcPts val="1600"/>
              </a:spcBef>
              <a:spcAft>
                <a:spcPts val="0"/>
              </a:spcAft>
              <a:buClr>
                <a:srgbClr val="666666"/>
              </a:buClr>
              <a:buSzPts val="1200"/>
              <a:buChar char="○"/>
              <a:defRPr sz="1200">
                <a:solidFill>
                  <a:srgbClr val="666666"/>
                </a:solidFill>
              </a:defRPr>
            </a:lvl8pPr>
            <a:lvl9pPr marL="4114800" lvl="8" indent="-304800" algn="l" rtl="0">
              <a:lnSpc>
                <a:spcPct val="115000"/>
              </a:lnSpc>
              <a:spcBef>
                <a:spcPts val="1600"/>
              </a:spcBef>
              <a:spcAft>
                <a:spcPts val="1600"/>
              </a:spcAft>
              <a:buClr>
                <a:srgbClr val="666666"/>
              </a:buClr>
              <a:buSzPts val="1200"/>
              <a:buChar char="■"/>
              <a:defRPr sz="1200">
                <a:solidFill>
                  <a:srgbClr val="666666"/>
                </a:solidFill>
              </a:defRPr>
            </a:lvl9pPr>
          </a:lstStyle>
          <a:p>
            <a:endParaRPr/>
          </a:p>
        </p:txBody>
      </p:sp>
      <p:sp>
        <p:nvSpPr>
          <p:cNvPr id="89" name="Google Shape;89;p16"/>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rmAutofit/>
          </a:bodyPr>
          <a:lstStyle>
            <a:lvl1pPr lvl="0" algn="r" rtl="0">
              <a:lnSpc>
                <a:spcPct val="100000"/>
              </a:lnSpc>
              <a:spcAft>
                <a:spcPts val="0"/>
              </a:spcAft>
              <a:buNone/>
              <a:defRPr sz="1000">
                <a:solidFill>
                  <a:srgbClr val="666666"/>
                </a:solidFill>
              </a:defRPr>
            </a:lvl1pPr>
            <a:lvl2pPr lvl="1" algn="r" rtl="0">
              <a:lnSpc>
                <a:spcPct val="100000"/>
              </a:lnSpc>
              <a:spcAft>
                <a:spcPts val="0"/>
              </a:spcAft>
              <a:buNone/>
              <a:defRPr sz="1000">
                <a:solidFill>
                  <a:srgbClr val="666666"/>
                </a:solidFill>
              </a:defRPr>
            </a:lvl2pPr>
            <a:lvl3pPr lvl="2" algn="r" rtl="0">
              <a:lnSpc>
                <a:spcPct val="100000"/>
              </a:lnSpc>
              <a:spcAft>
                <a:spcPts val="0"/>
              </a:spcAft>
              <a:buNone/>
              <a:defRPr sz="1000">
                <a:solidFill>
                  <a:srgbClr val="666666"/>
                </a:solidFill>
              </a:defRPr>
            </a:lvl3pPr>
            <a:lvl4pPr lvl="3" algn="r" rtl="0">
              <a:lnSpc>
                <a:spcPct val="100000"/>
              </a:lnSpc>
              <a:spcAft>
                <a:spcPts val="0"/>
              </a:spcAft>
              <a:buNone/>
              <a:defRPr sz="1000">
                <a:solidFill>
                  <a:srgbClr val="666666"/>
                </a:solidFill>
              </a:defRPr>
            </a:lvl4pPr>
            <a:lvl5pPr lvl="4" algn="r" rtl="0">
              <a:lnSpc>
                <a:spcPct val="100000"/>
              </a:lnSpc>
              <a:spcAft>
                <a:spcPts val="0"/>
              </a:spcAft>
              <a:buNone/>
              <a:defRPr sz="1000">
                <a:solidFill>
                  <a:srgbClr val="666666"/>
                </a:solidFill>
              </a:defRPr>
            </a:lvl5pPr>
            <a:lvl6pPr lvl="5" algn="r" rtl="0">
              <a:lnSpc>
                <a:spcPct val="100000"/>
              </a:lnSpc>
              <a:spcAft>
                <a:spcPts val="0"/>
              </a:spcAft>
              <a:buNone/>
              <a:defRPr sz="1000">
                <a:solidFill>
                  <a:srgbClr val="666666"/>
                </a:solidFill>
              </a:defRPr>
            </a:lvl6pPr>
            <a:lvl7pPr lvl="6" algn="r" rtl="0">
              <a:lnSpc>
                <a:spcPct val="100000"/>
              </a:lnSpc>
              <a:spcAft>
                <a:spcPts val="0"/>
              </a:spcAft>
              <a:buNone/>
              <a:defRPr sz="1000">
                <a:solidFill>
                  <a:srgbClr val="666666"/>
                </a:solidFill>
              </a:defRPr>
            </a:lvl7pPr>
            <a:lvl8pPr lvl="7" algn="r" rtl="0">
              <a:lnSpc>
                <a:spcPct val="100000"/>
              </a:lnSpc>
              <a:spcAft>
                <a:spcPts val="0"/>
              </a:spcAft>
              <a:buNone/>
              <a:defRPr sz="1000">
                <a:solidFill>
                  <a:srgbClr val="666666"/>
                </a:solidFill>
              </a:defRPr>
            </a:lvl8pPr>
            <a:lvl9pPr lvl="8" algn="r" rtl="0">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10">
  <p:cSld name="AUTOLAYOUT_50">
    <p:spTree>
      <p:nvGrpSpPr>
        <p:cNvPr id="1" name="Shape 90"/>
        <p:cNvGrpSpPr/>
        <p:nvPr/>
      </p:nvGrpSpPr>
      <p:grpSpPr>
        <a:xfrm>
          <a:off x="0" y="0"/>
          <a:ext cx="0" cy="0"/>
          <a:chOff x="0" y="0"/>
          <a:chExt cx="0" cy="0"/>
        </a:xfrm>
      </p:grpSpPr>
      <p:sp>
        <p:nvSpPr>
          <p:cNvPr id="91" name="Google Shape;91;p17"/>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92;p17"/>
          <p:cNvSpPr/>
          <p:nvPr/>
        </p:nvSpPr>
        <p:spPr>
          <a:xfrm>
            <a:off x="0" y="0"/>
            <a:ext cx="9144000" cy="1853400"/>
          </a:xfrm>
          <a:prstGeom prst="rect">
            <a:avLst/>
          </a:prstGeom>
          <a:gradFill>
            <a:gsLst>
              <a:gs pos="0">
                <a:srgbClr val="696969"/>
              </a:gs>
              <a:gs pos="100000">
                <a:srgbClr val="1D1D1D"/>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93;p17"/>
          <p:cNvSpPr/>
          <p:nvPr/>
        </p:nvSpPr>
        <p:spPr>
          <a:xfrm rot="-5400000">
            <a:off x="8350500" y="4274700"/>
            <a:ext cx="792600" cy="7926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94;p17"/>
          <p:cNvSpPr/>
          <p:nvPr/>
        </p:nvSpPr>
        <p:spPr>
          <a:xfrm rot="-5400000">
            <a:off x="7289700" y="0"/>
            <a:ext cx="1853400" cy="1853400"/>
          </a:xfrm>
          <a:prstGeom prst="rtTriangle">
            <a:avLst/>
          </a:prstGeom>
          <a:solidFill>
            <a:srgbClr val="C6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95;p17"/>
          <p:cNvSpPr txBox="1">
            <a:spLocks noGrp="1"/>
          </p:cNvSpPr>
          <p:nvPr>
            <p:ph type="title"/>
          </p:nvPr>
        </p:nvSpPr>
        <p:spPr>
          <a:xfrm>
            <a:off x="311700" y="751700"/>
            <a:ext cx="6721500" cy="1007400"/>
          </a:xfrm>
          <a:prstGeom prst="rect">
            <a:avLst/>
          </a:prstGeom>
          <a:noFill/>
          <a:ln>
            <a:noFill/>
          </a:ln>
        </p:spPr>
        <p:txBody>
          <a:bodyPr spcFirstLastPara="1" wrap="square" lIns="68575" tIns="34275" rIns="68575" bIns="34275" anchor="b" anchorCtr="0">
            <a:normAutofit/>
          </a:bodyPr>
          <a:lstStyle>
            <a:lvl1pPr lvl="0" algn="l" rtl="0">
              <a:lnSpc>
                <a:spcPct val="100000"/>
              </a:lnSpc>
              <a:spcBef>
                <a:spcPts val="0"/>
              </a:spcBef>
              <a:spcAft>
                <a:spcPts val="0"/>
              </a:spcAft>
              <a:buClr>
                <a:srgbClr val="FFFFFF"/>
              </a:buClr>
              <a:buSzPts val="2800"/>
              <a:buNone/>
              <a:defRPr sz="2800" b="1">
                <a:solidFill>
                  <a:srgbClr val="FFFFFF"/>
                </a:solidFill>
              </a:defRPr>
            </a:lvl1pPr>
            <a:lvl2pPr lvl="1" algn="l" rtl="0">
              <a:lnSpc>
                <a:spcPct val="100000"/>
              </a:lnSpc>
              <a:spcBef>
                <a:spcPts val="0"/>
              </a:spcBef>
              <a:spcAft>
                <a:spcPts val="0"/>
              </a:spcAft>
              <a:buClr>
                <a:srgbClr val="FFFFFF"/>
              </a:buClr>
              <a:buSzPts val="2800"/>
              <a:buNone/>
              <a:defRPr sz="2800" b="1">
                <a:solidFill>
                  <a:srgbClr val="FFFFFF"/>
                </a:solidFill>
              </a:defRPr>
            </a:lvl2pPr>
            <a:lvl3pPr lvl="2" algn="l" rtl="0">
              <a:lnSpc>
                <a:spcPct val="100000"/>
              </a:lnSpc>
              <a:spcBef>
                <a:spcPts val="0"/>
              </a:spcBef>
              <a:spcAft>
                <a:spcPts val="0"/>
              </a:spcAft>
              <a:buClr>
                <a:srgbClr val="FFFFFF"/>
              </a:buClr>
              <a:buSzPts val="2800"/>
              <a:buNone/>
              <a:defRPr sz="2800" b="1">
                <a:solidFill>
                  <a:srgbClr val="FFFFFF"/>
                </a:solidFill>
              </a:defRPr>
            </a:lvl3pPr>
            <a:lvl4pPr lvl="3" algn="l" rtl="0">
              <a:lnSpc>
                <a:spcPct val="100000"/>
              </a:lnSpc>
              <a:spcBef>
                <a:spcPts val="0"/>
              </a:spcBef>
              <a:spcAft>
                <a:spcPts val="0"/>
              </a:spcAft>
              <a:buClr>
                <a:srgbClr val="FFFFFF"/>
              </a:buClr>
              <a:buSzPts val="2800"/>
              <a:buNone/>
              <a:defRPr sz="2800" b="1">
                <a:solidFill>
                  <a:srgbClr val="FFFFFF"/>
                </a:solidFill>
              </a:defRPr>
            </a:lvl4pPr>
            <a:lvl5pPr lvl="4" algn="l" rtl="0">
              <a:lnSpc>
                <a:spcPct val="100000"/>
              </a:lnSpc>
              <a:spcBef>
                <a:spcPts val="0"/>
              </a:spcBef>
              <a:spcAft>
                <a:spcPts val="0"/>
              </a:spcAft>
              <a:buClr>
                <a:srgbClr val="FFFFFF"/>
              </a:buClr>
              <a:buSzPts val="2800"/>
              <a:buNone/>
              <a:defRPr sz="2800" b="1">
                <a:solidFill>
                  <a:srgbClr val="FFFFFF"/>
                </a:solidFill>
              </a:defRPr>
            </a:lvl5pPr>
            <a:lvl6pPr lvl="5" algn="l" rtl="0">
              <a:lnSpc>
                <a:spcPct val="100000"/>
              </a:lnSpc>
              <a:spcBef>
                <a:spcPts val="0"/>
              </a:spcBef>
              <a:spcAft>
                <a:spcPts val="0"/>
              </a:spcAft>
              <a:buClr>
                <a:srgbClr val="FFFFFF"/>
              </a:buClr>
              <a:buSzPts val="2800"/>
              <a:buNone/>
              <a:defRPr sz="2800" b="1">
                <a:solidFill>
                  <a:srgbClr val="FFFFFF"/>
                </a:solidFill>
              </a:defRPr>
            </a:lvl6pPr>
            <a:lvl7pPr lvl="6" algn="l" rtl="0">
              <a:lnSpc>
                <a:spcPct val="100000"/>
              </a:lnSpc>
              <a:spcBef>
                <a:spcPts val="0"/>
              </a:spcBef>
              <a:spcAft>
                <a:spcPts val="0"/>
              </a:spcAft>
              <a:buClr>
                <a:srgbClr val="FFFFFF"/>
              </a:buClr>
              <a:buSzPts val="2800"/>
              <a:buNone/>
              <a:defRPr sz="2800" b="1">
                <a:solidFill>
                  <a:srgbClr val="FFFFFF"/>
                </a:solidFill>
              </a:defRPr>
            </a:lvl7pPr>
            <a:lvl8pPr lvl="7" algn="l" rtl="0">
              <a:lnSpc>
                <a:spcPct val="100000"/>
              </a:lnSpc>
              <a:spcBef>
                <a:spcPts val="0"/>
              </a:spcBef>
              <a:spcAft>
                <a:spcPts val="0"/>
              </a:spcAft>
              <a:buClr>
                <a:srgbClr val="FFFFFF"/>
              </a:buClr>
              <a:buSzPts val="2800"/>
              <a:buNone/>
              <a:defRPr sz="2800" b="1">
                <a:solidFill>
                  <a:srgbClr val="FFFFFF"/>
                </a:solidFill>
              </a:defRPr>
            </a:lvl8pPr>
            <a:lvl9pPr lvl="8" algn="l" rtl="0">
              <a:lnSpc>
                <a:spcPct val="100000"/>
              </a:lnSpc>
              <a:spcBef>
                <a:spcPts val="0"/>
              </a:spcBef>
              <a:spcAft>
                <a:spcPts val="0"/>
              </a:spcAft>
              <a:buClr>
                <a:srgbClr val="FFFFFF"/>
              </a:buClr>
              <a:buSzPts val="2800"/>
              <a:buNone/>
              <a:defRPr sz="2800" b="1">
                <a:solidFill>
                  <a:srgbClr val="FFFFFF"/>
                </a:solidFill>
              </a:defRPr>
            </a:lvl9pPr>
          </a:lstStyle>
          <a:p>
            <a:endParaRPr/>
          </a:p>
        </p:txBody>
      </p:sp>
      <p:sp>
        <p:nvSpPr>
          <p:cNvPr id="96" name="Google Shape;96;p17"/>
          <p:cNvSpPr txBox="1">
            <a:spLocks noGrp="1"/>
          </p:cNvSpPr>
          <p:nvPr>
            <p:ph type="body" idx="1"/>
          </p:nvPr>
        </p:nvSpPr>
        <p:spPr>
          <a:xfrm>
            <a:off x="311700" y="2069750"/>
            <a:ext cx="8520600" cy="2499300"/>
          </a:xfrm>
          <a:prstGeom prst="rect">
            <a:avLst/>
          </a:prstGeom>
          <a:noFill/>
          <a:ln>
            <a:noFill/>
          </a:ln>
        </p:spPr>
        <p:txBody>
          <a:bodyPr spcFirstLastPara="1" wrap="square" lIns="68575" tIns="34275" rIns="68575" bIns="34275" anchor="t" anchorCtr="0">
            <a:normAutofit/>
          </a:bodyPr>
          <a:lstStyle>
            <a:lvl1pPr marL="457200" lvl="0" indent="-342900" algn="l" rtl="0">
              <a:lnSpc>
                <a:spcPct val="115000"/>
              </a:lnSpc>
              <a:spcBef>
                <a:spcPts val="0"/>
              </a:spcBef>
              <a:spcAft>
                <a:spcPts val="0"/>
              </a:spcAft>
              <a:buClr>
                <a:schemeClr val="dk2"/>
              </a:buClr>
              <a:buSzPts val="1800"/>
              <a:buChar char="●"/>
              <a:defRPr sz="1800">
                <a:solidFill>
                  <a:schemeClr val="dk2"/>
                </a:solidFill>
              </a:defRPr>
            </a:lvl1pPr>
            <a:lvl2pPr marL="914400" lvl="1" indent="-317500" algn="l" rtl="0">
              <a:lnSpc>
                <a:spcPct val="115000"/>
              </a:lnSpc>
              <a:spcBef>
                <a:spcPts val="0"/>
              </a:spcBef>
              <a:spcAft>
                <a:spcPts val="0"/>
              </a:spcAft>
              <a:buClr>
                <a:schemeClr val="dk2"/>
              </a:buClr>
              <a:buSzPts val="1400"/>
              <a:buChar char="○"/>
              <a:defRPr sz="1400">
                <a:solidFill>
                  <a:schemeClr val="dk2"/>
                </a:solidFill>
              </a:defRPr>
            </a:lvl2pPr>
            <a:lvl3pPr marL="1371600" lvl="2" indent="-317500" algn="l" rtl="0">
              <a:lnSpc>
                <a:spcPct val="115000"/>
              </a:lnSpc>
              <a:spcBef>
                <a:spcPts val="0"/>
              </a:spcBef>
              <a:spcAft>
                <a:spcPts val="0"/>
              </a:spcAft>
              <a:buClr>
                <a:schemeClr val="dk2"/>
              </a:buClr>
              <a:buSzPts val="1400"/>
              <a:buChar char="■"/>
              <a:defRPr sz="1400">
                <a:solidFill>
                  <a:schemeClr val="dk2"/>
                </a:solidFill>
              </a:defRPr>
            </a:lvl3pPr>
            <a:lvl4pPr marL="1828800" lvl="3" indent="-317500" algn="l" rtl="0">
              <a:lnSpc>
                <a:spcPct val="115000"/>
              </a:lnSpc>
              <a:spcBef>
                <a:spcPts val="0"/>
              </a:spcBef>
              <a:spcAft>
                <a:spcPts val="0"/>
              </a:spcAft>
              <a:buClr>
                <a:schemeClr val="dk2"/>
              </a:buClr>
              <a:buSzPts val="1400"/>
              <a:buChar char="●"/>
              <a:defRPr sz="1400">
                <a:solidFill>
                  <a:schemeClr val="dk2"/>
                </a:solidFill>
              </a:defRPr>
            </a:lvl4pPr>
            <a:lvl5pPr marL="2286000" lvl="4" indent="-317500" algn="l" rtl="0">
              <a:lnSpc>
                <a:spcPct val="115000"/>
              </a:lnSpc>
              <a:spcBef>
                <a:spcPts val="0"/>
              </a:spcBef>
              <a:spcAft>
                <a:spcPts val="0"/>
              </a:spcAft>
              <a:buClr>
                <a:schemeClr val="dk2"/>
              </a:buClr>
              <a:buSzPts val="1400"/>
              <a:buChar char="○"/>
              <a:defRPr sz="1400">
                <a:solidFill>
                  <a:schemeClr val="dk2"/>
                </a:solidFill>
              </a:defRPr>
            </a:lvl5pPr>
            <a:lvl6pPr marL="2743200" lvl="5" indent="-317500" algn="l" rtl="0">
              <a:lnSpc>
                <a:spcPct val="115000"/>
              </a:lnSpc>
              <a:spcBef>
                <a:spcPts val="0"/>
              </a:spcBef>
              <a:spcAft>
                <a:spcPts val="0"/>
              </a:spcAft>
              <a:buClr>
                <a:schemeClr val="dk2"/>
              </a:buClr>
              <a:buSzPts val="1400"/>
              <a:buChar char="■"/>
              <a:defRPr sz="1400">
                <a:solidFill>
                  <a:schemeClr val="dk2"/>
                </a:solidFill>
              </a:defRPr>
            </a:lvl6pPr>
            <a:lvl7pPr marL="3200400" lvl="6" indent="-317500" algn="l" rtl="0">
              <a:lnSpc>
                <a:spcPct val="115000"/>
              </a:lnSpc>
              <a:spcBef>
                <a:spcPts val="0"/>
              </a:spcBef>
              <a:spcAft>
                <a:spcPts val="0"/>
              </a:spcAft>
              <a:buClr>
                <a:schemeClr val="dk2"/>
              </a:buClr>
              <a:buSzPts val="1400"/>
              <a:buChar char="●"/>
              <a:defRPr sz="1400">
                <a:solidFill>
                  <a:schemeClr val="dk2"/>
                </a:solidFill>
              </a:defRPr>
            </a:lvl7pPr>
            <a:lvl8pPr marL="3657600" lvl="7" indent="-317500" algn="l" rtl="0">
              <a:lnSpc>
                <a:spcPct val="115000"/>
              </a:lnSpc>
              <a:spcBef>
                <a:spcPts val="0"/>
              </a:spcBef>
              <a:spcAft>
                <a:spcPts val="0"/>
              </a:spcAft>
              <a:buClr>
                <a:schemeClr val="dk2"/>
              </a:buClr>
              <a:buSzPts val="1400"/>
              <a:buChar char="○"/>
              <a:defRPr sz="1400">
                <a:solidFill>
                  <a:schemeClr val="dk2"/>
                </a:solidFill>
              </a:defRPr>
            </a:lvl8pPr>
            <a:lvl9pPr marL="4114800" lvl="8" indent="-317500" algn="l" rtl="0">
              <a:lnSpc>
                <a:spcPct val="115000"/>
              </a:lnSpc>
              <a:spcBef>
                <a:spcPts val="0"/>
              </a:spcBef>
              <a:spcAft>
                <a:spcPts val="0"/>
              </a:spcAft>
              <a:buClr>
                <a:schemeClr val="dk2"/>
              </a:buClr>
              <a:buSzPts val="1400"/>
              <a:buChar char="■"/>
              <a:defRPr sz="1400">
                <a:solidFill>
                  <a:schemeClr val="dk2"/>
                </a:solidFill>
              </a:defRPr>
            </a:lvl9pPr>
          </a:lstStyle>
          <a:p>
            <a:endParaRPr/>
          </a:p>
        </p:txBody>
      </p:sp>
      <p:sp>
        <p:nvSpPr>
          <p:cNvPr id="97" name="Google Shape;97;p17"/>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rmAutofit/>
          </a:bodyPr>
          <a:lstStyle>
            <a:lvl1pPr lvl="0" algn="r" rtl="0">
              <a:lnSpc>
                <a:spcPct val="100000"/>
              </a:lnSpc>
              <a:spcAft>
                <a:spcPts val="0"/>
              </a:spcAft>
              <a:buNone/>
              <a:defRPr sz="1000">
                <a:solidFill>
                  <a:schemeClr val="dk2"/>
                </a:solidFill>
              </a:defRPr>
            </a:lvl1pPr>
            <a:lvl2pPr lvl="1" algn="r" rtl="0">
              <a:lnSpc>
                <a:spcPct val="100000"/>
              </a:lnSpc>
              <a:spcAft>
                <a:spcPts val="0"/>
              </a:spcAft>
              <a:buNone/>
              <a:defRPr sz="1000">
                <a:solidFill>
                  <a:schemeClr val="dk2"/>
                </a:solidFill>
              </a:defRPr>
            </a:lvl2pPr>
            <a:lvl3pPr lvl="2" algn="r" rtl="0">
              <a:lnSpc>
                <a:spcPct val="100000"/>
              </a:lnSpc>
              <a:spcAft>
                <a:spcPts val="0"/>
              </a:spcAft>
              <a:buNone/>
              <a:defRPr sz="1000">
                <a:solidFill>
                  <a:schemeClr val="dk2"/>
                </a:solidFill>
              </a:defRPr>
            </a:lvl3pPr>
            <a:lvl4pPr lvl="3" algn="r" rtl="0">
              <a:lnSpc>
                <a:spcPct val="100000"/>
              </a:lnSpc>
              <a:spcAft>
                <a:spcPts val="0"/>
              </a:spcAft>
              <a:buNone/>
              <a:defRPr sz="1000">
                <a:solidFill>
                  <a:schemeClr val="dk2"/>
                </a:solidFill>
              </a:defRPr>
            </a:lvl4pPr>
            <a:lvl5pPr lvl="4" algn="r" rtl="0">
              <a:lnSpc>
                <a:spcPct val="100000"/>
              </a:lnSpc>
              <a:spcAft>
                <a:spcPts val="0"/>
              </a:spcAft>
              <a:buNone/>
              <a:defRPr sz="1000">
                <a:solidFill>
                  <a:schemeClr val="dk2"/>
                </a:solidFill>
              </a:defRPr>
            </a:lvl5pPr>
            <a:lvl6pPr lvl="5" algn="r" rtl="0">
              <a:lnSpc>
                <a:spcPct val="100000"/>
              </a:lnSpc>
              <a:spcAft>
                <a:spcPts val="0"/>
              </a:spcAft>
              <a:buNone/>
              <a:defRPr sz="1000">
                <a:solidFill>
                  <a:schemeClr val="dk2"/>
                </a:solidFill>
              </a:defRPr>
            </a:lvl6pPr>
            <a:lvl7pPr lvl="6" algn="r" rtl="0">
              <a:lnSpc>
                <a:spcPct val="100000"/>
              </a:lnSpc>
              <a:spcAft>
                <a:spcPts val="0"/>
              </a:spcAft>
              <a:buNone/>
              <a:defRPr sz="1000">
                <a:solidFill>
                  <a:schemeClr val="dk2"/>
                </a:solidFill>
              </a:defRPr>
            </a:lvl7pPr>
            <a:lvl8pPr lvl="7" algn="r" rtl="0">
              <a:lnSpc>
                <a:spcPct val="100000"/>
              </a:lnSpc>
              <a:spcAft>
                <a:spcPts val="0"/>
              </a:spcAft>
              <a:buNone/>
              <a:defRPr sz="1000">
                <a:solidFill>
                  <a:schemeClr val="dk2"/>
                </a:solidFill>
              </a:defRPr>
            </a:lvl8pPr>
            <a:lvl9pPr lvl="8" algn="r" rtl="0">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1">
  <p:cSld name="AUTOLAYOUT_48">
    <p:spTree>
      <p:nvGrpSpPr>
        <p:cNvPr id="1" name="Shape 98"/>
        <p:cNvGrpSpPr/>
        <p:nvPr/>
      </p:nvGrpSpPr>
      <p:grpSpPr>
        <a:xfrm>
          <a:off x="0" y="0"/>
          <a:ext cx="0" cy="0"/>
          <a:chOff x="0" y="0"/>
          <a:chExt cx="0" cy="0"/>
        </a:xfrm>
      </p:grpSpPr>
      <p:sp>
        <p:nvSpPr>
          <p:cNvPr id="99" name="Google Shape;99;p18"/>
          <p:cNvSpPr/>
          <p:nvPr/>
        </p:nvSpPr>
        <p:spPr>
          <a:xfrm>
            <a:off x="0" y="0"/>
            <a:ext cx="9144000" cy="5143500"/>
          </a:xfrm>
          <a:prstGeom prst="rect">
            <a:avLst/>
          </a:prstGeom>
          <a:solidFill>
            <a:srgbClr val="1129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00" name="Google Shape;100;p18"/>
          <p:cNvPicPr preferRelativeResize="0"/>
          <p:nvPr/>
        </p:nvPicPr>
        <p:blipFill rotWithShape="1">
          <a:blip r:embed="rId2">
            <a:alphaModFix/>
          </a:blip>
          <a:srcRect l="38684"/>
          <a:stretch/>
        </p:blipFill>
        <p:spPr>
          <a:xfrm>
            <a:off x="2291" y="1007350"/>
            <a:ext cx="1272100" cy="3128806"/>
          </a:xfrm>
          <a:prstGeom prst="rect">
            <a:avLst/>
          </a:prstGeom>
          <a:noFill/>
          <a:ln>
            <a:noFill/>
          </a:ln>
        </p:spPr>
      </p:pic>
      <p:sp>
        <p:nvSpPr>
          <p:cNvPr id="101" name="Google Shape;101;p18"/>
          <p:cNvSpPr txBox="1">
            <a:spLocks noGrp="1"/>
          </p:cNvSpPr>
          <p:nvPr>
            <p:ph type="ctrTitle"/>
          </p:nvPr>
        </p:nvSpPr>
        <p:spPr>
          <a:xfrm>
            <a:off x="1884750" y="711325"/>
            <a:ext cx="6947700" cy="996000"/>
          </a:xfrm>
          <a:prstGeom prst="rect">
            <a:avLst/>
          </a:prstGeom>
          <a:noFill/>
          <a:ln>
            <a:noFill/>
          </a:ln>
        </p:spPr>
        <p:txBody>
          <a:bodyPr spcFirstLastPara="1" wrap="square" lIns="68575" tIns="34275" rIns="68575" bIns="34275" anchor="b" anchorCtr="0">
            <a:normAutofit/>
          </a:bodyPr>
          <a:lstStyle>
            <a:lvl1pPr lvl="0" algn="l" rtl="0">
              <a:lnSpc>
                <a:spcPct val="100000"/>
              </a:lnSpc>
              <a:spcBef>
                <a:spcPts val="0"/>
              </a:spcBef>
              <a:spcAft>
                <a:spcPts val="0"/>
              </a:spcAft>
              <a:buClr>
                <a:srgbClr val="FFFFFF"/>
              </a:buClr>
              <a:buSzPts val="3000"/>
              <a:buNone/>
              <a:defRPr sz="3000" b="1">
                <a:solidFill>
                  <a:srgbClr val="FFFFFF"/>
                </a:solidFill>
              </a:defRPr>
            </a:lvl1pPr>
            <a:lvl2pPr lvl="1" algn="l" rtl="0">
              <a:lnSpc>
                <a:spcPct val="100000"/>
              </a:lnSpc>
              <a:spcBef>
                <a:spcPts val="0"/>
              </a:spcBef>
              <a:spcAft>
                <a:spcPts val="0"/>
              </a:spcAft>
              <a:buClr>
                <a:srgbClr val="FFFFFF"/>
              </a:buClr>
              <a:buSzPts val="3000"/>
              <a:buNone/>
              <a:defRPr sz="3000" b="1">
                <a:solidFill>
                  <a:srgbClr val="FFFFFF"/>
                </a:solidFill>
              </a:defRPr>
            </a:lvl2pPr>
            <a:lvl3pPr lvl="2" algn="l" rtl="0">
              <a:lnSpc>
                <a:spcPct val="100000"/>
              </a:lnSpc>
              <a:spcBef>
                <a:spcPts val="0"/>
              </a:spcBef>
              <a:spcAft>
                <a:spcPts val="0"/>
              </a:spcAft>
              <a:buClr>
                <a:srgbClr val="FFFFFF"/>
              </a:buClr>
              <a:buSzPts val="3000"/>
              <a:buNone/>
              <a:defRPr sz="3000" b="1">
                <a:solidFill>
                  <a:srgbClr val="FFFFFF"/>
                </a:solidFill>
              </a:defRPr>
            </a:lvl3pPr>
            <a:lvl4pPr lvl="3" algn="l" rtl="0">
              <a:lnSpc>
                <a:spcPct val="100000"/>
              </a:lnSpc>
              <a:spcBef>
                <a:spcPts val="0"/>
              </a:spcBef>
              <a:spcAft>
                <a:spcPts val="0"/>
              </a:spcAft>
              <a:buClr>
                <a:srgbClr val="FFFFFF"/>
              </a:buClr>
              <a:buSzPts val="3000"/>
              <a:buNone/>
              <a:defRPr sz="3000" b="1">
                <a:solidFill>
                  <a:srgbClr val="FFFFFF"/>
                </a:solidFill>
              </a:defRPr>
            </a:lvl4pPr>
            <a:lvl5pPr lvl="4" algn="l" rtl="0">
              <a:lnSpc>
                <a:spcPct val="100000"/>
              </a:lnSpc>
              <a:spcBef>
                <a:spcPts val="0"/>
              </a:spcBef>
              <a:spcAft>
                <a:spcPts val="0"/>
              </a:spcAft>
              <a:buClr>
                <a:srgbClr val="FFFFFF"/>
              </a:buClr>
              <a:buSzPts val="3000"/>
              <a:buNone/>
              <a:defRPr sz="3000" b="1">
                <a:solidFill>
                  <a:srgbClr val="FFFFFF"/>
                </a:solidFill>
              </a:defRPr>
            </a:lvl5pPr>
            <a:lvl6pPr lvl="5" algn="l" rtl="0">
              <a:lnSpc>
                <a:spcPct val="100000"/>
              </a:lnSpc>
              <a:spcBef>
                <a:spcPts val="0"/>
              </a:spcBef>
              <a:spcAft>
                <a:spcPts val="0"/>
              </a:spcAft>
              <a:buClr>
                <a:srgbClr val="FFFFFF"/>
              </a:buClr>
              <a:buSzPts val="3000"/>
              <a:buNone/>
              <a:defRPr sz="3000" b="1">
                <a:solidFill>
                  <a:srgbClr val="FFFFFF"/>
                </a:solidFill>
              </a:defRPr>
            </a:lvl6pPr>
            <a:lvl7pPr lvl="6" algn="l" rtl="0">
              <a:lnSpc>
                <a:spcPct val="100000"/>
              </a:lnSpc>
              <a:spcBef>
                <a:spcPts val="0"/>
              </a:spcBef>
              <a:spcAft>
                <a:spcPts val="0"/>
              </a:spcAft>
              <a:buClr>
                <a:srgbClr val="FFFFFF"/>
              </a:buClr>
              <a:buSzPts val="3000"/>
              <a:buNone/>
              <a:defRPr sz="3000" b="1">
                <a:solidFill>
                  <a:srgbClr val="FFFFFF"/>
                </a:solidFill>
              </a:defRPr>
            </a:lvl7pPr>
            <a:lvl8pPr lvl="7" algn="l" rtl="0">
              <a:lnSpc>
                <a:spcPct val="100000"/>
              </a:lnSpc>
              <a:spcBef>
                <a:spcPts val="0"/>
              </a:spcBef>
              <a:spcAft>
                <a:spcPts val="0"/>
              </a:spcAft>
              <a:buClr>
                <a:srgbClr val="FFFFFF"/>
              </a:buClr>
              <a:buSzPts val="3000"/>
              <a:buNone/>
              <a:defRPr sz="3000" b="1">
                <a:solidFill>
                  <a:srgbClr val="FFFFFF"/>
                </a:solidFill>
              </a:defRPr>
            </a:lvl8pPr>
            <a:lvl9pPr lvl="8" algn="l" rtl="0">
              <a:lnSpc>
                <a:spcPct val="100000"/>
              </a:lnSpc>
              <a:spcBef>
                <a:spcPts val="0"/>
              </a:spcBef>
              <a:spcAft>
                <a:spcPts val="0"/>
              </a:spcAft>
              <a:buClr>
                <a:srgbClr val="FFFFFF"/>
              </a:buClr>
              <a:buSzPts val="3000"/>
              <a:buNone/>
              <a:defRPr sz="3000" b="1">
                <a:solidFill>
                  <a:srgbClr val="FFFFFF"/>
                </a:solidFill>
              </a:defRPr>
            </a:lvl9pPr>
          </a:lstStyle>
          <a:p>
            <a:endParaRPr/>
          </a:p>
        </p:txBody>
      </p:sp>
      <p:sp>
        <p:nvSpPr>
          <p:cNvPr id="102" name="Google Shape;102;p18"/>
          <p:cNvSpPr txBox="1">
            <a:spLocks noGrp="1"/>
          </p:cNvSpPr>
          <p:nvPr>
            <p:ph type="body" idx="1"/>
          </p:nvPr>
        </p:nvSpPr>
        <p:spPr>
          <a:xfrm>
            <a:off x="1884750" y="1825575"/>
            <a:ext cx="6947700" cy="2743200"/>
          </a:xfrm>
          <a:prstGeom prst="rect">
            <a:avLst/>
          </a:prstGeom>
          <a:noFill/>
          <a:ln>
            <a:noFill/>
          </a:ln>
        </p:spPr>
        <p:txBody>
          <a:bodyPr spcFirstLastPara="1" wrap="square" lIns="68575" tIns="34275" rIns="68575" bIns="34275" anchor="t" anchorCtr="0">
            <a:normAutofit/>
          </a:bodyPr>
          <a:lstStyle>
            <a:lvl1pPr marL="457200" lvl="0" indent="-330200" algn="l" rtl="0">
              <a:lnSpc>
                <a:spcPct val="115000"/>
              </a:lnSpc>
              <a:spcBef>
                <a:spcPts val="0"/>
              </a:spcBef>
              <a:spcAft>
                <a:spcPts val="0"/>
              </a:spcAft>
              <a:buClr>
                <a:srgbClr val="FFFFFF"/>
              </a:buClr>
              <a:buSzPts val="1600"/>
              <a:buChar char="●"/>
              <a:defRPr sz="1600">
                <a:solidFill>
                  <a:srgbClr val="FFFFFF"/>
                </a:solidFill>
              </a:defRPr>
            </a:lvl1pPr>
            <a:lvl2pPr marL="914400" lvl="1" indent="-317500" algn="l" rtl="0">
              <a:lnSpc>
                <a:spcPct val="115000"/>
              </a:lnSpc>
              <a:spcBef>
                <a:spcPts val="0"/>
              </a:spcBef>
              <a:spcAft>
                <a:spcPts val="0"/>
              </a:spcAft>
              <a:buClr>
                <a:srgbClr val="FFFFFF"/>
              </a:buClr>
              <a:buSzPts val="1400"/>
              <a:buChar char="○"/>
              <a:defRPr sz="1400">
                <a:solidFill>
                  <a:srgbClr val="FFFFFF"/>
                </a:solidFill>
              </a:defRPr>
            </a:lvl2pPr>
            <a:lvl3pPr marL="1371600" lvl="2" indent="-317500" algn="l" rtl="0">
              <a:lnSpc>
                <a:spcPct val="115000"/>
              </a:lnSpc>
              <a:spcBef>
                <a:spcPts val="0"/>
              </a:spcBef>
              <a:spcAft>
                <a:spcPts val="0"/>
              </a:spcAft>
              <a:buClr>
                <a:srgbClr val="FFFFFF"/>
              </a:buClr>
              <a:buSzPts val="1400"/>
              <a:buChar char="■"/>
              <a:defRPr sz="1400">
                <a:solidFill>
                  <a:srgbClr val="FFFFFF"/>
                </a:solidFill>
              </a:defRPr>
            </a:lvl3pPr>
            <a:lvl4pPr marL="1828800" lvl="3" indent="-317500" algn="l" rtl="0">
              <a:lnSpc>
                <a:spcPct val="115000"/>
              </a:lnSpc>
              <a:spcBef>
                <a:spcPts val="0"/>
              </a:spcBef>
              <a:spcAft>
                <a:spcPts val="0"/>
              </a:spcAft>
              <a:buClr>
                <a:srgbClr val="FFFFFF"/>
              </a:buClr>
              <a:buSzPts val="1400"/>
              <a:buChar char="●"/>
              <a:defRPr sz="1400">
                <a:solidFill>
                  <a:srgbClr val="FFFFFF"/>
                </a:solidFill>
              </a:defRPr>
            </a:lvl4pPr>
            <a:lvl5pPr marL="2286000" lvl="4" indent="-317500" algn="l" rtl="0">
              <a:lnSpc>
                <a:spcPct val="115000"/>
              </a:lnSpc>
              <a:spcBef>
                <a:spcPts val="0"/>
              </a:spcBef>
              <a:spcAft>
                <a:spcPts val="0"/>
              </a:spcAft>
              <a:buClr>
                <a:srgbClr val="FFFFFF"/>
              </a:buClr>
              <a:buSzPts val="1400"/>
              <a:buChar char="○"/>
              <a:defRPr sz="1400">
                <a:solidFill>
                  <a:srgbClr val="FFFFFF"/>
                </a:solidFill>
              </a:defRPr>
            </a:lvl5pPr>
            <a:lvl6pPr marL="2743200" lvl="5" indent="-317500" algn="l" rtl="0">
              <a:lnSpc>
                <a:spcPct val="115000"/>
              </a:lnSpc>
              <a:spcBef>
                <a:spcPts val="0"/>
              </a:spcBef>
              <a:spcAft>
                <a:spcPts val="0"/>
              </a:spcAft>
              <a:buClr>
                <a:srgbClr val="FFFFFF"/>
              </a:buClr>
              <a:buSzPts val="1400"/>
              <a:buChar char="■"/>
              <a:defRPr sz="1400">
                <a:solidFill>
                  <a:srgbClr val="FFFFFF"/>
                </a:solidFill>
              </a:defRPr>
            </a:lvl6pPr>
            <a:lvl7pPr marL="3200400" lvl="6" indent="-317500" algn="l" rtl="0">
              <a:lnSpc>
                <a:spcPct val="115000"/>
              </a:lnSpc>
              <a:spcBef>
                <a:spcPts val="0"/>
              </a:spcBef>
              <a:spcAft>
                <a:spcPts val="0"/>
              </a:spcAft>
              <a:buClr>
                <a:srgbClr val="FFFFFF"/>
              </a:buClr>
              <a:buSzPts val="1400"/>
              <a:buChar char="●"/>
              <a:defRPr sz="1400">
                <a:solidFill>
                  <a:srgbClr val="FFFFFF"/>
                </a:solidFill>
              </a:defRPr>
            </a:lvl7pPr>
            <a:lvl8pPr marL="3657600" lvl="7" indent="-317500" algn="l" rtl="0">
              <a:lnSpc>
                <a:spcPct val="115000"/>
              </a:lnSpc>
              <a:spcBef>
                <a:spcPts val="0"/>
              </a:spcBef>
              <a:spcAft>
                <a:spcPts val="0"/>
              </a:spcAft>
              <a:buClr>
                <a:srgbClr val="FFFFFF"/>
              </a:buClr>
              <a:buSzPts val="1400"/>
              <a:buChar char="○"/>
              <a:defRPr sz="1400">
                <a:solidFill>
                  <a:srgbClr val="FFFFFF"/>
                </a:solidFill>
              </a:defRPr>
            </a:lvl8pPr>
            <a:lvl9pPr marL="4114800" lvl="8" indent="-317500" algn="l" rtl="0">
              <a:lnSpc>
                <a:spcPct val="115000"/>
              </a:lnSpc>
              <a:spcBef>
                <a:spcPts val="0"/>
              </a:spcBef>
              <a:spcAft>
                <a:spcPts val="0"/>
              </a:spcAft>
              <a:buClr>
                <a:srgbClr val="FFFFFF"/>
              </a:buClr>
              <a:buSzPts val="1400"/>
              <a:buChar char="■"/>
              <a:defRPr sz="1400">
                <a:solidFill>
                  <a:srgbClr val="FFFFFF"/>
                </a:solidFill>
              </a:defRPr>
            </a:lvl9pPr>
          </a:lstStyle>
          <a:p>
            <a:endParaRPr/>
          </a:p>
        </p:txBody>
      </p:sp>
      <p:sp>
        <p:nvSpPr>
          <p:cNvPr id="103" name="Google Shape;103;p18"/>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rmAutofit/>
          </a:bodyPr>
          <a:lstStyle>
            <a:lvl1pPr lvl="0" algn="r" rtl="0">
              <a:lnSpc>
                <a:spcPct val="100000"/>
              </a:lnSpc>
              <a:spcAft>
                <a:spcPts val="0"/>
              </a:spcAft>
              <a:buNone/>
              <a:defRPr sz="1000">
                <a:solidFill>
                  <a:srgbClr val="FFFFFF"/>
                </a:solidFill>
              </a:defRPr>
            </a:lvl1pPr>
            <a:lvl2pPr lvl="1" algn="r" rtl="0">
              <a:lnSpc>
                <a:spcPct val="100000"/>
              </a:lnSpc>
              <a:spcAft>
                <a:spcPts val="0"/>
              </a:spcAft>
              <a:buNone/>
              <a:defRPr sz="1000">
                <a:solidFill>
                  <a:srgbClr val="FFFFFF"/>
                </a:solidFill>
              </a:defRPr>
            </a:lvl2pPr>
            <a:lvl3pPr lvl="2" algn="r" rtl="0">
              <a:lnSpc>
                <a:spcPct val="100000"/>
              </a:lnSpc>
              <a:spcAft>
                <a:spcPts val="0"/>
              </a:spcAft>
              <a:buNone/>
              <a:defRPr sz="1000">
                <a:solidFill>
                  <a:srgbClr val="FFFFFF"/>
                </a:solidFill>
              </a:defRPr>
            </a:lvl3pPr>
            <a:lvl4pPr lvl="3" algn="r" rtl="0">
              <a:lnSpc>
                <a:spcPct val="100000"/>
              </a:lnSpc>
              <a:spcAft>
                <a:spcPts val="0"/>
              </a:spcAft>
              <a:buNone/>
              <a:defRPr sz="1000">
                <a:solidFill>
                  <a:srgbClr val="FFFFFF"/>
                </a:solidFill>
              </a:defRPr>
            </a:lvl4pPr>
            <a:lvl5pPr lvl="4" algn="r" rtl="0">
              <a:lnSpc>
                <a:spcPct val="100000"/>
              </a:lnSpc>
              <a:spcAft>
                <a:spcPts val="0"/>
              </a:spcAft>
              <a:buNone/>
              <a:defRPr sz="1000">
                <a:solidFill>
                  <a:srgbClr val="FFFFFF"/>
                </a:solidFill>
              </a:defRPr>
            </a:lvl5pPr>
            <a:lvl6pPr lvl="5" algn="r" rtl="0">
              <a:lnSpc>
                <a:spcPct val="100000"/>
              </a:lnSpc>
              <a:spcAft>
                <a:spcPts val="0"/>
              </a:spcAft>
              <a:buNone/>
              <a:defRPr sz="1000">
                <a:solidFill>
                  <a:srgbClr val="FFFFFF"/>
                </a:solidFill>
              </a:defRPr>
            </a:lvl6pPr>
            <a:lvl7pPr lvl="6" algn="r" rtl="0">
              <a:lnSpc>
                <a:spcPct val="100000"/>
              </a:lnSpc>
              <a:spcAft>
                <a:spcPts val="0"/>
              </a:spcAft>
              <a:buNone/>
              <a:defRPr sz="1000">
                <a:solidFill>
                  <a:srgbClr val="FFFFFF"/>
                </a:solidFill>
              </a:defRPr>
            </a:lvl7pPr>
            <a:lvl8pPr lvl="7" algn="r" rtl="0">
              <a:lnSpc>
                <a:spcPct val="100000"/>
              </a:lnSpc>
              <a:spcAft>
                <a:spcPts val="0"/>
              </a:spcAft>
              <a:buNone/>
              <a:defRPr sz="1000">
                <a:solidFill>
                  <a:srgbClr val="FFFFFF"/>
                </a:solidFill>
              </a:defRPr>
            </a:lvl8pPr>
            <a:lvl9pPr lvl="8" algn="r" rtl="0">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9">
  <p:cSld name="AUTOLAYOUT_49">
    <p:spTree>
      <p:nvGrpSpPr>
        <p:cNvPr id="1" name="Shape 104"/>
        <p:cNvGrpSpPr/>
        <p:nvPr/>
      </p:nvGrpSpPr>
      <p:grpSpPr>
        <a:xfrm>
          <a:off x="0" y="0"/>
          <a:ext cx="0" cy="0"/>
          <a:chOff x="0" y="0"/>
          <a:chExt cx="0" cy="0"/>
        </a:xfrm>
      </p:grpSpPr>
      <p:sp>
        <p:nvSpPr>
          <p:cNvPr id="105" name="Google Shape;105;p19"/>
          <p:cNvSpPr/>
          <p:nvPr/>
        </p:nvSpPr>
        <p:spPr>
          <a:xfrm>
            <a:off x="0" y="0"/>
            <a:ext cx="9144000" cy="5143500"/>
          </a:xfrm>
          <a:prstGeom prst="rect">
            <a:avLst/>
          </a:pr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06" name="Google Shape;106;p19"/>
          <p:cNvGrpSpPr/>
          <p:nvPr/>
        </p:nvGrpSpPr>
        <p:grpSpPr>
          <a:xfrm>
            <a:off x="0" y="4510813"/>
            <a:ext cx="9144000" cy="150575"/>
            <a:chOff x="0" y="3797750"/>
            <a:chExt cx="9144000" cy="150575"/>
          </a:xfrm>
        </p:grpSpPr>
        <p:cxnSp>
          <p:nvCxnSpPr>
            <p:cNvPr id="107" name="Google Shape;107;p19"/>
            <p:cNvCxnSpPr/>
            <p:nvPr/>
          </p:nvCxnSpPr>
          <p:spPr>
            <a:xfrm>
              <a:off x="0" y="3797750"/>
              <a:ext cx="9144000" cy="0"/>
            </a:xfrm>
            <a:prstGeom prst="straightConnector1">
              <a:avLst/>
            </a:prstGeom>
            <a:noFill/>
            <a:ln w="19050" cap="flat" cmpd="sng">
              <a:solidFill>
                <a:srgbClr val="90A4AE"/>
              </a:solidFill>
              <a:prstDash val="solid"/>
              <a:round/>
              <a:headEnd type="none" w="sm" len="sm"/>
              <a:tailEnd type="none" w="sm" len="sm"/>
            </a:ln>
          </p:spPr>
        </p:cxnSp>
        <p:cxnSp>
          <p:nvCxnSpPr>
            <p:cNvPr id="108" name="Google Shape;108;p19"/>
            <p:cNvCxnSpPr/>
            <p:nvPr/>
          </p:nvCxnSpPr>
          <p:spPr>
            <a:xfrm>
              <a:off x="0" y="3948325"/>
              <a:ext cx="9144000" cy="0"/>
            </a:xfrm>
            <a:prstGeom prst="straightConnector1">
              <a:avLst/>
            </a:prstGeom>
            <a:noFill/>
            <a:ln w="19050" cap="flat" cmpd="sng">
              <a:solidFill>
                <a:srgbClr val="90A4AE"/>
              </a:solidFill>
              <a:prstDash val="solid"/>
              <a:round/>
              <a:headEnd type="none" w="sm" len="sm"/>
              <a:tailEnd type="none" w="sm" len="sm"/>
            </a:ln>
          </p:spPr>
        </p:cxnSp>
        <p:cxnSp>
          <p:nvCxnSpPr>
            <p:cNvPr id="109" name="Google Shape;109;p19"/>
            <p:cNvCxnSpPr/>
            <p:nvPr/>
          </p:nvCxnSpPr>
          <p:spPr>
            <a:xfrm>
              <a:off x="0" y="3873038"/>
              <a:ext cx="9144000" cy="0"/>
            </a:xfrm>
            <a:prstGeom prst="straightConnector1">
              <a:avLst/>
            </a:prstGeom>
            <a:noFill/>
            <a:ln w="19050" cap="flat" cmpd="sng">
              <a:solidFill>
                <a:srgbClr val="90A4AE"/>
              </a:solidFill>
              <a:prstDash val="solid"/>
              <a:round/>
              <a:headEnd type="none" w="sm" len="sm"/>
              <a:tailEnd type="none" w="sm" len="sm"/>
            </a:ln>
          </p:spPr>
        </p:cxnSp>
      </p:grpSp>
      <p:sp>
        <p:nvSpPr>
          <p:cNvPr id="110" name="Google Shape;110;p19"/>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t" anchorCtr="0">
            <a:normAutofit/>
          </a:bodyPr>
          <a:lstStyle>
            <a:lvl1pPr lvl="0" algn="l" rtl="0">
              <a:lnSpc>
                <a:spcPct val="100000"/>
              </a:lnSpc>
              <a:spcBef>
                <a:spcPts val="0"/>
              </a:spcBef>
              <a:spcAft>
                <a:spcPts val="0"/>
              </a:spcAft>
              <a:buClr>
                <a:srgbClr val="FFFFFF"/>
              </a:buClr>
              <a:buSzPts val="3200"/>
              <a:buNone/>
              <a:defRPr sz="3200" b="1">
                <a:solidFill>
                  <a:srgbClr val="FFFFFF"/>
                </a:solidFill>
              </a:defRPr>
            </a:lvl1pPr>
            <a:lvl2pPr lvl="1" algn="l" rtl="0">
              <a:lnSpc>
                <a:spcPct val="100000"/>
              </a:lnSpc>
              <a:spcBef>
                <a:spcPts val="0"/>
              </a:spcBef>
              <a:spcAft>
                <a:spcPts val="0"/>
              </a:spcAft>
              <a:buClr>
                <a:srgbClr val="FFFFFF"/>
              </a:buClr>
              <a:buSzPts val="3200"/>
              <a:buNone/>
              <a:defRPr sz="3200" b="1">
                <a:solidFill>
                  <a:srgbClr val="FFFFFF"/>
                </a:solidFill>
              </a:defRPr>
            </a:lvl2pPr>
            <a:lvl3pPr lvl="2" algn="l" rtl="0">
              <a:lnSpc>
                <a:spcPct val="100000"/>
              </a:lnSpc>
              <a:spcBef>
                <a:spcPts val="0"/>
              </a:spcBef>
              <a:spcAft>
                <a:spcPts val="0"/>
              </a:spcAft>
              <a:buClr>
                <a:srgbClr val="FFFFFF"/>
              </a:buClr>
              <a:buSzPts val="3200"/>
              <a:buNone/>
              <a:defRPr sz="3200" b="1">
                <a:solidFill>
                  <a:srgbClr val="FFFFFF"/>
                </a:solidFill>
              </a:defRPr>
            </a:lvl3pPr>
            <a:lvl4pPr lvl="3" algn="l" rtl="0">
              <a:lnSpc>
                <a:spcPct val="100000"/>
              </a:lnSpc>
              <a:spcBef>
                <a:spcPts val="0"/>
              </a:spcBef>
              <a:spcAft>
                <a:spcPts val="0"/>
              </a:spcAft>
              <a:buClr>
                <a:srgbClr val="FFFFFF"/>
              </a:buClr>
              <a:buSzPts val="3200"/>
              <a:buNone/>
              <a:defRPr sz="3200" b="1">
                <a:solidFill>
                  <a:srgbClr val="FFFFFF"/>
                </a:solidFill>
              </a:defRPr>
            </a:lvl4pPr>
            <a:lvl5pPr lvl="4" algn="l" rtl="0">
              <a:lnSpc>
                <a:spcPct val="100000"/>
              </a:lnSpc>
              <a:spcBef>
                <a:spcPts val="0"/>
              </a:spcBef>
              <a:spcAft>
                <a:spcPts val="0"/>
              </a:spcAft>
              <a:buClr>
                <a:srgbClr val="FFFFFF"/>
              </a:buClr>
              <a:buSzPts val="3200"/>
              <a:buNone/>
              <a:defRPr sz="3200" b="1">
                <a:solidFill>
                  <a:srgbClr val="FFFFFF"/>
                </a:solidFill>
              </a:defRPr>
            </a:lvl5pPr>
            <a:lvl6pPr lvl="5" algn="l" rtl="0">
              <a:lnSpc>
                <a:spcPct val="100000"/>
              </a:lnSpc>
              <a:spcBef>
                <a:spcPts val="0"/>
              </a:spcBef>
              <a:spcAft>
                <a:spcPts val="0"/>
              </a:spcAft>
              <a:buClr>
                <a:srgbClr val="FFFFFF"/>
              </a:buClr>
              <a:buSzPts val="3200"/>
              <a:buNone/>
              <a:defRPr sz="3200" b="1">
                <a:solidFill>
                  <a:srgbClr val="FFFFFF"/>
                </a:solidFill>
              </a:defRPr>
            </a:lvl6pPr>
            <a:lvl7pPr lvl="6" algn="l" rtl="0">
              <a:lnSpc>
                <a:spcPct val="100000"/>
              </a:lnSpc>
              <a:spcBef>
                <a:spcPts val="0"/>
              </a:spcBef>
              <a:spcAft>
                <a:spcPts val="0"/>
              </a:spcAft>
              <a:buClr>
                <a:srgbClr val="FFFFFF"/>
              </a:buClr>
              <a:buSzPts val="3200"/>
              <a:buNone/>
              <a:defRPr sz="3200" b="1">
                <a:solidFill>
                  <a:srgbClr val="FFFFFF"/>
                </a:solidFill>
              </a:defRPr>
            </a:lvl7pPr>
            <a:lvl8pPr lvl="7" algn="l" rtl="0">
              <a:lnSpc>
                <a:spcPct val="100000"/>
              </a:lnSpc>
              <a:spcBef>
                <a:spcPts val="0"/>
              </a:spcBef>
              <a:spcAft>
                <a:spcPts val="0"/>
              </a:spcAft>
              <a:buClr>
                <a:srgbClr val="FFFFFF"/>
              </a:buClr>
              <a:buSzPts val="3200"/>
              <a:buNone/>
              <a:defRPr sz="3200" b="1">
                <a:solidFill>
                  <a:srgbClr val="FFFFFF"/>
                </a:solidFill>
              </a:defRPr>
            </a:lvl8pPr>
            <a:lvl9pPr lvl="8" algn="l" rtl="0">
              <a:lnSpc>
                <a:spcPct val="100000"/>
              </a:lnSpc>
              <a:spcBef>
                <a:spcPts val="0"/>
              </a:spcBef>
              <a:spcAft>
                <a:spcPts val="0"/>
              </a:spcAft>
              <a:buClr>
                <a:srgbClr val="FFFFFF"/>
              </a:buClr>
              <a:buSzPts val="3200"/>
              <a:buNone/>
              <a:defRPr sz="3200" b="1">
                <a:solidFill>
                  <a:srgbClr val="FFFFFF"/>
                </a:solidFill>
              </a:defRPr>
            </a:lvl9pPr>
          </a:lstStyle>
          <a:p>
            <a:endParaRPr/>
          </a:p>
        </p:txBody>
      </p:sp>
      <p:sp>
        <p:nvSpPr>
          <p:cNvPr id="111" name="Google Shape;111;p19"/>
          <p:cNvSpPr txBox="1">
            <a:spLocks noGrp="1"/>
          </p:cNvSpPr>
          <p:nvPr>
            <p:ph type="body" idx="1"/>
          </p:nvPr>
        </p:nvSpPr>
        <p:spPr>
          <a:xfrm>
            <a:off x="311700" y="1152475"/>
            <a:ext cx="8520600" cy="3223800"/>
          </a:xfrm>
          <a:prstGeom prst="rect">
            <a:avLst/>
          </a:prstGeom>
          <a:noFill/>
        </p:spPr>
        <p:txBody>
          <a:bodyPr spcFirstLastPara="1" wrap="square" lIns="91425" tIns="91425" rIns="91425" bIns="91425" anchor="t" anchorCtr="0">
            <a:normAutofit/>
          </a:bodyPr>
          <a:lstStyle>
            <a:lvl1pPr marL="457200" lvl="0" indent="-330200" algn="l" rtl="0">
              <a:lnSpc>
                <a:spcPct val="115000"/>
              </a:lnSpc>
              <a:spcBef>
                <a:spcPts val="0"/>
              </a:spcBef>
              <a:spcAft>
                <a:spcPts val="0"/>
              </a:spcAft>
              <a:buClr>
                <a:srgbClr val="FFFFFF"/>
              </a:buClr>
              <a:buSzPts val="1600"/>
              <a:buChar char="●"/>
              <a:defRPr sz="1600">
                <a:solidFill>
                  <a:srgbClr val="FFFFFF"/>
                </a:solidFill>
              </a:defRPr>
            </a:lvl1pPr>
            <a:lvl2pPr marL="914400" lvl="1" indent="-317500" algn="l" rtl="0">
              <a:lnSpc>
                <a:spcPct val="115000"/>
              </a:lnSpc>
              <a:spcBef>
                <a:spcPts val="0"/>
              </a:spcBef>
              <a:spcAft>
                <a:spcPts val="0"/>
              </a:spcAft>
              <a:buClr>
                <a:srgbClr val="FFFFFF"/>
              </a:buClr>
              <a:buSzPts val="1400"/>
              <a:buChar char="○"/>
              <a:defRPr sz="1400">
                <a:solidFill>
                  <a:srgbClr val="FFFFFF"/>
                </a:solidFill>
              </a:defRPr>
            </a:lvl2pPr>
            <a:lvl3pPr marL="1371600" lvl="2" indent="-317500" algn="l" rtl="0">
              <a:lnSpc>
                <a:spcPct val="115000"/>
              </a:lnSpc>
              <a:spcBef>
                <a:spcPts val="0"/>
              </a:spcBef>
              <a:spcAft>
                <a:spcPts val="0"/>
              </a:spcAft>
              <a:buClr>
                <a:srgbClr val="FFFFFF"/>
              </a:buClr>
              <a:buSzPts val="1400"/>
              <a:buChar char="■"/>
              <a:defRPr sz="1400">
                <a:solidFill>
                  <a:srgbClr val="FFFFFF"/>
                </a:solidFill>
              </a:defRPr>
            </a:lvl3pPr>
            <a:lvl4pPr marL="1828800" lvl="3" indent="-317500" algn="l" rtl="0">
              <a:lnSpc>
                <a:spcPct val="115000"/>
              </a:lnSpc>
              <a:spcBef>
                <a:spcPts val="0"/>
              </a:spcBef>
              <a:spcAft>
                <a:spcPts val="0"/>
              </a:spcAft>
              <a:buClr>
                <a:srgbClr val="FFFFFF"/>
              </a:buClr>
              <a:buSzPts val="1400"/>
              <a:buChar char="●"/>
              <a:defRPr sz="1400">
                <a:solidFill>
                  <a:srgbClr val="FFFFFF"/>
                </a:solidFill>
              </a:defRPr>
            </a:lvl4pPr>
            <a:lvl5pPr marL="2286000" lvl="4" indent="-317500" algn="l" rtl="0">
              <a:lnSpc>
                <a:spcPct val="115000"/>
              </a:lnSpc>
              <a:spcBef>
                <a:spcPts val="0"/>
              </a:spcBef>
              <a:spcAft>
                <a:spcPts val="0"/>
              </a:spcAft>
              <a:buClr>
                <a:srgbClr val="FFFFFF"/>
              </a:buClr>
              <a:buSzPts val="1400"/>
              <a:buChar char="○"/>
              <a:defRPr sz="1400">
                <a:solidFill>
                  <a:srgbClr val="FFFFFF"/>
                </a:solidFill>
              </a:defRPr>
            </a:lvl5pPr>
            <a:lvl6pPr marL="2743200" lvl="5" indent="-317500" algn="l" rtl="0">
              <a:lnSpc>
                <a:spcPct val="115000"/>
              </a:lnSpc>
              <a:spcBef>
                <a:spcPts val="0"/>
              </a:spcBef>
              <a:spcAft>
                <a:spcPts val="0"/>
              </a:spcAft>
              <a:buClr>
                <a:srgbClr val="FFFFFF"/>
              </a:buClr>
              <a:buSzPts val="1400"/>
              <a:buChar char="■"/>
              <a:defRPr sz="1400">
                <a:solidFill>
                  <a:srgbClr val="FFFFFF"/>
                </a:solidFill>
              </a:defRPr>
            </a:lvl6pPr>
            <a:lvl7pPr marL="3200400" lvl="6" indent="-317500" algn="l" rtl="0">
              <a:lnSpc>
                <a:spcPct val="115000"/>
              </a:lnSpc>
              <a:spcBef>
                <a:spcPts val="0"/>
              </a:spcBef>
              <a:spcAft>
                <a:spcPts val="0"/>
              </a:spcAft>
              <a:buClr>
                <a:srgbClr val="FFFFFF"/>
              </a:buClr>
              <a:buSzPts val="1400"/>
              <a:buChar char="●"/>
              <a:defRPr sz="1400">
                <a:solidFill>
                  <a:srgbClr val="FFFFFF"/>
                </a:solidFill>
              </a:defRPr>
            </a:lvl7pPr>
            <a:lvl8pPr marL="3657600" lvl="7" indent="-317500" algn="l" rtl="0">
              <a:lnSpc>
                <a:spcPct val="115000"/>
              </a:lnSpc>
              <a:spcBef>
                <a:spcPts val="0"/>
              </a:spcBef>
              <a:spcAft>
                <a:spcPts val="0"/>
              </a:spcAft>
              <a:buClr>
                <a:srgbClr val="FFFFFF"/>
              </a:buClr>
              <a:buSzPts val="1400"/>
              <a:buChar char="○"/>
              <a:defRPr sz="1400">
                <a:solidFill>
                  <a:srgbClr val="FFFFFF"/>
                </a:solidFill>
              </a:defRPr>
            </a:lvl8pPr>
            <a:lvl9pPr marL="4114800" lvl="8" indent="-317500" algn="l" rtl="0">
              <a:lnSpc>
                <a:spcPct val="115000"/>
              </a:lnSpc>
              <a:spcBef>
                <a:spcPts val="0"/>
              </a:spcBef>
              <a:spcAft>
                <a:spcPts val="0"/>
              </a:spcAft>
              <a:buClr>
                <a:srgbClr val="FFFFFF"/>
              </a:buClr>
              <a:buSzPts val="1400"/>
              <a:buChar char="■"/>
              <a:defRPr sz="1400">
                <a:solidFill>
                  <a:srgbClr val="FFFFFF"/>
                </a:solidFill>
              </a:defRPr>
            </a:lvl9pPr>
          </a:lstStyle>
          <a:p>
            <a:endParaRPr/>
          </a:p>
        </p:txBody>
      </p:sp>
      <p:sp>
        <p:nvSpPr>
          <p:cNvPr id="112" name="Google Shape;112;p19"/>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rmAutofit/>
          </a:bodyPr>
          <a:lstStyle>
            <a:lvl1pPr lvl="0" algn="r" rtl="0">
              <a:lnSpc>
                <a:spcPct val="100000"/>
              </a:lnSpc>
              <a:spcAft>
                <a:spcPts val="0"/>
              </a:spcAft>
              <a:buNone/>
              <a:defRPr sz="1000">
                <a:solidFill>
                  <a:srgbClr val="FFFFFF"/>
                </a:solidFill>
              </a:defRPr>
            </a:lvl1pPr>
            <a:lvl2pPr lvl="1" algn="r" rtl="0">
              <a:lnSpc>
                <a:spcPct val="100000"/>
              </a:lnSpc>
              <a:spcAft>
                <a:spcPts val="0"/>
              </a:spcAft>
              <a:buNone/>
              <a:defRPr sz="1000">
                <a:solidFill>
                  <a:srgbClr val="FFFFFF"/>
                </a:solidFill>
              </a:defRPr>
            </a:lvl2pPr>
            <a:lvl3pPr lvl="2" algn="r" rtl="0">
              <a:lnSpc>
                <a:spcPct val="100000"/>
              </a:lnSpc>
              <a:spcAft>
                <a:spcPts val="0"/>
              </a:spcAft>
              <a:buNone/>
              <a:defRPr sz="1000">
                <a:solidFill>
                  <a:srgbClr val="FFFFFF"/>
                </a:solidFill>
              </a:defRPr>
            </a:lvl3pPr>
            <a:lvl4pPr lvl="3" algn="r" rtl="0">
              <a:lnSpc>
                <a:spcPct val="100000"/>
              </a:lnSpc>
              <a:spcAft>
                <a:spcPts val="0"/>
              </a:spcAft>
              <a:buNone/>
              <a:defRPr sz="1000">
                <a:solidFill>
                  <a:srgbClr val="FFFFFF"/>
                </a:solidFill>
              </a:defRPr>
            </a:lvl4pPr>
            <a:lvl5pPr lvl="4" algn="r" rtl="0">
              <a:lnSpc>
                <a:spcPct val="100000"/>
              </a:lnSpc>
              <a:spcAft>
                <a:spcPts val="0"/>
              </a:spcAft>
              <a:buNone/>
              <a:defRPr sz="1000">
                <a:solidFill>
                  <a:srgbClr val="FFFFFF"/>
                </a:solidFill>
              </a:defRPr>
            </a:lvl5pPr>
            <a:lvl6pPr lvl="5" algn="r" rtl="0">
              <a:lnSpc>
                <a:spcPct val="100000"/>
              </a:lnSpc>
              <a:spcAft>
                <a:spcPts val="0"/>
              </a:spcAft>
              <a:buNone/>
              <a:defRPr sz="1000">
                <a:solidFill>
                  <a:srgbClr val="FFFFFF"/>
                </a:solidFill>
              </a:defRPr>
            </a:lvl6pPr>
            <a:lvl7pPr lvl="6" algn="r" rtl="0">
              <a:lnSpc>
                <a:spcPct val="100000"/>
              </a:lnSpc>
              <a:spcAft>
                <a:spcPts val="0"/>
              </a:spcAft>
              <a:buNone/>
              <a:defRPr sz="1000">
                <a:solidFill>
                  <a:srgbClr val="FFFFFF"/>
                </a:solidFill>
              </a:defRPr>
            </a:lvl7pPr>
            <a:lvl8pPr lvl="7" algn="r" rtl="0">
              <a:lnSpc>
                <a:spcPct val="100000"/>
              </a:lnSpc>
              <a:spcAft>
                <a:spcPts val="0"/>
              </a:spcAft>
              <a:buNone/>
              <a:defRPr sz="1000">
                <a:solidFill>
                  <a:srgbClr val="FFFFFF"/>
                </a:solidFill>
              </a:defRPr>
            </a:lvl8pPr>
            <a:lvl9pPr lvl="8" algn="r" rtl="0">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p:cSld name="AUTOLAYOUT_4">
    <p:spTree>
      <p:nvGrpSpPr>
        <p:cNvPr id="1" name="Shape 113"/>
        <p:cNvGrpSpPr/>
        <p:nvPr/>
      </p:nvGrpSpPr>
      <p:grpSpPr>
        <a:xfrm>
          <a:off x="0" y="0"/>
          <a:ext cx="0" cy="0"/>
          <a:chOff x="0" y="0"/>
          <a:chExt cx="0" cy="0"/>
        </a:xfrm>
      </p:grpSpPr>
      <p:sp>
        <p:nvSpPr>
          <p:cNvPr id="114" name="Google Shape;114;p20"/>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5" name="Google Shape;115;p20"/>
          <p:cNvGrpSpPr/>
          <p:nvPr/>
        </p:nvGrpSpPr>
        <p:grpSpPr>
          <a:xfrm>
            <a:off x="2" y="4713898"/>
            <a:ext cx="3047923" cy="429600"/>
            <a:chOff x="-73" y="4713898"/>
            <a:chExt cx="3047923" cy="429600"/>
          </a:xfrm>
        </p:grpSpPr>
        <p:sp>
          <p:nvSpPr>
            <p:cNvPr id="116" name="Google Shape;116;p20"/>
            <p:cNvSpPr/>
            <p:nvPr/>
          </p:nvSpPr>
          <p:spPr>
            <a:xfrm rot="-5400000">
              <a:off x="2452050" y="4547698"/>
              <a:ext cx="429600" cy="762000"/>
            </a:xfrm>
            <a:prstGeom prst="rtTriangl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17;p20"/>
            <p:cNvSpPr/>
            <p:nvPr/>
          </p:nvSpPr>
          <p:spPr>
            <a:xfrm rot="-5400000">
              <a:off x="928119" y="4547698"/>
              <a:ext cx="429600" cy="762000"/>
            </a:xfrm>
            <a:prstGeom prst="rtTriangl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18;p20"/>
            <p:cNvSpPr/>
            <p:nvPr/>
          </p:nvSpPr>
          <p:spPr>
            <a:xfrm rot="5400000" flipH="1">
              <a:off x="1689952" y="4547698"/>
              <a:ext cx="429600" cy="76200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19;p20"/>
            <p:cNvSpPr/>
            <p:nvPr/>
          </p:nvSpPr>
          <p:spPr>
            <a:xfrm rot="5400000" flipH="1">
              <a:off x="166127" y="4547698"/>
              <a:ext cx="429600" cy="76200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0" name="Google Shape;120;p20"/>
          <p:cNvSpPr/>
          <p:nvPr/>
        </p:nvSpPr>
        <p:spPr>
          <a:xfrm>
            <a:off x="3047650" y="0"/>
            <a:ext cx="60963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21;p20"/>
          <p:cNvSpPr txBox="1">
            <a:spLocks noGrp="1"/>
          </p:cNvSpPr>
          <p:nvPr>
            <p:ph type="title"/>
          </p:nvPr>
        </p:nvSpPr>
        <p:spPr>
          <a:xfrm>
            <a:off x="185350" y="352000"/>
            <a:ext cx="2683200" cy="4078800"/>
          </a:xfrm>
          <a:prstGeom prst="rect">
            <a:avLst/>
          </a:prstGeom>
          <a:noFill/>
        </p:spPr>
        <p:txBody>
          <a:bodyPr spcFirstLastPara="1" wrap="square" lIns="91425" tIns="91425" rIns="91425" bIns="91425" anchor="t" anchorCtr="0">
            <a:normAutofit/>
          </a:bodyPr>
          <a:lstStyle>
            <a:lvl1pPr lvl="0" algn="l" rtl="0">
              <a:lnSpc>
                <a:spcPct val="100000"/>
              </a:lnSpc>
              <a:spcBef>
                <a:spcPts val="0"/>
              </a:spcBef>
              <a:spcAft>
                <a:spcPts val="0"/>
              </a:spcAft>
              <a:buNone/>
              <a:defRPr sz="3000" b="1">
                <a:solidFill>
                  <a:srgbClr val="212121"/>
                </a:solidFill>
              </a:defRPr>
            </a:lvl1pPr>
            <a:lvl2pPr lvl="1" algn="l" rtl="0">
              <a:lnSpc>
                <a:spcPct val="100000"/>
              </a:lnSpc>
              <a:spcBef>
                <a:spcPts val="0"/>
              </a:spcBef>
              <a:spcAft>
                <a:spcPts val="0"/>
              </a:spcAft>
              <a:buNone/>
              <a:defRPr sz="3000" b="1">
                <a:solidFill>
                  <a:srgbClr val="212121"/>
                </a:solidFill>
              </a:defRPr>
            </a:lvl2pPr>
            <a:lvl3pPr lvl="2" algn="l" rtl="0">
              <a:lnSpc>
                <a:spcPct val="100000"/>
              </a:lnSpc>
              <a:spcBef>
                <a:spcPts val="0"/>
              </a:spcBef>
              <a:spcAft>
                <a:spcPts val="0"/>
              </a:spcAft>
              <a:buNone/>
              <a:defRPr sz="3000" b="1">
                <a:solidFill>
                  <a:srgbClr val="212121"/>
                </a:solidFill>
              </a:defRPr>
            </a:lvl3pPr>
            <a:lvl4pPr lvl="3" algn="l" rtl="0">
              <a:lnSpc>
                <a:spcPct val="100000"/>
              </a:lnSpc>
              <a:spcBef>
                <a:spcPts val="0"/>
              </a:spcBef>
              <a:spcAft>
                <a:spcPts val="0"/>
              </a:spcAft>
              <a:buNone/>
              <a:defRPr sz="3000" b="1">
                <a:solidFill>
                  <a:srgbClr val="212121"/>
                </a:solidFill>
              </a:defRPr>
            </a:lvl4pPr>
            <a:lvl5pPr lvl="4" algn="l" rtl="0">
              <a:lnSpc>
                <a:spcPct val="100000"/>
              </a:lnSpc>
              <a:spcBef>
                <a:spcPts val="0"/>
              </a:spcBef>
              <a:spcAft>
                <a:spcPts val="0"/>
              </a:spcAft>
              <a:buNone/>
              <a:defRPr sz="3000" b="1">
                <a:solidFill>
                  <a:srgbClr val="212121"/>
                </a:solidFill>
              </a:defRPr>
            </a:lvl5pPr>
            <a:lvl6pPr lvl="5" algn="l" rtl="0">
              <a:lnSpc>
                <a:spcPct val="100000"/>
              </a:lnSpc>
              <a:spcBef>
                <a:spcPts val="0"/>
              </a:spcBef>
              <a:spcAft>
                <a:spcPts val="0"/>
              </a:spcAft>
              <a:buNone/>
              <a:defRPr sz="3000" b="1">
                <a:solidFill>
                  <a:srgbClr val="212121"/>
                </a:solidFill>
              </a:defRPr>
            </a:lvl6pPr>
            <a:lvl7pPr lvl="6" algn="l" rtl="0">
              <a:lnSpc>
                <a:spcPct val="100000"/>
              </a:lnSpc>
              <a:spcBef>
                <a:spcPts val="0"/>
              </a:spcBef>
              <a:spcAft>
                <a:spcPts val="0"/>
              </a:spcAft>
              <a:buNone/>
              <a:defRPr sz="3000" b="1">
                <a:solidFill>
                  <a:srgbClr val="212121"/>
                </a:solidFill>
              </a:defRPr>
            </a:lvl7pPr>
            <a:lvl8pPr lvl="7" algn="l" rtl="0">
              <a:lnSpc>
                <a:spcPct val="100000"/>
              </a:lnSpc>
              <a:spcBef>
                <a:spcPts val="0"/>
              </a:spcBef>
              <a:spcAft>
                <a:spcPts val="0"/>
              </a:spcAft>
              <a:buNone/>
              <a:defRPr sz="3000" b="1">
                <a:solidFill>
                  <a:srgbClr val="212121"/>
                </a:solidFill>
              </a:defRPr>
            </a:lvl8pPr>
            <a:lvl9pPr lvl="8" algn="l" rtl="0">
              <a:lnSpc>
                <a:spcPct val="100000"/>
              </a:lnSpc>
              <a:spcBef>
                <a:spcPts val="0"/>
              </a:spcBef>
              <a:spcAft>
                <a:spcPts val="0"/>
              </a:spcAft>
              <a:buNone/>
              <a:defRPr sz="3000" b="1">
                <a:solidFill>
                  <a:srgbClr val="212121"/>
                </a:solidFill>
              </a:defRPr>
            </a:lvl9pPr>
          </a:lstStyle>
          <a:p>
            <a:endParaRPr/>
          </a:p>
        </p:txBody>
      </p:sp>
      <p:sp>
        <p:nvSpPr>
          <p:cNvPr id="122" name="Google Shape;122;p20"/>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rmAutofit/>
          </a:bodyPr>
          <a:lstStyle>
            <a:lvl1pPr lvl="0" algn="r" rtl="0">
              <a:lnSpc>
                <a:spcPct val="100000"/>
              </a:lnSpc>
              <a:spcAft>
                <a:spcPts val="0"/>
              </a:spcAft>
              <a:buNone/>
              <a:defRPr sz="1000">
                <a:solidFill>
                  <a:schemeClr val="dk2"/>
                </a:solidFill>
              </a:defRPr>
            </a:lvl1pPr>
            <a:lvl2pPr lvl="1" algn="r" rtl="0">
              <a:lnSpc>
                <a:spcPct val="100000"/>
              </a:lnSpc>
              <a:spcAft>
                <a:spcPts val="0"/>
              </a:spcAft>
              <a:buNone/>
              <a:defRPr sz="1000">
                <a:solidFill>
                  <a:schemeClr val="dk2"/>
                </a:solidFill>
              </a:defRPr>
            </a:lvl2pPr>
            <a:lvl3pPr lvl="2" algn="r" rtl="0">
              <a:lnSpc>
                <a:spcPct val="100000"/>
              </a:lnSpc>
              <a:spcAft>
                <a:spcPts val="0"/>
              </a:spcAft>
              <a:buNone/>
              <a:defRPr sz="1000">
                <a:solidFill>
                  <a:schemeClr val="dk2"/>
                </a:solidFill>
              </a:defRPr>
            </a:lvl3pPr>
            <a:lvl4pPr lvl="3" algn="r" rtl="0">
              <a:lnSpc>
                <a:spcPct val="100000"/>
              </a:lnSpc>
              <a:spcAft>
                <a:spcPts val="0"/>
              </a:spcAft>
              <a:buNone/>
              <a:defRPr sz="1000">
                <a:solidFill>
                  <a:schemeClr val="dk2"/>
                </a:solidFill>
              </a:defRPr>
            </a:lvl4pPr>
            <a:lvl5pPr lvl="4" algn="r" rtl="0">
              <a:lnSpc>
                <a:spcPct val="100000"/>
              </a:lnSpc>
              <a:spcAft>
                <a:spcPts val="0"/>
              </a:spcAft>
              <a:buNone/>
              <a:defRPr sz="1000">
                <a:solidFill>
                  <a:schemeClr val="dk2"/>
                </a:solidFill>
              </a:defRPr>
            </a:lvl5pPr>
            <a:lvl6pPr lvl="5" algn="r" rtl="0">
              <a:lnSpc>
                <a:spcPct val="100000"/>
              </a:lnSpc>
              <a:spcAft>
                <a:spcPts val="0"/>
              </a:spcAft>
              <a:buNone/>
              <a:defRPr sz="1000">
                <a:solidFill>
                  <a:schemeClr val="dk2"/>
                </a:solidFill>
              </a:defRPr>
            </a:lvl6pPr>
            <a:lvl7pPr lvl="6" algn="r" rtl="0">
              <a:lnSpc>
                <a:spcPct val="100000"/>
              </a:lnSpc>
              <a:spcAft>
                <a:spcPts val="0"/>
              </a:spcAft>
              <a:buNone/>
              <a:defRPr sz="1000">
                <a:solidFill>
                  <a:schemeClr val="dk2"/>
                </a:solidFill>
              </a:defRPr>
            </a:lvl7pPr>
            <a:lvl8pPr lvl="7" algn="r" rtl="0">
              <a:lnSpc>
                <a:spcPct val="100000"/>
              </a:lnSpc>
              <a:spcAft>
                <a:spcPts val="0"/>
              </a:spcAft>
              <a:buNone/>
              <a:defRPr sz="1000">
                <a:solidFill>
                  <a:schemeClr val="dk2"/>
                </a:solidFill>
              </a:defRPr>
            </a:lvl8pPr>
            <a:lvl9pPr lvl="8" algn="r" rtl="0">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125" name="Google Shape;125;p2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200"/>
              </a:spcBef>
              <a:spcAft>
                <a:spcPts val="0"/>
              </a:spcAft>
              <a:buClr>
                <a:schemeClr val="dk1"/>
              </a:buClr>
              <a:buSzPts val="1400"/>
              <a:buChar char="○"/>
              <a:defRPr/>
            </a:lvl2pPr>
            <a:lvl3pPr marL="1371600" lvl="2" indent="-317500" algn="l" rtl="0">
              <a:lnSpc>
                <a:spcPct val="90000"/>
              </a:lnSpc>
              <a:spcBef>
                <a:spcPts val="1200"/>
              </a:spcBef>
              <a:spcAft>
                <a:spcPts val="0"/>
              </a:spcAft>
              <a:buClr>
                <a:schemeClr val="dk1"/>
              </a:buClr>
              <a:buSzPts val="1400"/>
              <a:buChar char="■"/>
              <a:defRPr/>
            </a:lvl3pPr>
            <a:lvl4pPr marL="1828800" lvl="3" indent="-317500" algn="l" rtl="0">
              <a:lnSpc>
                <a:spcPct val="90000"/>
              </a:lnSpc>
              <a:spcBef>
                <a:spcPts val="1200"/>
              </a:spcBef>
              <a:spcAft>
                <a:spcPts val="0"/>
              </a:spcAft>
              <a:buClr>
                <a:schemeClr val="dk1"/>
              </a:buClr>
              <a:buSzPts val="1400"/>
              <a:buChar char="●"/>
              <a:defRPr/>
            </a:lvl4pPr>
            <a:lvl5pPr marL="2286000" lvl="4" indent="-317500" algn="l" rtl="0">
              <a:lnSpc>
                <a:spcPct val="90000"/>
              </a:lnSpc>
              <a:spcBef>
                <a:spcPts val="1200"/>
              </a:spcBef>
              <a:spcAft>
                <a:spcPts val="0"/>
              </a:spcAft>
              <a:buClr>
                <a:schemeClr val="dk1"/>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126" name="Google Shape;126;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27" name="Google Shape;127;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28" name="Google Shape;128;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ustom layout 6 1">
  <p:cSld name="AUTOLAYOUT_6">
    <p:spTree>
      <p:nvGrpSpPr>
        <p:cNvPr id="1" name="Shape 129"/>
        <p:cNvGrpSpPr/>
        <p:nvPr/>
      </p:nvGrpSpPr>
      <p:grpSpPr>
        <a:xfrm>
          <a:off x="0" y="0"/>
          <a:ext cx="0" cy="0"/>
          <a:chOff x="0" y="0"/>
          <a:chExt cx="0" cy="0"/>
        </a:xfrm>
      </p:grpSpPr>
      <p:sp>
        <p:nvSpPr>
          <p:cNvPr id="130" name="Google Shape;130;p22"/>
          <p:cNvSpPr/>
          <p:nvPr/>
        </p:nvSpPr>
        <p:spPr>
          <a:xfrm>
            <a:off x="0" y="0"/>
            <a:ext cx="914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31;p22"/>
          <p:cNvSpPr/>
          <p:nvPr/>
        </p:nvSpPr>
        <p:spPr>
          <a:xfrm>
            <a:off x="673800" y="539250"/>
            <a:ext cx="7796400" cy="4065000"/>
          </a:xfrm>
          <a:prstGeom prst="rect">
            <a:avLst/>
          </a:prstGeom>
          <a:solidFill>
            <a:srgbClr val="FFFFFF"/>
          </a:solidFill>
          <a:ln w="114300" cap="flat" cmpd="thinThick">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32;p22"/>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rtl="0">
              <a:lnSpc>
                <a:spcPct val="100000"/>
              </a:lnSpc>
              <a:spcAft>
                <a:spcPts val="0"/>
              </a:spcAft>
              <a:buNone/>
              <a:defRPr sz="1000">
                <a:solidFill>
                  <a:srgbClr val="FFFFFF"/>
                </a:solidFill>
              </a:defRPr>
            </a:lvl1pPr>
            <a:lvl2pPr lvl="1" algn="r" rtl="0">
              <a:lnSpc>
                <a:spcPct val="100000"/>
              </a:lnSpc>
              <a:spcAft>
                <a:spcPts val="0"/>
              </a:spcAft>
              <a:buNone/>
              <a:defRPr sz="1000">
                <a:solidFill>
                  <a:srgbClr val="FFFFFF"/>
                </a:solidFill>
              </a:defRPr>
            </a:lvl2pPr>
            <a:lvl3pPr lvl="2" algn="r" rtl="0">
              <a:lnSpc>
                <a:spcPct val="100000"/>
              </a:lnSpc>
              <a:spcAft>
                <a:spcPts val="0"/>
              </a:spcAft>
              <a:buNone/>
              <a:defRPr sz="1000">
                <a:solidFill>
                  <a:srgbClr val="FFFFFF"/>
                </a:solidFill>
              </a:defRPr>
            </a:lvl3pPr>
            <a:lvl4pPr lvl="3" algn="r" rtl="0">
              <a:lnSpc>
                <a:spcPct val="100000"/>
              </a:lnSpc>
              <a:spcAft>
                <a:spcPts val="0"/>
              </a:spcAft>
              <a:buNone/>
              <a:defRPr sz="1000">
                <a:solidFill>
                  <a:srgbClr val="FFFFFF"/>
                </a:solidFill>
              </a:defRPr>
            </a:lvl4pPr>
            <a:lvl5pPr lvl="4" algn="r" rtl="0">
              <a:lnSpc>
                <a:spcPct val="100000"/>
              </a:lnSpc>
              <a:spcAft>
                <a:spcPts val="0"/>
              </a:spcAft>
              <a:buNone/>
              <a:defRPr sz="1000">
                <a:solidFill>
                  <a:srgbClr val="FFFFFF"/>
                </a:solidFill>
              </a:defRPr>
            </a:lvl5pPr>
            <a:lvl6pPr lvl="5" algn="r" rtl="0">
              <a:lnSpc>
                <a:spcPct val="100000"/>
              </a:lnSpc>
              <a:spcAft>
                <a:spcPts val="0"/>
              </a:spcAft>
              <a:buNone/>
              <a:defRPr sz="1000">
                <a:solidFill>
                  <a:srgbClr val="FFFFFF"/>
                </a:solidFill>
              </a:defRPr>
            </a:lvl6pPr>
            <a:lvl7pPr lvl="6" algn="r" rtl="0">
              <a:lnSpc>
                <a:spcPct val="100000"/>
              </a:lnSpc>
              <a:spcAft>
                <a:spcPts val="0"/>
              </a:spcAft>
              <a:buNone/>
              <a:defRPr sz="1000">
                <a:solidFill>
                  <a:srgbClr val="FFFFFF"/>
                </a:solidFill>
              </a:defRPr>
            </a:lvl7pPr>
            <a:lvl8pPr lvl="7" algn="r" rtl="0">
              <a:lnSpc>
                <a:spcPct val="100000"/>
              </a:lnSpc>
              <a:spcAft>
                <a:spcPts val="0"/>
              </a:spcAft>
              <a:buNone/>
              <a:defRPr sz="1000">
                <a:solidFill>
                  <a:srgbClr val="FFFFFF"/>
                </a:solidFill>
              </a:defRPr>
            </a:lvl8pPr>
            <a:lvl9pPr lvl="8" algn="r" rtl="0">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4 1">
  <p:cSld name="AUTOLAYOUT_11">
    <p:spTree>
      <p:nvGrpSpPr>
        <p:cNvPr id="1" name="Shape 133"/>
        <p:cNvGrpSpPr/>
        <p:nvPr/>
      </p:nvGrpSpPr>
      <p:grpSpPr>
        <a:xfrm>
          <a:off x="0" y="0"/>
          <a:ext cx="0" cy="0"/>
          <a:chOff x="0" y="0"/>
          <a:chExt cx="0" cy="0"/>
        </a:xfrm>
      </p:grpSpPr>
      <p:sp>
        <p:nvSpPr>
          <p:cNvPr id="134" name="Google Shape;134;p23"/>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35;p23"/>
          <p:cNvSpPr/>
          <p:nvPr/>
        </p:nvSpPr>
        <p:spPr>
          <a:xfrm>
            <a:off x="0" y="0"/>
            <a:ext cx="4583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36;p23"/>
          <p:cNvSpPr txBox="1">
            <a:spLocks noGrp="1"/>
          </p:cNvSpPr>
          <p:nvPr>
            <p:ph type="body" idx="1"/>
          </p:nvPr>
        </p:nvSpPr>
        <p:spPr>
          <a:xfrm>
            <a:off x="363750" y="554850"/>
            <a:ext cx="3855900" cy="4033800"/>
          </a:xfrm>
          <a:prstGeom prst="rect">
            <a:avLst/>
          </a:prstGeom>
          <a:noFill/>
        </p:spPr>
        <p:txBody>
          <a:bodyPr spcFirstLastPara="1" wrap="square" lIns="91425" tIns="91425" rIns="91425" bIns="91425" anchor="ctr" anchorCtr="0">
            <a:normAutofit/>
          </a:bodyPr>
          <a:lstStyle>
            <a:lvl1pPr marL="457200" lvl="0" indent="-355600" algn="l" rtl="0">
              <a:lnSpc>
                <a:spcPct val="115000"/>
              </a:lnSpc>
              <a:spcBef>
                <a:spcPts val="0"/>
              </a:spcBef>
              <a:spcAft>
                <a:spcPts val="0"/>
              </a:spcAft>
              <a:buClr>
                <a:schemeClr val="lt1"/>
              </a:buClr>
              <a:buSzPts val="2000"/>
              <a:buChar char="●"/>
              <a:defRPr sz="2000">
                <a:solidFill>
                  <a:schemeClr val="lt1"/>
                </a:solidFill>
              </a:defRPr>
            </a:lvl1pPr>
            <a:lvl2pPr marL="914400" lvl="1" indent="-330200" algn="l" rtl="0">
              <a:lnSpc>
                <a:spcPct val="115000"/>
              </a:lnSpc>
              <a:spcBef>
                <a:spcPts val="0"/>
              </a:spcBef>
              <a:spcAft>
                <a:spcPts val="0"/>
              </a:spcAft>
              <a:buClr>
                <a:schemeClr val="lt1"/>
              </a:buClr>
              <a:buSzPts val="1600"/>
              <a:buChar char="○"/>
              <a:defRPr sz="1600">
                <a:solidFill>
                  <a:schemeClr val="lt1"/>
                </a:solidFill>
              </a:defRPr>
            </a:lvl2pPr>
            <a:lvl3pPr marL="1371600" lvl="2" indent="-330200" algn="l" rtl="0">
              <a:lnSpc>
                <a:spcPct val="115000"/>
              </a:lnSpc>
              <a:spcBef>
                <a:spcPts val="0"/>
              </a:spcBef>
              <a:spcAft>
                <a:spcPts val="0"/>
              </a:spcAft>
              <a:buClr>
                <a:schemeClr val="lt1"/>
              </a:buClr>
              <a:buSzPts val="1600"/>
              <a:buChar char="■"/>
              <a:defRPr sz="1600">
                <a:solidFill>
                  <a:schemeClr val="lt1"/>
                </a:solidFill>
              </a:defRPr>
            </a:lvl3pPr>
            <a:lvl4pPr marL="1828800" lvl="3" indent="-330200" algn="l" rtl="0">
              <a:lnSpc>
                <a:spcPct val="115000"/>
              </a:lnSpc>
              <a:spcBef>
                <a:spcPts val="0"/>
              </a:spcBef>
              <a:spcAft>
                <a:spcPts val="0"/>
              </a:spcAft>
              <a:buClr>
                <a:schemeClr val="lt1"/>
              </a:buClr>
              <a:buSzPts val="1600"/>
              <a:buChar char="●"/>
              <a:defRPr sz="1600">
                <a:solidFill>
                  <a:schemeClr val="lt1"/>
                </a:solidFill>
              </a:defRPr>
            </a:lvl4pPr>
            <a:lvl5pPr marL="2286000" lvl="4" indent="-330200" algn="l" rtl="0">
              <a:lnSpc>
                <a:spcPct val="115000"/>
              </a:lnSpc>
              <a:spcBef>
                <a:spcPts val="0"/>
              </a:spcBef>
              <a:spcAft>
                <a:spcPts val="0"/>
              </a:spcAft>
              <a:buClr>
                <a:schemeClr val="lt1"/>
              </a:buClr>
              <a:buSzPts val="1600"/>
              <a:buChar char="○"/>
              <a:defRPr sz="1600">
                <a:solidFill>
                  <a:schemeClr val="lt1"/>
                </a:solidFill>
              </a:defRPr>
            </a:lvl5pPr>
            <a:lvl6pPr marL="2743200" lvl="5" indent="-330200" algn="l" rtl="0">
              <a:lnSpc>
                <a:spcPct val="115000"/>
              </a:lnSpc>
              <a:spcBef>
                <a:spcPts val="0"/>
              </a:spcBef>
              <a:spcAft>
                <a:spcPts val="0"/>
              </a:spcAft>
              <a:buClr>
                <a:schemeClr val="lt1"/>
              </a:buClr>
              <a:buSzPts val="1600"/>
              <a:buChar char="■"/>
              <a:defRPr sz="1600">
                <a:solidFill>
                  <a:schemeClr val="lt1"/>
                </a:solidFill>
              </a:defRPr>
            </a:lvl6pPr>
            <a:lvl7pPr marL="3200400" lvl="6" indent="-330200" algn="l" rtl="0">
              <a:lnSpc>
                <a:spcPct val="115000"/>
              </a:lnSpc>
              <a:spcBef>
                <a:spcPts val="0"/>
              </a:spcBef>
              <a:spcAft>
                <a:spcPts val="0"/>
              </a:spcAft>
              <a:buClr>
                <a:schemeClr val="lt1"/>
              </a:buClr>
              <a:buSzPts val="1600"/>
              <a:buChar char="●"/>
              <a:defRPr sz="1600">
                <a:solidFill>
                  <a:schemeClr val="lt1"/>
                </a:solidFill>
              </a:defRPr>
            </a:lvl7pPr>
            <a:lvl8pPr marL="3657600" lvl="7" indent="-330200" algn="l" rtl="0">
              <a:lnSpc>
                <a:spcPct val="115000"/>
              </a:lnSpc>
              <a:spcBef>
                <a:spcPts val="0"/>
              </a:spcBef>
              <a:spcAft>
                <a:spcPts val="0"/>
              </a:spcAft>
              <a:buClr>
                <a:schemeClr val="lt1"/>
              </a:buClr>
              <a:buSzPts val="1600"/>
              <a:buChar char="○"/>
              <a:defRPr sz="1600">
                <a:solidFill>
                  <a:schemeClr val="lt1"/>
                </a:solidFill>
              </a:defRPr>
            </a:lvl8pPr>
            <a:lvl9pPr marL="4114800" lvl="8" indent="-330200" algn="l" rtl="0">
              <a:lnSpc>
                <a:spcPct val="115000"/>
              </a:lnSpc>
              <a:spcBef>
                <a:spcPts val="0"/>
              </a:spcBef>
              <a:spcAft>
                <a:spcPts val="0"/>
              </a:spcAft>
              <a:buClr>
                <a:schemeClr val="lt1"/>
              </a:buClr>
              <a:buSzPts val="1600"/>
              <a:buChar char="■"/>
              <a:defRPr sz="1600">
                <a:solidFill>
                  <a:schemeClr val="lt1"/>
                </a:solidFill>
              </a:defRPr>
            </a:lvl9pPr>
          </a:lstStyle>
          <a:p>
            <a:endParaRPr/>
          </a:p>
        </p:txBody>
      </p:sp>
      <p:sp>
        <p:nvSpPr>
          <p:cNvPr id="137" name="Google Shape;137;p23"/>
          <p:cNvSpPr txBox="1">
            <a:spLocks noGrp="1"/>
          </p:cNvSpPr>
          <p:nvPr>
            <p:ph type="body" idx="2"/>
          </p:nvPr>
        </p:nvSpPr>
        <p:spPr>
          <a:xfrm>
            <a:off x="4947375" y="554850"/>
            <a:ext cx="3855900" cy="4033800"/>
          </a:xfrm>
          <a:prstGeom prst="rect">
            <a:avLst/>
          </a:prstGeom>
          <a:noFill/>
        </p:spPr>
        <p:txBody>
          <a:bodyPr spcFirstLastPara="1" wrap="square" lIns="91425" tIns="91425" rIns="91425" bIns="91425" anchor="ctr" anchorCtr="0">
            <a:normAutofit/>
          </a:bodyPr>
          <a:lstStyle>
            <a:lvl1pPr marL="457200" lvl="0" indent="-355600" algn="l" rtl="0">
              <a:lnSpc>
                <a:spcPct val="115000"/>
              </a:lnSpc>
              <a:spcBef>
                <a:spcPts val="0"/>
              </a:spcBef>
              <a:spcAft>
                <a:spcPts val="0"/>
              </a:spcAft>
              <a:buClr>
                <a:schemeClr val="dk2"/>
              </a:buClr>
              <a:buSzPts val="2000"/>
              <a:buChar char="●"/>
              <a:defRPr sz="2000">
                <a:solidFill>
                  <a:schemeClr val="dk2"/>
                </a:solidFill>
              </a:defRPr>
            </a:lvl1pPr>
            <a:lvl2pPr marL="914400" lvl="1" indent="-330200" algn="l" rtl="0">
              <a:lnSpc>
                <a:spcPct val="115000"/>
              </a:lnSpc>
              <a:spcBef>
                <a:spcPts val="0"/>
              </a:spcBef>
              <a:spcAft>
                <a:spcPts val="0"/>
              </a:spcAft>
              <a:buClr>
                <a:schemeClr val="dk2"/>
              </a:buClr>
              <a:buSzPts val="1600"/>
              <a:buChar char="○"/>
              <a:defRPr sz="1600">
                <a:solidFill>
                  <a:schemeClr val="dk2"/>
                </a:solidFill>
              </a:defRPr>
            </a:lvl2pPr>
            <a:lvl3pPr marL="1371600" lvl="2" indent="-330200" algn="l" rtl="0">
              <a:lnSpc>
                <a:spcPct val="115000"/>
              </a:lnSpc>
              <a:spcBef>
                <a:spcPts val="0"/>
              </a:spcBef>
              <a:spcAft>
                <a:spcPts val="0"/>
              </a:spcAft>
              <a:buClr>
                <a:schemeClr val="dk2"/>
              </a:buClr>
              <a:buSzPts val="1600"/>
              <a:buChar char="■"/>
              <a:defRPr sz="1600">
                <a:solidFill>
                  <a:schemeClr val="dk2"/>
                </a:solidFill>
              </a:defRPr>
            </a:lvl3pPr>
            <a:lvl4pPr marL="1828800" lvl="3" indent="-330200" algn="l" rtl="0">
              <a:lnSpc>
                <a:spcPct val="115000"/>
              </a:lnSpc>
              <a:spcBef>
                <a:spcPts val="0"/>
              </a:spcBef>
              <a:spcAft>
                <a:spcPts val="0"/>
              </a:spcAft>
              <a:buClr>
                <a:schemeClr val="dk2"/>
              </a:buClr>
              <a:buSzPts val="1600"/>
              <a:buChar char="●"/>
              <a:defRPr sz="1600">
                <a:solidFill>
                  <a:schemeClr val="dk2"/>
                </a:solidFill>
              </a:defRPr>
            </a:lvl4pPr>
            <a:lvl5pPr marL="2286000" lvl="4" indent="-330200" algn="l" rtl="0">
              <a:lnSpc>
                <a:spcPct val="115000"/>
              </a:lnSpc>
              <a:spcBef>
                <a:spcPts val="0"/>
              </a:spcBef>
              <a:spcAft>
                <a:spcPts val="0"/>
              </a:spcAft>
              <a:buClr>
                <a:schemeClr val="dk2"/>
              </a:buClr>
              <a:buSzPts val="1600"/>
              <a:buChar char="○"/>
              <a:defRPr sz="1600">
                <a:solidFill>
                  <a:schemeClr val="dk2"/>
                </a:solidFill>
              </a:defRPr>
            </a:lvl5pPr>
            <a:lvl6pPr marL="2743200" lvl="5" indent="-330200" algn="l" rtl="0">
              <a:lnSpc>
                <a:spcPct val="115000"/>
              </a:lnSpc>
              <a:spcBef>
                <a:spcPts val="0"/>
              </a:spcBef>
              <a:spcAft>
                <a:spcPts val="0"/>
              </a:spcAft>
              <a:buClr>
                <a:schemeClr val="dk2"/>
              </a:buClr>
              <a:buSzPts val="1600"/>
              <a:buChar char="■"/>
              <a:defRPr sz="1600">
                <a:solidFill>
                  <a:schemeClr val="dk2"/>
                </a:solidFill>
              </a:defRPr>
            </a:lvl6pPr>
            <a:lvl7pPr marL="3200400" lvl="6" indent="-330200" algn="l" rtl="0">
              <a:lnSpc>
                <a:spcPct val="115000"/>
              </a:lnSpc>
              <a:spcBef>
                <a:spcPts val="0"/>
              </a:spcBef>
              <a:spcAft>
                <a:spcPts val="0"/>
              </a:spcAft>
              <a:buClr>
                <a:schemeClr val="dk2"/>
              </a:buClr>
              <a:buSzPts val="1600"/>
              <a:buChar char="●"/>
              <a:defRPr sz="1600">
                <a:solidFill>
                  <a:schemeClr val="dk2"/>
                </a:solidFill>
              </a:defRPr>
            </a:lvl7pPr>
            <a:lvl8pPr marL="3657600" lvl="7" indent="-330200" algn="l" rtl="0">
              <a:lnSpc>
                <a:spcPct val="115000"/>
              </a:lnSpc>
              <a:spcBef>
                <a:spcPts val="0"/>
              </a:spcBef>
              <a:spcAft>
                <a:spcPts val="0"/>
              </a:spcAft>
              <a:buClr>
                <a:schemeClr val="dk2"/>
              </a:buClr>
              <a:buSzPts val="1600"/>
              <a:buChar char="○"/>
              <a:defRPr sz="1600">
                <a:solidFill>
                  <a:schemeClr val="dk2"/>
                </a:solidFill>
              </a:defRPr>
            </a:lvl8pPr>
            <a:lvl9pPr marL="4114800" lvl="8" indent="-330200" algn="l" rtl="0">
              <a:lnSpc>
                <a:spcPct val="115000"/>
              </a:lnSpc>
              <a:spcBef>
                <a:spcPts val="0"/>
              </a:spcBef>
              <a:spcAft>
                <a:spcPts val="0"/>
              </a:spcAft>
              <a:buClr>
                <a:schemeClr val="dk2"/>
              </a:buClr>
              <a:buSzPts val="1600"/>
              <a:buChar char="■"/>
              <a:defRPr sz="1600">
                <a:solidFill>
                  <a:schemeClr val="dk2"/>
                </a:solidFill>
              </a:defRPr>
            </a:lvl9pPr>
          </a:lstStyle>
          <a:p>
            <a:endParaRPr/>
          </a:p>
        </p:txBody>
      </p:sp>
      <p:sp>
        <p:nvSpPr>
          <p:cNvPr id="138" name="Google Shape;138;p23"/>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rmAutofit/>
          </a:bodyPr>
          <a:lstStyle>
            <a:lvl1pPr lvl="0" algn="r" rtl="0">
              <a:lnSpc>
                <a:spcPct val="100000"/>
              </a:lnSpc>
              <a:spcAft>
                <a:spcPts val="0"/>
              </a:spcAft>
              <a:buNone/>
              <a:defRPr sz="1000">
                <a:solidFill>
                  <a:schemeClr val="dk2"/>
                </a:solidFill>
              </a:defRPr>
            </a:lvl1pPr>
            <a:lvl2pPr lvl="1" algn="r" rtl="0">
              <a:lnSpc>
                <a:spcPct val="100000"/>
              </a:lnSpc>
              <a:spcAft>
                <a:spcPts val="0"/>
              </a:spcAft>
              <a:buNone/>
              <a:defRPr sz="1000">
                <a:solidFill>
                  <a:schemeClr val="dk2"/>
                </a:solidFill>
              </a:defRPr>
            </a:lvl2pPr>
            <a:lvl3pPr lvl="2" algn="r" rtl="0">
              <a:lnSpc>
                <a:spcPct val="100000"/>
              </a:lnSpc>
              <a:spcAft>
                <a:spcPts val="0"/>
              </a:spcAft>
              <a:buNone/>
              <a:defRPr sz="1000">
                <a:solidFill>
                  <a:schemeClr val="dk2"/>
                </a:solidFill>
              </a:defRPr>
            </a:lvl3pPr>
            <a:lvl4pPr lvl="3" algn="r" rtl="0">
              <a:lnSpc>
                <a:spcPct val="100000"/>
              </a:lnSpc>
              <a:spcAft>
                <a:spcPts val="0"/>
              </a:spcAft>
              <a:buNone/>
              <a:defRPr sz="1000">
                <a:solidFill>
                  <a:schemeClr val="dk2"/>
                </a:solidFill>
              </a:defRPr>
            </a:lvl4pPr>
            <a:lvl5pPr lvl="4" algn="r" rtl="0">
              <a:lnSpc>
                <a:spcPct val="100000"/>
              </a:lnSpc>
              <a:spcAft>
                <a:spcPts val="0"/>
              </a:spcAft>
              <a:buNone/>
              <a:defRPr sz="1000">
                <a:solidFill>
                  <a:schemeClr val="dk2"/>
                </a:solidFill>
              </a:defRPr>
            </a:lvl5pPr>
            <a:lvl6pPr lvl="5" algn="r" rtl="0">
              <a:lnSpc>
                <a:spcPct val="100000"/>
              </a:lnSpc>
              <a:spcAft>
                <a:spcPts val="0"/>
              </a:spcAft>
              <a:buNone/>
              <a:defRPr sz="1000">
                <a:solidFill>
                  <a:schemeClr val="dk2"/>
                </a:solidFill>
              </a:defRPr>
            </a:lvl6pPr>
            <a:lvl7pPr lvl="6" algn="r" rtl="0">
              <a:lnSpc>
                <a:spcPct val="100000"/>
              </a:lnSpc>
              <a:spcAft>
                <a:spcPts val="0"/>
              </a:spcAft>
              <a:buNone/>
              <a:defRPr sz="1000">
                <a:solidFill>
                  <a:schemeClr val="dk2"/>
                </a:solidFill>
              </a:defRPr>
            </a:lvl7pPr>
            <a:lvl8pPr lvl="7" algn="r" rtl="0">
              <a:lnSpc>
                <a:spcPct val="100000"/>
              </a:lnSpc>
              <a:spcAft>
                <a:spcPts val="0"/>
              </a:spcAft>
              <a:buNone/>
              <a:defRPr sz="1000">
                <a:solidFill>
                  <a:schemeClr val="dk2"/>
                </a:solidFill>
              </a:defRPr>
            </a:lvl8pPr>
            <a:lvl9pPr lvl="8" algn="r" rtl="0">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layout 15">
  <p:cSld name="AUTOLAYOUT_39">
    <p:spTree>
      <p:nvGrpSpPr>
        <p:cNvPr id="1" name="Shape 147"/>
        <p:cNvGrpSpPr/>
        <p:nvPr/>
      </p:nvGrpSpPr>
      <p:grpSpPr>
        <a:xfrm>
          <a:off x="0" y="0"/>
          <a:ext cx="0" cy="0"/>
          <a:chOff x="0" y="0"/>
          <a:chExt cx="0" cy="0"/>
        </a:xfrm>
      </p:grpSpPr>
      <p:sp>
        <p:nvSpPr>
          <p:cNvPr id="148" name="Google Shape;148;p25"/>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149;p25"/>
          <p:cNvSpPr/>
          <p:nvPr/>
        </p:nvSpPr>
        <p:spPr>
          <a:xfrm>
            <a:off x="0" y="0"/>
            <a:ext cx="3585000" cy="5143500"/>
          </a:xfrm>
          <a:prstGeom prst="rect">
            <a:avLst/>
          </a:pr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150;p25"/>
          <p:cNvSpPr/>
          <p:nvPr/>
        </p:nvSpPr>
        <p:spPr>
          <a:xfrm>
            <a:off x="4108825" y="636500"/>
            <a:ext cx="1944900" cy="57900"/>
          </a:xfrm>
          <a:prstGeom prst="rect">
            <a:avLst/>
          </a:pr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151;p25"/>
          <p:cNvSpPr/>
          <p:nvPr/>
        </p:nvSpPr>
        <p:spPr>
          <a:xfrm>
            <a:off x="388425" y="636500"/>
            <a:ext cx="2789700" cy="579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152;p25"/>
          <p:cNvSpPr txBox="1">
            <a:spLocks noGrp="1"/>
          </p:cNvSpPr>
          <p:nvPr>
            <p:ph type="title"/>
          </p:nvPr>
        </p:nvSpPr>
        <p:spPr>
          <a:xfrm>
            <a:off x="308775" y="770525"/>
            <a:ext cx="2866800" cy="3753600"/>
          </a:xfrm>
          <a:prstGeom prst="rect">
            <a:avLst/>
          </a:prstGeom>
          <a:noFill/>
          <a:ln>
            <a:noFill/>
          </a:ln>
        </p:spPr>
        <p:txBody>
          <a:bodyPr spcFirstLastPara="1" wrap="square" lIns="68575" tIns="34275" rIns="68575" bIns="34275" anchor="t" anchorCtr="0">
            <a:normAutofit/>
          </a:bodyPr>
          <a:lstStyle>
            <a:lvl1pPr lvl="0" algn="l" rtl="0">
              <a:lnSpc>
                <a:spcPct val="100000"/>
              </a:lnSpc>
              <a:spcBef>
                <a:spcPts val="0"/>
              </a:spcBef>
              <a:spcAft>
                <a:spcPts val="0"/>
              </a:spcAft>
              <a:buClr>
                <a:srgbClr val="FFFFFF"/>
              </a:buClr>
              <a:buSzPts val="2800"/>
              <a:buNone/>
              <a:defRPr sz="2800" b="1">
                <a:solidFill>
                  <a:srgbClr val="FFFFFF"/>
                </a:solidFill>
              </a:defRPr>
            </a:lvl1pPr>
            <a:lvl2pPr lvl="1" algn="l" rtl="0">
              <a:lnSpc>
                <a:spcPct val="100000"/>
              </a:lnSpc>
              <a:spcBef>
                <a:spcPts val="0"/>
              </a:spcBef>
              <a:spcAft>
                <a:spcPts val="0"/>
              </a:spcAft>
              <a:buClr>
                <a:srgbClr val="FFFFFF"/>
              </a:buClr>
              <a:buSzPts val="2800"/>
              <a:buNone/>
              <a:defRPr sz="2800" b="1">
                <a:solidFill>
                  <a:srgbClr val="FFFFFF"/>
                </a:solidFill>
              </a:defRPr>
            </a:lvl2pPr>
            <a:lvl3pPr lvl="2" algn="l" rtl="0">
              <a:lnSpc>
                <a:spcPct val="100000"/>
              </a:lnSpc>
              <a:spcBef>
                <a:spcPts val="0"/>
              </a:spcBef>
              <a:spcAft>
                <a:spcPts val="0"/>
              </a:spcAft>
              <a:buClr>
                <a:srgbClr val="FFFFFF"/>
              </a:buClr>
              <a:buSzPts val="2800"/>
              <a:buNone/>
              <a:defRPr sz="2800" b="1">
                <a:solidFill>
                  <a:srgbClr val="FFFFFF"/>
                </a:solidFill>
              </a:defRPr>
            </a:lvl3pPr>
            <a:lvl4pPr lvl="3" algn="l" rtl="0">
              <a:lnSpc>
                <a:spcPct val="100000"/>
              </a:lnSpc>
              <a:spcBef>
                <a:spcPts val="0"/>
              </a:spcBef>
              <a:spcAft>
                <a:spcPts val="0"/>
              </a:spcAft>
              <a:buClr>
                <a:srgbClr val="FFFFFF"/>
              </a:buClr>
              <a:buSzPts val="2800"/>
              <a:buNone/>
              <a:defRPr sz="2800" b="1">
                <a:solidFill>
                  <a:srgbClr val="FFFFFF"/>
                </a:solidFill>
              </a:defRPr>
            </a:lvl4pPr>
            <a:lvl5pPr lvl="4" algn="l" rtl="0">
              <a:lnSpc>
                <a:spcPct val="100000"/>
              </a:lnSpc>
              <a:spcBef>
                <a:spcPts val="0"/>
              </a:spcBef>
              <a:spcAft>
                <a:spcPts val="0"/>
              </a:spcAft>
              <a:buClr>
                <a:srgbClr val="FFFFFF"/>
              </a:buClr>
              <a:buSzPts val="2800"/>
              <a:buNone/>
              <a:defRPr sz="2800" b="1">
                <a:solidFill>
                  <a:srgbClr val="FFFFFF"/>
                </a:solidFill>
              </a:defRPr>
            </a:lvl5pPr>
            <a:lvl6pPr lvl="5" algn="l" rtl="0">
              <a:lnSpc>
                <a:spcPct val="100000"/>
              </a:lnSpc>
              <a:spcBef>
                <a:spcPts val="0"/>
              </a:spcBef>
              <a:spcAft>
                <a:spcPts val="0"/>
              </a:spcAft>
              <a:buClr>
                <a:srgbClr val="FFFFFF"/>
              </a:buClr>
              <a:buSzPts val="2800"/>
              <a:buNone/>
              <a:defRPr sz="2800" b="1">
                <a:solidFill>
                  <a:srgbClr val="FFFFFF"/>
                </a:solidFill>
              </a:defRPr>
            </a:lvl6pPr>
            <a:lvl7pPr lvl="6" algn="l" rtl="0">
              <a:lnSpc>
                <a:spcPct val="100000"/>
              </a:lnSpc>
              <a:spcBef>
                <a:spcPts val="0"/>
              </a:spcBef>
              <a:spcAft>
                <a:spcPts val="0"/>
              </a:spcAft>
              <a:buClr>
                <a:srgbClr val="FFFFFF"/>
              </a:buClr>
              <a:buSzPts val="2800"/>
              <a:buNone/>
              <a:defRPr sz="2800" b="1">
                <a:solidFill>
                  <a:srgbClr val="FFFFFF"/>
                </a:solidFill>
              </a:defRPr>
            </a:lvl7pPr>
            <a:lvl8pPr lvl="7" algn="l" rtl="0">
              <a:lnSpc>
                <a:spcPct val="100000"/>
              </a:lnSpc>
              <a:spcBef>
                <a:spcPts val="0"/>
              </a:spcBef>
              <a:spcAft>
                <a:spcPts val="0"/>
              </a:spcAft>
              <a:buClr>
                <a:srgbClr val="FFFFFF"/>
              </a:buClr>
              <a:buSzPts val="2800"/>
              <a:buNone/>
              <a:defRPr sz="2800" b="1">
                <a:solidFill>
                  <a:srgbClr val="FFFFFF"/>
                </a:solidFill>
              </a:defRPr>
            </a:lvl8pPr>
            <a:lvl9pPr lvl="8" algn="l" rtl="0">
              <a:lnSpc>
                <a:spcPct val="100000"/>
              </a:lnSpc>
              <a:spcBef>
                <a:spcPts val="0"/>
              </a:spcBef>
              <a:spcAft>
                <a:spcPts val="0"/>
              </a:spcAft>
              <a:buClr>
                <a:srgbClr val="FFFFFF"/>
              </a:buClr>
              <a:buSzPts val="2800"/>
              <a:buNone/>
              <a:defRPr sz="2800" b="1">
                <a:solidFill>
                  <a:srgbClr val="FFFFFF"/>
                </a:solidFill>
              </a:defRPr>
            </a:lvl9pPr>
          </a:lstStyle>
          <a:p>
            <a:endParaRPr/>
          </a:p>
        </p:txBody>
      </p:sp>
      <p:sp>
        <p:nvSpPr>
          <p:cNvPr id="153" name="Google Shape;153;p25"/>
          <p:cNvSpPr txBox="1">
            <a:spLocks noGrp="1"/>
          </p:cNvSpPr>
          <p:nvPr>
            <p:ph type="body" idx="1"/>
          </p:nvPr>
        </p:nvSpPr>
        <p:spPr>
          <a:xfrm>
            <a:off x="4022850" y="770525"/>
            <a:ext cx="4919400" cy="3811800"/>
          </a:xfrm>
          <a:prstGeom prst="rect">
            <a:avLst/>
          </a:prstGeom>
          <a:noFill/>
          <a:ln>
            <a:noFill/>
          </a:ln>
        </p:spPr>
        <p:txBody>
          <a:bodyPr spcFirstLastPara="1" wrap="square" lIns="68575" tIns="34275" rIns="68575" bIns="34275" anchor="t" anchorCtr="0">
            <a:normAutofit/>
          </a:bodyPr>
          <a:lstStyle>
            <a:lvl1pPr marL="457200" lvl="0" indent="-317500" algn="l" rtl="0">
              <a:lnSpc>
                <a:spcPct val="115000"/>
              </a:lnSpc>
              <a:spcBef>
                <a:spcPts val="0"/>
              </a:spcBef>
              <a:spcAft>
                <a:spcPts val="0"/>
              </a:spcAft>
              <a:buClr>
                <a:srgbClr val="434343"/>
              </a:buClr>
              <a:buSzPts val="1400"/>
              <a:buChar char="●"/>
              <a:defRPr sz="1400">
                <a:solidFill>
                  <a:srgbClr val="434343"/>
                </a:solidFill>
              </a:defRPr>
            </a:lvl1pPr>
            <a:lvl2pPr marL="914400" lvl="1" indent="-304800" algn="l" rtl="0">
              <a:lnSpc>
                <a:spcPct val="115000"/>
              </a:lnSpc>
              <a:spcBef>
                <a:spcPts val="1600"/>
              </a:spcBef>
              <a:spcAft>
                <a:spcPts val="0"/>
              </a:spcAft>
              <a:buClr>
                <a:srgbClr val="434343"/>
              </a:buClr>
              <a:buSzPts val="1200"/>
              <a:buChar char="○"/>
              <a:defRPr sz="1200">
                <a:solidFill>
                  <a:srgbClr val="434343"/>
                </a:solidFill>
              </a:defRPr>
            </a:lvl2pPr>
            <a:lvl3pPr marL="1371600" lvl="2" indent="-304800" algn="l" rtl="0">
              <a:lnSpc>
                <a:spcPct val="115000"/>
              </a:lnSpc>
              <a:spcBef>
                <a:spcPts val="1600"/>
              </a:spcBef>
              <a:spcAft>
                <a:spcPts val="0"/>
              </a:spcAft>
              <a:buClr>
                <a:srgbClr val="434343"/>
              </a:buClr>
              <a:buSzPts val="1200"/>
              <a:buChar char="■"/>
              <a:defRPr sz="1200">
                <a:solidFill>
                  <a:srgbClr val="434343"/>
                </a:solidFill>
              </a:defRPr>
            </a:lvl3pPr>
            <a:lvl4pPr marL="1828800" lvl="3" indent="-304800" algn="l" rtl="0">
              <a:lnSpc>
                <a:spcPct val="115000"/>
              </a:lnSpc>
              <a:spcBef>
                <a:spcPts val="1600"/>
              </a:spcBef>
              <a:spcAft>
                <a:spcPts val="0"/>
              </a:spcAft>
              <a:buClr>
                <a:srgbClr val="434343"/>
              </a:buClr>
              <a:buSzPts val="1200"/>
              <a:buChar char="●"/>
              <a:defRPr sz="1200">
                <a:solidFill>
                  <a:srgbClr val="434343"/>
                </a:solidFill>
              </a:defRPr>
            </a:lvl4pPr>
            <a:lvl5pPr marL="2286000" lvl="4" indent="-304800" algn="l" rtl="0">
              <a:lnSpc>
                <a:spcPct val="115000"/>
              </a:lnSpc>
              <a:spcBef>
                <a:spcPts val="1600"/>
              </a:spcBef>
              <a:spcAft>
                <a:spcPts val="0"/>
              </a:spcAft>
              <a:buClr>
                <a:srgbClr val="434343"/>
              </a:buClr>
              <a:buSzPts val="1200"/>
              <a:buChar char="○"/>
              <a:defRPr sz="1200">
                <a:solidFill>
                  <a:srgbClr val="434343"/>
                </a:solidFill>
              </a:defRPr>
            </a:lvl5pPr>
            <a:lvl6pPr marL="2743200" lvl="5" indent="-304800" algn="l" rtl="0">
              <a:lnSpc>
                <a:spcPct val="115000"/>
              </a:lnSpc>
              <a:spcBef>
                <a:spcPts val="1600"/>
              </a:spcBef>
              <a:spcAft>
                <a:spcPts val="0"/>
              </a:spcAft>
              <a:buClr>
                <a:srgbClr val="434343"/>
              </a:buClr>
              <a:buSzPts val="1200"/>
              <a:buChar char="■"/>
              <a:defRPr sz="1200">
                <a:solidFill>
                  <a:srgbClr val="434343"/>
                </a:solidFill>
              </a:defRPr>
            </a:lvl6pPr>
            <a:lvl7pPr marL="3200400" lvl="6" indent="-304800" algn="l" rtl="0">
              <a:lnSpc>
                <a:spcPct val="115000"/>
              </a:lnSpc>
              <a:spcBef>
                <a:spcPts val="1600"/>
              </a:spcBef>
              <a:spcAft>
                <a:spcPts val="0"/>
              </a:spcAft>
              <a:buClr>
                <a:srgbClr val="434343"/>
              </a:buClr>
              <a:buSzPts val="1200"/>
              <a:buChar char="●"/>
              <a:defRPr sz="1200">
                <a:solidFill>
                  <a:srgbClr val="434343"/>
                </a:solidFill>
              </a:defRPr>
            </a:lvl7pPr>
            <a:lvl8pPr marL="3657600" lvl="7" indent="-304800" algn="l" rtl="0">
              <a:lnSpc>
                <a:spcPct val="115000"/>
              </a:lnSpc>
              <a:spcBef>
                <a:spcPts val="1600"/>
              </a:spcBef>
              <a:spcAft>
                <a:spcPts val="0"/>
              </a:spcAft>
              <a:buClr>
                <a:srgbClr val="434343"/>
              </a:buClr>
              <a:buSzPts val="1200"/>
              <a:buChar char="○"/>
              <a:defRPr sz="1200">
                <a:solidFill>
                  <a:srgbClr val="434343"/>
                </a:solidFill>
              </a:defRPr>
            </a:lvl8pPr>
            <a:lvl9pPr marL="4114800" lvl="8" indent="-304800" algn="l" rtl="0">
              <a:lnSpc>
                <a:spcPct val="115000"/>
              </a:lnSpc>
              <a:spcBef>
                <a:spcPts val="1600"/>
              </a:spcBef>
              <a:spcAft>
                <a:spcPts val="1600"/>
              </a:spcAft>
              <a:buClr>
                <a:srgbClr val="434343"/>
              </a:buClr>
              <a:buSzPts val="1200"/>
              <a:buChar char="■"/>
              <a:defRPr sz="1200">
                <a:solidFill>
                  <a:srgbClr val="434343"/>
                </a:solidFill>
              </a:defRPr>
            </a:lvl9pPr>
          </a:lstStyle>
          <a:p>
            <a:endParaRPr/>
          </a:p>
        </p:txBody>
      </p:sp>
      <p:sp>
        <p:nvSpPr>
          <p:cNvPr id="154" name="Google Shape;154;p25"/>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rmAutofit/>
          </a:bodyPr>
          <a:lstStyle>
            <a:lvl1pPr lvl="0" algn="r" rtl="0">
              <a:lnSpc>
                <a:spcPct val="100000"/>
              </a:lnSpc>
              <a:spcAft>
                <a:spcPts val="0"/>
              </a:spcAft>
              <a:buNone/>
              <a:defRPr sz="1000">
                <a:solidFill>
                  <a:srgbClr val="666666"/>
                </a:solidFill>
              </a:defRPr>
            </a:lvl1pPr>
            <a:lvl2pPr lvl="1" algn="r" rtl="0">
              <a:lnSpc>
                <a:spcPct val="100000"/>
              </a:lnSpc>
              <a:spcAft>
                <a:spcPts val="0"/>
              </a:spcAft>
              <a:buNone/>
              <a:defRPr sz="1000">
                <a:solidFill>
                  <a:srgbClr val="666666"/>
                </a:solidFill>
              </a:defRPr>
            </a:lvl2pPr>
            <a:lvl3pPr lvl="2" algn="r" rtl="0">
              <a:lnSpc>
                <a:spcPct val="100000"/>
              </a:lnSpc>
              <a:spcAft>
                <a:spcPts val="0"/>
              </a:spcAft>
              <a:buNone/>
              <a:defRPr sz="1000">
                <a:solidFill>
                  <a:srgbClr val="666666"/>
                </a:solidFill>
              </a:defRPr>
            </a:lvl3pPr>
            <a:lvl4pPr lvl="3" algn="r" rtl="0">
              <a:lnSpc>
                <a:spcPct val="100000"/>
              </a:lnSpc>
              <a:spcAft>
                <a:spcPts val="0"/>
              </a:spcAft>
              <a:buNone/>
              <a:defRPr sz="1000">
                <a:solidFill>
                  <a:srgbClr val="666666"/>
                </a:solidFill>
              </a:defRPr>
            </a:lvl4pPr>
            <a:lvl5pPr lvl="4" algn="r" rtl="0">
              <a:lnSpc>
                <a:spcPct val="100000"/>
              </a:lnSpc>
              <a:spcAft>
                <a:spcPts val="0"/>
              </a:spcAft>
              <a:buNone/>
              <a:defRPr sz="1000">
                <a:solidFill>
                  <a:srgbClr val="666666"/>
                </a:solidFill>
              </a:defRPr>
            </a:lvl5pPr>
            <a:lvl6pPr lvl="5" algn="r" rtl="0">
              <a:lnSpc>
                <a:spcPct val="100000"/>
              </a:lnSpc>
              <a:spcAft>
                <a:spcPts val="0"/>
              </a:spcAft>
              <a:buNone/>
              <a:defRPr sz="1000">
                <a:solidFill>
                  <a:srgbClr val="666666"/>
                </a:solidFill>
              </a:defRPr>
            </a:lvl6pPr>
            <a:lvl7pPr lvl="6" algn="r" rtl="0">
              <a:lnSpc>
                <a:spcPct val="100000"/>
              </a:lnSpc>
              <a:spcAft>
                <a:spcPts val="0"/>
              </a:spcAft>
              <a:buNone/>
              <a:defRPr sz="1000">
                <a:solidFill>
                  <a:srgbClr val="666666"/>
                </a:solidFill>
              </a:defRPr>
            </a:lvl7pPr>
            <a:lvl8pPr lvl="7" algn="r" rtl="0">
              <a:lnSpc>
                <a:spcPct val="100000"/>
              </a:lnSpc>
              <a:spcAft>
                <a:spcPts val="0"/>
              </a:spcAft>
              <a:buNone/>
              <a:defRPr sz="1000">
                <a:solidFill>
                  <a:srgbClr val="666666"/>
                </a:solidFill>
              </a:defRPr>
            </a:lvl8pPr>
            <a:lvl9pPr lvl="8" algn="r" rtl="0">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ustom layout 16">
  <p:cSld name="AUTOLAYOUT_40">
    <p:spTree>
      <p:nvGrpSpPr>
        <p:cNvPr id="1" name="Shape 155"/>
        <p:cNvGrpSpPr/>
        <p:nvPr/>
      </p:nvGrpSpPr>
      <p:grpSpPr>
        <a:xfrm>
          <a:off x="0" y="0"/>
          <a:ext cx="0" cy="0"/>
          <a:chOff x="0" y="0"/>
          <a:chExt cx="0" cy="0"/>
        </a:xfrm>
      </p:grpSpPr>
      <p:sp>
        <p:nvSpPr>
          <p:cNvPr id="156" name="Google Shape;156;p26"/>
          <p:cNvSpPr/>
          <p:nvPr/>
        </p:nvSpPr>
        <p:spPr>
          <a:xfrm>
            <a:off x="0" y="0"/>
            <a:ext cx="9144000" cy="5143500"/>
          </a:xfrm>
          <a:prstGeom prst="rect">
            <a:avLst/>
          </a:pr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157;p26"/>
          <p:cNvSpPr/>
          <p:nvPr/>
        </p:nvSpPr>
        <p:spPr>
          <a:xfrm>
            <a:off x="299700" y="1434300"/>
            <a:ext cx="2697300" cy="3403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158;p26"/>
          <p:cNvSpPr/>
          <p:nvPr/>
        </p:nvSpPr>
        <p:spPr>
          <a:xfrm>
            <a:off x="3230163" y="1434300"/>
            <a:ext cx="2697300" cy="3403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159;p26"/>
          <p:cNvSpPr/>
          <p:nvPr/>
        </p:nvSpPr>
        <p:spPr>
          <a:xfrm>
            <a:off x="6160625" y="1434300"/>
            <a:ext cx="2697300" cy="3403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160;p26"/>
          <p:cNvSpPr/>
          <p:nvPr/>
        </p:nvSpPr>
        <p:spPr>
          <a:xfrm>
            <a:off x="3230163" y="1434300"/>
            <a:ext cx="2697300" cy="412800"/>
          </a:xfrm>
          <a:prstGeom prst="rect">
            <a:avLst/>
          </a:prstGeom>
          <a:solidFill>
            <a:srgbClr val="FF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161;p26"/>
          <p:cNvSpPr/>
          <p:nvPr/>
        </p:nvSpPr>
        <p:spPr>
          <a:xfrm>
            <a:off x="6160625" y="1434300"/>
            <a:ext cx="2697300" cy="412800"/>
          </a:xfrm>
          <a:prstGeom prst="rect">
            <a:avLst/>
          </a:prstGeom>
          <a:solidFill>
            <a:srgbClr val="FF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162;p26"/>
          <p:cNvSpPr/>
          <p:nvPr/>
        </p:nvSpPr>
        <p:spPr>
          <a:xfrm>
            <a:off x="299725" y="1434300"/>
            <a:ext cx="2697300" cy="412800"/>
          </a:xfrm>
          <a:prstGeom prst="rect">
            <a:avLst/>
          </a:prstGeom>
          <a:solidFill>
            <a:srgbClr val="FF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163;p26"/>
          <p:cNvSpPr/>
          <p:nvPr/>
        </p:nvSpPr>
        <p:spPr>
          <a:xfrm rot="-5400000">
            <a:off x="2582600" y="4422900"/>
            <a:ext cx="414600" cy="414600"/>
          </a:xfrm>
          <a:prstGeom prst="rtTriangl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164;p26"/>
          <p:cNvSpPr/>
          <p:nvPr/>
        </p:nvSpPr>
        <p:spPr>
          <a:xfrm rot="-5400000">
            <a:off x="5512875" y="4422900"/>
            <a:ext cx="414600" cy="414600"/>
          </a:xfrm>
          <a:prstGeom prst="rtTriangl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165;p26"/>
          <p:cNvSpPr/>
          <p:nvPr/>
        </p:nvSpPr>
        <p:spPr>
          <a:xfrm rot="-5400000">
            <a:off x="8443325" y="4422900"/>
            <a:ext cx="414600" cy="414600"/>
          </a:xfrm>
          <a:prstGeom prst="rtTriangl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166;p26"/>
          <p:cNvSpPr txBox="1"/>
          <p:nvPr/>
        </p:nvSpPr>
        <p:spPr>
          <a:xfrm>
            <a:off x="452100" y="1434300"/>
            <a:ext cx="376800" cy="393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400" b="1" dirty="0">
                <a:solidFill>
                  <a:srgbClr val="000000"/>
                </a:solidFill>
              </a:rPr>
              <a:t>1</a:t>
            </a:r>
            <a:endParaRPr sz="1400" b="1" dirty="0">
              <a:solidFill>
                <a:srgbClr val="000000"/>
              </a:solidFill>
            </a:endParaRPr>
          </a:p>
        </p:txBody>
      </p:sp>
      <p:sp>
        <p:nvSpPr>
          <p:cNvPr id="167" name="Google Shape;167;p26"/>
          <p:cNvSpPr txBox="1"/>
          <p:nvPr/>
        </p:nvSpPr>
        <p:spPr>
          <a:xfrm>
            <a:off x="3382400" y="1434300"/>
            <a:ext cx="376800" cy="393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400" b="1" dirty="0">
                <a:solidFill>
                  <a:srgbClr val="000000"/>
                </a:solidFill>
              </a:rPr>
              <a:t>2</a:t>
            </a:r>
            <a:endParaRPr sz="1400" b="1" dirty="0">
              <a:solidFill>
                <a:srgbClr val="000000"/>
              </a:solidFill>
            </a:endParaRPr>
          </a:p>
        </p:txBody>
      </p:sp>
      <p:sp>
        <p:nvSpPr>
          <p:cNvPr id="168" name="Google Shape;168;p26"/>
          <p:cNvSpPr txBox="1"/>
          <p:nvPr/>
        </p:nvSpPr>
        <p:spPr>
          <a:xfrm>
            <a:off x="6312700" y="1434300"/>
            <a:ext cx="376800" cy="393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400" b="1" dirty="0">
                <a:solidFill>
                  <a:srgbClr val="000000"/>
                </a:solidFill>
              </a:rPr>
              <a:t>3</a:t>
            </a:r>
            <a:endParaRPr sz="1400" b="1" dirty="0">
              <a:solidFill>
                <a:srgbClr val="000000"/>
              </a:solidFill>
            </a:endParaRPr>
          </a:p>
        </p:txBody>
      </p:sp>
      <p:sp>
        <p:nvSpPr>
          <p:cNvPr id="169" name="Google Shape;169;p26"/>
          <p:cNvSpPr txBox="1">
            <a:spLocks noGrp="1"/>
          </p:cNvSpPr>
          <p:nvPr>
            <p:ph type="title"/>
          </p:nvPr>
        </p:nvSpPr>
        <p:spPr>
          <a:xfrm>
            <a:off x="299650" y="304800"/>
            <a:ext cx="8558100" cy="977100"/>
          </a:xfrm>
          <a:prstGeom prst="rect">
            <a:avLst/>
          </a:prstGeom>
          <a:noFill/>
          <a:ln>
            <a:noFill/>
          </a:ln>
        </p:spPr>
        <p:txBody>
          <a:bodyPr spcFirstLastPara="1" wrap="square" lIns="68575" tIns="34275" rIns="68575" bIns="34275" anchor="b" anchorCtr="0">
            <a:normAutofit/>
          </a:bodyPr>
          <a:lstStyle>
            <a:lvl1pPr lvl="0" algn="l" rtl="0">
              <a:lnSpc>
                <a:spcPct val="100000"/>
              </a:lnSpc>
              <a:spcBef>
                <a:spcPts val="0"/>
              </a:spcBef>
              <a:spcAft>
                <a:spcPts val="0"/>
              </a:spcAft>
              <a:buNone/>
              <a:defRPr sz="2400" b="1">
                <a:solidFill>
                  <a:srgbClr val="FFFFFF"/>
                </a:solidFill>
              </a:defRPr>
            </a:lvl1pPr>
            <a:lvl2pPr lvl="1" algn="l" rtl="0">
              <a:lnSpc>
                <a:spcPct val="100000"/>
              </a:lnSpc>
              <a:spcBef>
                <a:spcPts val="0"/>
              </a:spcBef>
              <a:spcAft>
                <a:spcPts val="0"/>
              </a:spcAft>
              <a:buNone/>
              <a:defRPr sz="2400" b="1">
                <a:solidFill>
                  <a:srgbClr val="FFFFFF"/>
                </a:solidFill>
              </a:defRPr>
            </a:lvl2pPr>
            <a:lvl3pPr lvl="2" algn="l" rtl="0">
              <a:lnSpc>
                <a:spcPct val="100000"/>
              </a:lnSpc>
              <a:spcBef>
                <a:spcPts val="0"/>
              </a:spcBef>
              <a:spcAft>
                <a:spcPts val="0"/>
              </a:spcAft>
              <a:buNone/>
              <a:defRPr sz="2400" b="1">
                <a:solidFill>
                  <a:srgbClr val="FFFFFF"/>
                </a:solidFill>
              </a:defRPr>
            </a:lvl3pPr>
            <a:lvl4pPr lvl="3" algn="l" rtl="0">
              <a:lnSpc>
                <a:spcPct val="100000"/>
              </a:lnSpc>
              <a:spcBef>
                <a:spcPts val="0"/>
              </a:spcBef>
              <a:spcAft>
                <a:spcPts val="0"/>
              </a:spcAft>
              <a:buNone/>
              <a:defRPr sz="2400" b="1">
                <a:solidFill>
                  <a:srgbClr val="FFFFFF"/>
                </a:solidFill>
              </a:defRPr>
            </a:lvl4pPr>
            <a:lvl5pPr lvl="4" algn="l" rtl="0">
              <a:lnSpc>
                <a:spcPct val="100000"/>
              </a:lnSpc>
              <a:spcBef>
                <a:spcPts val="0"/>
              </a:spcBef>
              <a:spcAft>
                <a:spcPts val="0"/>
              </a:spcAft>
              <a:buNone/>
              <a:defRPr sz="2400" b="1">
                <a:solidFill>
                  <a:srgbClr val="FFFFFF"/>
                </a:solidFill>
              </a:defRPr>
            </a:lvl5pPr>
            <a:lvl6pPr lvl="5" algn="l" rtl="0">
              <a:lnSpc>
                <a:spcPct val="100000"/>
              </a:lnSpc>
              <a:spcBef>
                <a:spcPts val="0"/>
              </a:spcBef>
              <a:spcAft>
                <a:spcPts val="0"/>
              </a:spcAft>
              <a:buNone/>
              <a:defRPr sz="2400" b="1">
                <a:solidFill>
                  <a:srgbClr val="FFFFFF"/>
                </a:solidFill>
              </a:defRPr>
            </a:lvl6pPr>
            <a:lvl7pPr lvl="6" algn="l" rtl="0">
              <a:lnSpc>
                <a:spcPct val="100000"/>
              </a:lnSpc>
              <a:spcBef>
                <a:spcPts val="0"/>
              </a:spcBef>
              <a:spcAft>
                <a:spcPts val="0"/>
              </a:spcAft>
              <a:buNone/>
              <a:defRPr sz="2400" b="1">
                <a:solidFill>
                  <a:srgbClr val="FFFFFF"/>
                </a:solidFill>
              </a:defRPr>
            </a:lvl7pPr>
            <a:lvl8pPr lvl="7" algn="l" rtl="0">
              <a:lnSpc>
                <a:spcPct val="100000"/>
              </a:lnSpc>
              <a:spcBef>
                <a:spcPts val="0"/>
              </a:spcBef>
              <a:spcAft>
                <a:spcPts val="0"/>
              </a:spcAft>
              <a:buNone/>
              <a:defRPr sz="2400" b="1">
                <a:solidFill>
                  <a:srgbClr val="FFFFFF"/>
                </a:solidFill>
              </a:defRPr>
            </a:lvl8pPr>
            <a:lvl9pPr lvl="8" algn="l" rtl="0">
              <a:lnSpc>
                <a:spcPct val="100000"/>
              </a:lnSpc>
              <a:spcBef>
                <a:spcPts val="0"/>
              </a:spcBef>
              <a:spcAft>
                <a:spcPts val="0"/>
              </a:spcAft>
              <a:buNone/>
              <a:defRPr sz="2400" b="1">
                <a:solidFill>
                  <a:srgbClr val="FFFFFF"/>
                </a:solidFill>
              </a:defRPr>
            </a:lvl9pPr>
          </a:lstStyle>
          <a:p>
            <a:endParaRPr/>
          </a:p>
        </p:txBody>
      </p:sp>
      <p:sp>
        <p:nvSpPr>
          <p:cNvPr id="170" name="Google Shape;170;p26"/>
          <p:cNvSpPr txBox="1">
            <a:spLocks noGrp="1"/>
          </p:cNvSpPr>
          <p:nvPr>
            <p:ph type="body" idx="1"/>
          </p:nvPr>
        </p:nvSpPr>
        <p:spPr>
          <a:xfrm>
            <a:off x="465575" y="1999500"/>
            <a:ext cx="2365500" cy="2634300"/>
          </a:xfrm>
          <a:prstGeom prst="rect">
            <a:avLst/>
          </a:prstGeom>
          <a:noFill/>
        </p:spPr>
        <p:txBody>
          <a:bodyPr spcFirstLastPara="1" wrap="square" lIns="91425" tIns="91425" rIns="91425" bIns="91425" anchor="t" anchorCtr="0">
            <a:normAutofit/>
          </a:bodyPr>
          <a:lstStyle>
            <a:lvl1pPr marL="457200" lvl="0" indent="-304800" algn="l" rtl="0">
              <a:lnSpc>
                <a:spcPct val="115000"/>
              </a:lnSpc>
              <a:spcBef>
                <a:spcPts val="0"/>
              </a:spcBef>
              <a:spcAft>
                <a:spcPts val="0"/>
              </a:spcAft>
              <a:buClr>
                <a:srgbClr val="434343"/>
              </a:buClr>
              <a:buSzPts val="1200"/>
              <a:buChar char="●"/>
              <a:defRPr sz="1200">
                <a:solidFill>
                  <a:srgbClr val="434343"/>
                </a:solidFill>
              </a:defRPr>
            </a:lvl1pPr>
            <a:lvl2pPr marL="914400" lvl="1" indent="-304800" algn="l" rtl="0">
              <a:lnSpc>
                <a:spcPct val="115000"/>
              </a:lnSpc>
              <a:spcBef>
                <a:spcPts val="0"/>
              </a:spcBef>
              <a:spcAft>
                <a:spcPts val="0"/>
              </a:spcAft>
              <a:buClr>
                <a:srgbClr val="434343"/>
              </a:buClr>
              <a:buSzPts val="1200"/>
              <a:buChar char="○"/>
              <a:defRPr sz="1200">
                <a:solidFill>
                  <a:srgbClr val="434343"/>
                </a:solidFill>
              </a:defRPr>
            </a:lvl2pPr>
            <a:lvl3pPr marL="1371600" lvl="2" indent="-304800" algn="l" rtl="0">
              <a:lnSpc>
                <a:spcPct val="115000"/>
              </a:lnSpc>
              <a:spcBef>
                <a:spcPts val="0"/>
              </a:spcBef>
              <a:spcAft>
                <a:spcPts val="0"/>
              </a:spcAft>
              <a:buClr>
                <a:srgbClr val="434343"/>
              </a:buClr>
              <a:buSzPts val="1200"/>
              <a:buChar char="■"/>
              <a:defRPr sz="1200">
                <a:solidFill>
                  <a:srgbClr val="434343"/>
                </a:solidFill>
              </a:defRPr>
            </a:lvl3pPr>
            <a:lvl4pPr marL="1828800" lvl="3" indent="-304800" algn="l" rtl="0">
              <a:lnSpc>
                <a:spcPct val="115000"/>
              </a:lnSpc>
              <a:spcBef>
                <a:spcPts val="0"/>
              </a:spcBef>
              <a:spcAft>
                <a:spcPts val="0"/>
              </a:spcAft>
              <a:buClr>
                <a:srgbClr val="434343"/>
              </a:buClr>
              <a:buSzPts val="1200"/>
              <a:buChar char="●"/>
              <a:defRPr sz="1200">
                <a:solidFill>
                  <a:srgbClr val="434343"/>
                </a:solidFill>
              </a:defRPr>
            </a:lvl4pPr>
            <a:lvl5pPr marL="2286000" lvl="4" indent="-304800" algn="l" rtl="0">
              <a:lnSpc>
                <a:spcPct val="115000"/>
              </a:lnSpc>
              <a:spcBef>
                <a:spcPts val="0"/>
              </a:spcBef>
              <a:spcAft>
                <a:spcPts val="0"/>
              </a:spcAft>
              <a:buClr>
                <a:srgbClr val="434343"/>
              </a:buClr>
              <a:buSzPts val="1200"/>
              <a:buChar char="○"/>
              <a:defRPr sz="1200">
                <a:solidFill>
                  <a:srgbClr val="434343"/>
                </a:solidFill>
              </a:defRPr>
            </a:lvl5pPr>
            <a:lvl6pPr marL="2743200" lvl="5" indent="-304800" algn="l" rtl="0">
              <a:lnSpc>
                <a:spcPct val="115000"/>
              </a:lnSpc>
              <a:spcBef>
                <a:spcPts val="0"/>
              </a:spcBef>
              <a:spcAft>
                <a:spcPts val="0"/>
              </a:spcAft>
              <a:buClr>
                <a:srgbClr val="434343"/>
              </a:buClr>
              <a:buSzPts val="1200"/>
              <a:buChar char="■"/>
              <a:defRPr sz="1200">
                <a:solidFill>
                  <a:srgbClr val="434343"/>
                </a:solidFill>
              </a:defRPr>
            </a:lvl6pPr>
            <a:lvl7pPr marL="3200400" lvl="6" indent="-304800" algn="l" rtl="0">
              <a:lnSpc>
                <a:spcPct val="115000"/>
              </a:lnSpc>
              <a:spcBef>
                <a:spcPts val="0"/>
              </a:spcBef>
              <a:spcAft>
                <a:spcPts val="0"/>
              </a:spcAft>
              <a:buClr>
                <a:srgbClr val="434343"/>
              </a:buClr>
              <a:buSzPts val="1200"/>
              <a:buChar char="●"/>
              <a:defRPr sz="1200">
                <a:solidFill>
                  <a:srgbClr val="434343"/>
                </a:solidFill>
              </a:defRPr>
            </a:lvl7pPr>
            <a:lvl8pPr marL="3657600" lvl="7" indent="-304800" algn="l" rtl="0">
              <a:lnSpc>
                <a:spcPct val="115000"/>
              </a:lnSpc>
              <a:spcBef>
                <a:spcPts val="0"/>
              </a:spcBef>
              <a:spcAft>
                <a:spcPts val="0"/>
              </a:spcAft>
              <a:buClr>
                <a:srgbClr val="434343"/>
              </a:buClr>
              <a:buSzPts val="1200"/>
              <a:buChar char="○"/>
              <a:defRPr sz="1200">
                <a:solidFill>
                  <a:srgbClr val="434343"/>
                </a:solidFill>
              </a:defRPr>
            </a:lvl8pPr>
            <a:lvl9pPr marL="4114800" lvl="8" indent="-304800" algn="l" rtl="0">
              <a:lnSpc>
                <a:spcPct val="115000"/>
              </a:lnSpc>
              <a:spcBef>
                <a:spcPts val="0"/>
              </a:spcBef>
              <a:spcAft>
                <a:spcPts val="0"/>
              </a:spcAft>
              <a:buClr>
                <a:srgbClr val="434343"/>
              </a:buClr>
              <a:buSzPts val="1200"/>
              <a:buChar char="■"/>
              <a:defRPr sz="1200">
                <a:solidFill>
                  <a:srgbClr val="434343"/>
                </a:solidFill>
              </a:defRPr>
            </a:lvl9pPr>
          </a:lstStyle>
          <a:p>
            <a:endParaRPr/>
          </a:p>
        </p:txBody>
      </p:sp>
      <p:sp>
        <p:nvSpPr>
          <p:cNvPr id="171" name="Google Shape;171;p26"/>
          <p:cNvSpPr txBox="1">
            <a:spLocks noGrp="1"/>
          </p:cNvSpPr>
          <p:nvPr>
            <p:ph type="body" idx="2"/>
          </p:nvPr>
        </p:nvSpPr>
        <p:spPr>
          <a:xfrm>
            <a:off x="3396075" y="1999500"/>
            <a:ext cx="2365500" cy="2634300"/>
          </a:xfrm>
          <a:prstGeom prst="rect">
            <a:avLst/>
          </a:prstGeom>
          <a:noFill/>
        </p:spPr>
        <p:txBody>
          <a:bodyPr spcFirstLastPara="1" wrap="square" lIns="91425" tIns="91425" rIns="91425" bIns="91425" anchor="t" anchorCtr="0">
            <a:normAutofit/>
          </a:bodyPr>
          <a:lstStyle>
            <a:lvl1pPr marL="457200" lvl="0" indent="-304800" algn="l" rtl="0">
              <a:lnSpc>
                <a:spcPct val="115000"/>
              </a:lnSpc>
              <a:spcBef>
                <a:spcPts val="0"/>
              </a:spcBef>
              <a:spcAft>
                <a:spcPts val="0"/>
              </a:spcAft>
              <a:buClr>
                <a:srgbClr val="434343"/>
              </a:buClr>
              <a:buSzPts val="1200"/>
              <a:buChar char="●"/>
              <a:defRPr sz="1200">
                <a:solidFill>
                  <a:srgbClr val="434343"/>
                </a:solidFill>
              </a:defRPr>
            </a:lvl1pPr>
            <a:lvl2pPr marL="914400" lvl="1" indent="-304800" algn="l" rtl="0">
              <a:lnSpc>
                <a:spcPct val="115000"/>
              </a:lnSpc>
              <a:spcBef>
                <a:spcPts val="0"/>
              </a:spcBef>
              <a:spcAft>
                <a:spcPts val="0"/>
              </a:spcAft>
              <a:buClr>
                <a:srgbClr val="434343"/>
              </a:buClr>
              <a:buSzPts val="1200"/>
              <a:buChar char="○"/>
              <a:defRPr sz="1200">
                <a:solidFill>
                  <a:srgbClr val="434343"/>
                </a:solidFill>
              </a:defRPr>
            </a:lvl2pPr>
            <a:lvl3pPr marL="1371600" lvl="2" indent="-304800" algn="l" rtl="0">
              <a:lnSpc>
                <a:spcPct val="115000"/>
              </a:lnSpc>
              <a:spcBef>
                <a:spcPts val="0"/>
              </a:spcBef>
              <a:spcAft>
                <a:spcPts val="0"/>
              </a:spcAft>
              <a:buClr>
                <a:srgbClr val="434343"/>
              </a:buClr>
              <a:buSzPts val="1200"/>
              <a:buChar char="■"/>
              <a:defRPr sz="1200">
                <a:solidFill>
                  <a:srgbClr val="434343"/>
                </a:solidFill>
              </a:defRPr>
            </a:lvl3pPr>
            <a:lvl4pPr marL="1828800" lvl="3" indent="-304800" algn="l" rtl="0">
              <a:lnSpc>
                <a:spcPct val="115000"/>
              </a:lnSpc>
              <a:spcBef>
                <a:spcPts val="0"/>
              </a:spcBef>
              <a:spcAft>
                <a:spcPts val="0"/>
              </a:spcAft>
              <a:buClr>
                <a:srgbClr val="434343"/>
              </a:buClr>
              <a:buSzPts val="1200"/>
              <a:buChar char="●"/>
              <a:defRPr sz="1200">
                <a:solidFill>
                  <a:srgbClr val="434343"/>
                </a:solidFill>
              </a:defRPr>
            </a:lvl4pPr>
            <a:lvl5pPr marL="2286000" lvl="4" indent="-304800" algn="l" rtl="0">
              <a:lnSpc>
                <a:spcPct val="115000"/>
              </a:lnSpc>
              <a:spcBef>
                <a:spcPts val="0"/>
              </a:spcBef>
              <a:spcAft>
                <a:spcPts val="0"/>
              </a:spcAft>
              <a:buClr>
                <a:srgbClr val="434343"/>
              </a:buClr>
              <a:buSzPts val="1200"/>
              <a:buChar char="○"/>
              <a:defRPr sz="1200">
                <a:solidFill>
                  <a:srgbClr val="434343"/>
                </a:solidFill>
              </a:defRPr>
            </a:lvl5pPr>
            <a:lvl6pPr marL="2743200" lvl="5" indent="-304800" algn="l" rtl="0">
              <a:lnSpc>
                <a:spcPct val="115000"/>
              </a:lnSpc>
              <a:spcBef>
                <a:spcPts val="0"/>
              </a:spcBef>
              <a:spcAft>
                <a:spcPts val="0"/>
              </a:spcAft>
              <a:buClr>
                <a:srgbClr val="434343"/>
              </a:buClr>
              <a:buSzPts val="1200"/>
              <a:buChar char="■"/>
              <a:defRPr sz="1200">
                <a:solidFill>
                  <a:srgbClr val="434343"/>
                </a:solidFill>
              </a:defRPr>
            </a:lvl6pPr>
            <a:lvl7pPr marL="3200400" lvl="6" indent="-304800" algn="l" rtl="0">
              <a:lnSpc>
                <a:spcPct val="115000"/>
              </a:lnSpc>
              <a:spcBef>
                <a:spcPts val="0"/>
              </a:spcBef>
              <a:spcAft>
                <a:spcPts val="0"/>
              </a:spcAft>
              <a:buClr>
                <a:srgbClr val="434343"/>
              </a:buClr>
              <a:buSzPts val="1200"/>
              <a:buChar char="●"/>
              <a:defRPr sz="1200">
                <a:solidFill>
                  <a:srgbClr val="434343"/>
                </a:solidFill>
              </a:defRPr>
            </a:lvl7pPr>
            <a:lvl8pPr marL="3657600" lvl="7" indent="-304800" algn="l" rtl="0">
              <a:lnSpc>
                <a:spcPct val="115000"/>
              </a:lnSpc>
              <a:spcBef>
                <a:spcPts val="0"/>
              </a:spcBef>
              <a:spcAft>
                <a:spcPts val="0"/>
              </a:spcAft>
              <a:buClr>
                <a:srgbClr val="434343"/>
              </a:buClr>
              <a:buSzPts val="1200"/>
              <a:buChar char="○"/>
              <a:defRPr sz="1200">
                <a:solidFill>
                  <a:srgbClr val="434343"/>
                </a:solidFill>
              </a:defRPr>
            </a:lvl8pPr>
            <a:lvl9pPr marL="4114800" lvl="8" indent="-304800" algn="l" rtl="0">
              <a:lnSpc>
                <a:spcPct val="115000"/>
              </a:lnSpc>
              <a:spcBef>
                <a:spcPts val="0"/>
              </a:spcBef>
              <a:spcAft>
                <a:spcPts val="0"/>
              </a:spcAft>
              <a:buClr>
                <a:srgbClr val="434343"/>
              </a:buClr>
              <a:buSzPts val="1200"/>
              <a:buChar char="■"/>
              <a:defRPr sz="1200">
                <a:solidFill>
                  <a:srgbClr val="434343"/>
                </a:solidFill>
              </a:defRPr>
            </a:lvl9pPr>
          </a:lstStyle>
          <a:p>
            <a:endParaRPr/>
          </a:p>
        </p:txBody>
      </p:sp>
      <p:sp>
        <p:nvSpPr>
          <p:cNvPr id="172" name="Google Shape;172;p26"/>
          <p:cNvSpPr txBox="1">
            <a:spLocks noGrp="1"/>
          </p:cNvSpPr>
          <p:nvPr>
            <p:ph type="body" idx="3"/>
          </p:nvPr>
        </p:nvSpPr>
        <p:spPr>
          <a:xfrm>
            <a:off x="6326525" y="1999500"/>
            <a:ext cx="2365500" cy="2634300"/>
          </a:xfrm>
          <a:prstGeom prst="rect">
            <a:avLst/>
          </a:prstGeom>
          <a:noFill/>
        </p:spPr>
        <p:txBody>
          <a:bodyPr spcFirstLastPara="1" wrap="square" lIns="91425" tIns="91425" rIns="91425" bIns="91425" anchor="t" anchorCtr="0">
            <a:normAutofit/>
          </a:bodyPr>
          <a:lstStyle>
            <a:lvl1pPr marL="457200" lvl="0" indent="-304800" algn="l" rtl="0">
              <a:lnSpc>
                <a:spcPct val="115000"/>
              </a:lnSpc>
              <a:spcBef>
                <a:spcPts val="0"/>
              </a:spcBef>
              <a:spcAft>
                <a:spcPts val="0"/>
              </a:spcAft>
              <a:buClr>
                <a:srgbClr val="434343"/>
              </a:buClr>
              <a:buSzPts val="1200"/>
              <a:buChar char="●"/>
              <a:defRPr sz="1200">
                <a:solidFill>
                  <a:srgbClr val="434343"/>
                </a:solidFill>
              </a:defRPr>
            </a:lvl1pPr>
            <a:lvl2pPr marL="914400" lvl="1" indent="-304800" algn="l" rtl="0">
              <a:lnSpc>
                <a:spcPct val="115000"/>
              </a:lnSpc>
              <a:spcBef>
                <a:spcPts val="0"/>
              </a:spcBef>
              <a:spcAft>
                <a:spcPts val="0"/>
              </a:spcAft>
              <a:buClr>
                <a:srgbClr val="434343"/>
              </a:buClr>
              <a:buSzPts val="1200"/>
              <a:buChar char="○"/>
              <a:defRPr sz="1200">
                <a:solidFill>
                  <a:srgbClr val="434343"/>
                </a:solidFill>
              </a:defRPr>
            </a:lvl2pPr>
            <a:lvl3pPr marL="1371600" lvl="2" indent="-304800" algn="l" rtl="0">
              <a:lnSpc>
                <a:spcPct val="115000"/>
              </a:lnSpc>
              <a:spcBef>
                <a:spcPts val="0"/>
              </a:spcBef>
              <a:spcAft>
                <a:spcPts val="0"/>
              </a:spcAft>
              <a:buClr>
                <a:srgbClr val="434343"/>
              </a:buClr>
              <a:buSzPts val="1200"/>
              <a:buChar char="■"/>
              <a:defRPr sz="1200">
                <a:solidFill>
                  <a:srgbClr val="434343"/>
                </a:solidFill>
              </a:defRPr>
            </a:lvl3pPr>
            <a:lvl4pPr marL="1828800" lvl="3" indent="-304800" algn="l" rtl="0">
              <a:lnSpc>
                <a:spcPct val="115000"/>
              </a:lnSpc>
              <a:spcBef>
                <a:spcPts val="0"/>
              </a:spcBef>
              <a:spcAft>
                <a:spcPts val="0"/>
              </a:spcAft>
              <a:buClr>
                <a:srgbClr val="434343"/>
              </a:buClr>
              <a:buSzPts val="1200"/>
              <a:buChar char="●"/>
              <a:defRPr sz="1200">
                <a:solidFill>
                  <a:srgbClr val="434343"/>
                </a:solidFill>
              </a:defRPr>
            </a:lvl4pPr>
            <a:lvl5pPr marL="2286000" lvl="4" indent="-304800" algn="l" rtl="0">
              <a:lnSpc>
                <a:spcPct val="115000"/>
              </a:lnSpc>
              <a:spcBef>
                <a:spcPts val="0"/>
              </a:spcBef>
              <a:spcAft>
                <a:spcPts val="0"/>
              </a:spcAft>
              <a:buClr>
                <a:srgbClr val="434343"/>
              </a:buClr>
              <a:buSzPts val="1200"/>
              <a:buChar char="○"/>
              <a:defRPr sz="1200">
                <a:solidFill>
                  <a:srgbClr val="434343"/>
                </a:solidFill>
              </a:defRPr>
            </a:lvl5pPr>
            <a:lvl6pPr marL="2743200" lvl="5" indent="-304800" algn="l" rtl="0">
              <a:lnSpc>
                <a:spcPct val="115000"/>
              </a:lnSpc>
              <a:spcBef>
                <a:spcPts val="0"/>
              </a:spcBef>
              <a:spcAft>
                <a:spcPts val="0"/>
              </a:spcAft>
              <a:buClr>
                <a:srgbClr val="434343"/>
              </a:buClr>
              <a:buSzPts val="1200"/>
              <a:buChar char="■"/>
              <a:defRPr sz="1200">
                <a:solidFill>
                  <a:srgbClr val="434343"/>
                </a:solidFill>
              </a:defRPr>
            </a:lvl6pPr>
            <a:lvl7pPr marL="3200400" lvl="6" indent="-304800" algn="l" rtl="0">
              <a:lnSpc>
                <a:spcPct val="115000"/>
              </a:lnSpc>
              <a:spcBef>
                <a:spcPts val="0"/>
              </a:spcBef>
              <a:spcAft>
                <a:spcPts val="0"/>
              </a:spcAft>
              <a:buClr>
                <a:srgbClr val="434343"/>
              </a:buClr>
              <a:buSzPts val="1200"/>
              <a:buChar char="●"/>
              <a:defRPr sz="1200">
                <a:solidFill>
                  <a:srgbClr val="434343"/>
                </a:solidFill>
              </a:defRPr>
            </a:lvl7pPr>
            <a:lvl8pPr marL="3657600" lvl="7" indent="-304800" algn="l" rtl="0">
              <a:lnSpc>
                <a:spcPct val="115000"/>
              </a:lnSpc>
              <a:spcBef>
                <a:spcPts val="0"/>
              </a:spcBef>
              <a:spcAft>
                <a:spcPts val="0"/>
              </a:spcAft>
              <a:buClr>
                <a:srgbClr val="434343"/>
              </a:buClr>
              <a:buSzPts val="1200"/>
              <a:buChar char="○"/>
              <a:defRPr sz="1200">
                <a:solidFill>
                  <a:srgbClr val="434343"/>
                </a:solidFill>
              </a:defRPr>
            </a:lvl8pPr>
            <a:lvl9pPr marL="4114800" lvl="8" indent="-304800" algn="l" rtl="0">
              <a:lnSpc>
                <a:spcPct val="115000"/>
              </a:lnSpc>
              <a:spcBef>
                <a:spcPts val="0"/>
              </a:spcBef>
              <a:spcAft>
                <a:spcPts val="0"/>
              </a:spcAft>
              <a:buClr>
                <a:srgbClr val="434343"/>
              </a:buClr>
              <a:buSzPts val="1200"/>
              <a:buChar char="■"/>
              <a:defRPr sz="1200">
                <a:solidFill>
                  <a:srgbClr val="434343"/>
                </a:solidFill>
              </a:defRPr>
            </a:lvl9pPr>
          </a:lstStyle>
          <a:p>
            <a:endParaRPr/>
          </a:p>
        </p:txBody>
      </p:sp>
      <p:sp>
        <p:nvSpPr>
          <p:cNvPr id="173" name="Google Shape;173;p26"/>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rmAutofit/>
          </a:bodyPr>
          <a:lstStyle>
            <a:lvl1pPr lvl="0" algn="r" rtl="0">
              <a:lnSpc>
                <a:spcPct val="100000"/>
              </a:lnSpc>
              <a:spcAft>
                <a:spcPts val="0"/>
              </a:spcAft>
              <a:buNone/>
              <a:defRPr sz="1000">
                <a:solidFill>
                  <a:srgbClr val="616161"/>
                </a:solidFill>
              </a:defRPr>
            </a:lvl1pPr>
            <a:lvl2pPr lvl="1" algn="r" rtl="0">
              <a:lnSpc>
                <a:spcPct val="100000"/>
              </a:lnSpc>
              <a:spcAft>
                <a:spcPts val="0"/>
              </a:spcAft>
              <a:buNone/>
              <a:defRPr sz="1000">
                <a:solidFill>
                  <a:srgbClr val="616161"/>
                </a:solidFill>
              </a:defRPr>
            </a:lvl2pPr>
            <a:lvl3pPr lvl="2" algn="r" rtl="0">
              <a:lnSpc>
                <a:spcPct val="100000"/>
              </a:lnSpc>
              <a:spcAft>
                <a:spcPts val="0"/>
              </a:spcAft>
              <a:buNone/>
              <a:defRPr sz="1000">
                <a:solidFill>
                  <a:srgbClr val="616161"/>
                </a:solidFill>
              </a:defRPr>
            </a:lvl3pPr>
            <a:lvl4pPr lvl="3" algn="r" rtl="0">
              <a:lnSpc>
                <a:spcPct val="100000"/>
              </a:lnSpc>
              <a:spcAft>
                <a:spcPts val="0"/>
              </a:spcAft>
              <a:buNone/>
              <a:defRPr sz="1000">
                <a:solidFill>
                  <a:srgbClr val="616161"/>
                </a:solidFill>
              </a:defRPr>
            </a:lvl4pPr>
            <a:lvl5pPr lvl="4" algn="r" rtl="0">
              <a:lnSpc>
                <a:spcPct val="100000"/>
              </a:lnSpc>
              <a:spcAft>
                <a:spcPts val="0"/>
              </a:spcAft>
              <a:buNone/>
              <a:defRPr sz="1000">
                <a:solidFill>
                  <a:srgbClr val="616161"/>
                </a:solidFill>
              </a:defRPr>
            </a:lvl5pPr>
            <a:lvl6pPr lvl="5" algn="r" rtl="0">
              <a:lnSpc>
                <a:spcPct val="100000"/>
              </a:lnSpc>
              <a:spcAft>
                <a:spcPts val="0"/>
              </a:spcAft>
              <a:buNone/>
              <a:defRPr sz="1000">
                <a:solidFill>
                  <a:srgbClr val="616161"/>
                </a:solidFill>
              </a:defRPr>
            </a:lvl6pPr>
            <a:lvl7pPr lvl="6" algn="r" rtl="0">
              <a:lnSpc>
                <a:spcPct val="100000"/>
              </a:lnSpc>
              <a:spcAft>
                <a:spcPts val="0"/>
              </a:spcAft>
              <a:buNone/>
              <a:defRPr sz="1000">
                <a:solidFill>
                  <a:srgbClr val="616161"/>
                </a:solidFill>
              </a:defRPr>
            </a:lvl7pPr>
            <a:lvl8pPr lvl="7" algn="r" rtl="0">
              <a:lnSpc>
                <a:spcPct val="100000"/>
              </a:lnSpc>
              <a:spcAft>
                <a:spcPts val="0"/>
              </a:spcAft>
              <a:buNone/>
              <a:defRPr sz="1000">
                <a:solidFill>
                  <a:srgbClr val="616161"/>
                </a:solidFill>
              </a:defRPr>
            </a:lvl8pPr>
            <a:lvl9pPr lvl="8" algn="r" rtl="0">
              <a:lnSpc>
                <a:spcPct val="100000"/>
              </a:lnSpc>
              <a:spcAft>
                <a:spcPts val="0"/>
              </a:spcAft>
              <a:buNone/>
              <a:defRPr sz="1000">
                <a:solidFill>
                  <a:srgbClr val="616161"/>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ustom layout 8 1">
  <p:cSld name="AUTOLAYOUT_19">
    <p:spTree>
      <p:nvGrpSpPr>
        <p:cNvPr id="1" name="Shape 174"/>
        <p:cNvGrpSpPr/>
        <p:nvPr/>
      </p:nvGrpSpPr>
      <p:grpSpPr>
        <a:xfrm>
          <a:off x="0" y="0"/>
          <a:ext cx="0" cy="0"/>
          <a:chOff x="0" y="0"/>
          <a:chExt cx="0" cy="0"/>
        </a:xfrm>
      </p:grpSpPr>
      <p:sp>
        <p:nvSpPr>
          <p:cNvPr id="175" name="Google Shape;175;p27"/>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176;p27"/>
          <p:cNvSpPr/>
          <p:nvPr/>
        </p:nvSpPr>
        <p:spPr>
          <a:xfrm>
            <a:off x="0" y="4665575"/>
            <a:ext cx="9144000" cy="477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177;p27"/>
          <p:cNvSpPr txBox="1">
            <a:spLocks noGrp="1"/>
          </p:cNvSpPr>
          <p:nvPr>
            <p:ph type="title"/>
          </p:nvPr>
        </p:nvSpPr>
        <p:spPr>
          <a:xfrm>
            <a:off x="349300" y="334525"/>
            <a:ext cx="7407000" cy="663000"/>
          </a:xfrm>
          <a:prstGeom prst="rect">
            <a:avLst/>
          </a:prstGeom>
          <a:noFill/>
          <a:ln>
            <a:noFill/>
          </a:ln>
        </p:spPr>
        <p:txBody>
          <a:bodyPr spcFirstLastPara="1" wrap="square" lIns="68575" tIns="34275" rIns="68575" bIns="34275" anchor="b" anchorCtr="0">
            <a:normAutofit/>
          </a:bodyPr>
          <a:lstStyle>
            <a:lvl1pPr lvl="0" algn="l" rtl="0">
              <a:lnSpc>
                <a:spcPct val="100000"/>
              </a:lnSpc>
              <a:spcBef>
                <a:spcPts val="0"/>
              </a:spcBef>
              <a:spcAft>
                <a:spcPts val="0"/>
              </a:spcAft>
              <a:buClr>
                <a:schemeClr val="dk1"/>
              </a:buClr>
              <a:buSzPts val="3200"/>
              <a:buNone/>
              <a:defRPr sz="3200" b="1">
                <a:solidFill>
                  <a:schemeClr val="dk1"/>
                </a:solidFill>
              </a:defRPr>
            </a:lvl1pPr>
            <a:lvl2pPr lvl="1" algn="l" rtl="0">
              <a:lnSpc>
                <a:spcPct val="100000"/>
              </a:lnSpc>
              <a:spcBef>
                <a:spcPts val="0"/>
              </a:spcBef>
              <a:spcAft>
                <a:spcPts val="0"/>
              </a:spcAft>
              <a:buClr>
                <a:schemeClr val="dk1"/>
              </a:buClr>
              <a:buSzPts val="3200"/>
              <a:buNone/>
              <a:defRPr sz="3200" b="1">
                <a:solidFill>
                  <a:schemeClr val="dk1"/>
                </a:solidFill>
              </a:defRPr>
            </a:lvl2pPr>
            <a:lvl3pPr lvl="2" algn="l" rtl="0">
              <a:lnSpc>
                <a:spcPct val="100000"/>
              </a:lnSpc>
              <a:spcBef>
                <a:spcPts val="0"/>
              </a:spcBef>
              <a:spcAft>
                <a:spcPts val="0"/>
              </a:spcAft>
              <a:buClr>
                <a:schemeClr val="dk1"/>
              </a:buClr>
              <a:buSzPts val="3200"/>
              <a:buNone/>
              <a:defRPr sz="3200" b="1">
                <a:solidFill>
                  <a:schemeClr val="dk1"/>
                </a:solidFill>
              </a:defRPr>
            </a:lvl3pPr>
            <a:lvl4pPr lvl="3" algn="l" rtl="0">
              <a:lnSpc>
                <a:spcPct val="100000"/>
              </a:lnSpc>
              <a:spcBef>
                <a:spcPts val="0"/>
              </a:spcBef>
              <a:spcAft>
                <a:spcPts val="0"/>
              </a:spcAft>
              <a:buClr>
                <a:schemeClr val="dk1"/>
              </a:buClr>
              <a:buSzPts val="3200"/>
              <a:buNone/>
              <a:defRPr sz="3200" b="1">
                <a:solidFill>
                  <a:schemeClr val="dk1"/>
                </a:solidFill>
              </a:defRPr>
            </a:lvl4pPr>
            <a:lvl5pPr lvl="4" algn="l" rtl="0">
              <a:lnSpc>
                <a:spcPct val="100000"/>
              </a:lnSpc>
              <a:spcBef>
                <a:spcPts val="0"/>
              </a:spcBef>
              <a:spcAft>
                <a:spcPts val="0"/>
              </a:spcAft>
              <a:buClr>
                <a:schemeClr val="dk1"/>
              </a:buClr>
              <a:buSzPts val="3200"/>
              <a:buNone/>
              <a:defRPr sz="3200" b="1">
                <a:solidFill>
                  <a:schemeClr val="dk1"/>
                </a:solidFill>
              </a:defRPr>
            </a:lvl5pPr>
            <a:lvl6pPr lvl="5" algn="l" rtl="0">
              <a:lnSpc>
                <a:spcPct val="100000"/>
              </a:lnSpc>
              <a:spcBef>
                <a:spcPts val="0"/>
              </a:spcBef>
              <a:spcAft>
                <a:spcPts val="0"/>
              </a:spcAft>
              <a:buClr>
                <a:schemeClr val="dk1"/>
              </a:buClr>
              <a:buSzPts val="3200"/>
              <a:buNone/>
              <a:defRPr sz="3200" b="1">
                <a:solidFill>
                  <a:schemeClr val="dk1"/>
                </a:solidFill>
              </a:defRPr>
            </a:lvl6pPr>
            <a:lvl7pPr lvl="6" algn="l" rtl="0">
              <a:lnSpc>
                <a:spcPct val="100000"/>
              </a:lnSpc>
              <a:spcBef>
                <a:spcPts val="0"/>
              </a:spcBef>
              <a:spcAft>
                <a:spcPts val="0"/>
              </a:spcAft>
              <a:buClr>
                <a:schemeClr val="dk1"/>
              </a:buClr>
              <a:buSzPts val="3200"/>
              <a:buNone/>
              <a:defRPr sz="3200" b="1">
                <a:solidFill>
                  <a:schemeClr val="dk1"/>
                </a:solidFill>
              </a:defRPr>
            </a:lvl7pPr>
            <a:lvl8pPr lvl="7" algn="l" rtl="0">
              <a:lnSpc>
                <a:spcPct val="100000"/>
              </a:lnSpc>
              <a:spcBef>
                <a:spcPts val="0"/>
              </a:spcBef>
              <a:spcAft>
                <a:spcPts val="0"/>
              </a:spcAft>
              <a:buClr>
                <a:schemeClr val="dk1"/>
              </a:buClr>
              <a:buSzPts val="3200"/>
              <a:buNone/>
              <a:defRPr sz="3200" b="1">
                <a:solidFill>
                  <a:schemeClr val="dk1"/>
                </a:solidFill>
              </a:defRPr>
            </a:lvl8pPr>
            <a:lvl9pPr lvl="8" algn="l" rtl="0">
              <a:lnSpc>
                <a:spcPct val="100000"/>
              </a:lnSpc>
              <a:spcBef>
                <a:spcPts val="0"/>
              </a:spcBef>
              <a:spcAft>
                <a:spcPts val="0"/>
              </a:spcAft>
              <a:buClr>
                <a:schemeClr val="dk1"/>
              </a:buClr>
              <a:buSzPts val="3200"/>
              <a:buNone/>
              <a:defRPr sz="3200" b="1">
                <a:solidFill>
                  <a:schemeClr val="dk1"/>
                </a:solidFill>
              </a:defRPr>
            </a:lvl9pPr>
          </a:lstStyle>
          <a:p>
            <a:endParaRPr/>
          </a:p>
        </p:txBody>
      </p:sp>
      <p:sp>
        <p:nvSpPr>
          <p:cNvPr id="178" name="Google Shape;178;p27"/>
          <p:cNvSpPr txBox="1">
            <a:spLocks noGrp="1"/>
          </p:cNvSpPr>
          <p:nvPr>
            <p:ph type="body" idx="1"/>
          </p:nvPr>
        </p:nvSpPr>
        <p:spPr>
          <a:xfrm>
            <a:off x="349300" y="1147425"/>
            <a:ext cx="7407000" cy="3172500"/>
          </a:xfrm>
          <a:prstGeom prst="rect">
            <a:avLst/>
          </a:prstGeom>
          <a:noFill/>
          <a:ln>
            <a:noFill/>
          </a:ln>
        </p:spPr>
        <p:txBody>
          <a:bodyPr spcFirstLastPara="1" wrap="square" lIns="68575" tIns="34275" rIns="68575" bIns="34275" anchor="t" anchorCtr="0">
            <a:normAutofit/>
          </a:bodyPr>
          <a:lstStyle>
            <a:lvl1pPr marL="457200" lvl="0" indent="-330200" algn="l" rtl="0">
              <a:lnSpc>
                <a:spcPct val="115000"/>
              </a:lnSpc>
              <a:spcBef>
                <a:spcPts val="0"/>
              </a:spcBef>
              <a:spcAft>
                <a:spcPts val="0"/>
              </a:spcAft>
              <a:buClr>
                <a:schemeClr val="dk2"/>
              </a:buClr>
              <a:buSzPts val="1600"/>
              <a:buChar char="●"/>
              <a:defRPr sz="1600">
                <a:solidFill>
                  <a:schemeClr val="dk2"/>
                </a:solidFill>
              </a:defRPr>
            </a:lvl1pPr>
            <a:lvl2pPr marL="914400" lvl="1" indent="-317500" algn="l" rtl="0">
              <a:lnSpc>
                <a:spcPct val="115000"/>
              </a:lnSpc>
              <a:spcBef>
                <a:spcPts val="1600"/>
              </a:spcBef>
              <a:spcAft>
                <a:spcPts val="0"/>
              </a:spcAft>
              <a:buClr>
                <a:schemeClr val="dk2"/>
              </a:buClr>
              <a:buSzPts val="1400"/>
              <a:buChar char="○"/>
              <a:defRPr sz="1400">
                <a:solidFill>
                  <a:schemeClr val="dk2"/>
                </a:solidFill>
              </a:defRPr>
            </a:lvl2pPr>
            <a:lvl3pPr marL="1371600" lvl="2" indent="-317500" algn="l" rtl="0">
              <a:lnSpc>
                <a:spcPct val="115000"/>
              </a:lnSpc>
              <a:spcBef>
                <a:spcPts val="1600"/>
              </a:spcBef>
              <a:spcAft>
                <a:spcPts val="0"/>
              </a:spcAft>
              <a:buClr>
                <a:schemeClr val="dk2"/>
              </a:buClr>
              <a:buSzPts val="1400"/>
              <a:buChar char="■"/>
              <a:defRPr sz="1400">
                <a:solidFill>
                  <a:schemeClr val="dk2"/>
                </a:solidFill>
              </a:defRPr>
            </a:lvl3pPr>
            <a:lvl4pPr marL="1828800" lvl="3" indent="-317500" algn="l" rtl="0">
              <a:lnSpc>
                <a:spcPct val="115000"/>
              </a:lnSpc>
              <a:spcBef>
                <a:spcPts val="1600"/>
              </a:spcBef>
              <a:spcAft>
                <a:spcPts val="0"/>
              </a:spcAft>
              <a:buClr>
                <a:schemeClr val="dk2"/>
              </a:buClr>
              <a:buSzPts val="1400"/>
              <a:buChar char="●"/>
              <a:defRPr sz="1400">
                <a:solidFill>
                  <a:schemeClr val="dk2"/>
                </a:solidFill>
              </a:defRPr>
            </a:lvl4pPr>
            <a:lvl5pPr marL="2286000" lvl="4" indent="-317500" algn="l" rtl="0">
              <a:lnSpc>
                <a:spcPct val="115000"/>
              </a:lnSpc>
              <a:spcBef>
                <a:spcPts val="1600"/>
              </a:spcBef>
              <a:spcAft>
                <a:spcPts val="0"/>
              </a:spcAft>
              <a:buClr>
                <a:schemeClr val="dk2"/>
              </a:buClr>
              <a:buSzPts val="1400"/>
              <a:buChar char="○"/>
              <a:defRPr sz="1400">
                <a:solidFill>
                  <a:schemeClr val="dk2"/>
                </a:solidFill>
              </a:defRPr>
            </a:lvl5pPr>
            <a:lvl6pPr marL="2743200" lvl="5" indent="-317500" algn="l" rtl="0">
              <a:lnSpc>
                <a:spcPct val="115000"/>
              </a:lnSpc>
              <a:spcBef>
                <a:spcPts val="1600"/>
              </a:spcBef>
              <a:spcAft>
                <a:spcPts val="0"/>
              </a:spcAft>
              <a:buClr>
                <a:schemeClr val="dk2"/>
              </a:buClr>
              <a:buSzPts val="1400"/>
              <a:buChar char="■"/>
              <a:defRPr sz="1400">
                <a:solidFill>
                  <a:schemeClr val="dk2"/>
                </a:solidFill>
              </a:defRPr>
            </a:lvl6pPr>
            <a:lvl7pPr marL="3200400" lvl="6" indent="-317500" algn="l" rtl="0">
              <a:lnSpc>
                <a:spcPct val="115000"/>
              </a:lnSpc>
              <a:spcBef>
                <a:spcPts val="1600"/>
              </a:spcBef>
              <a:spcAft>
                <a:spcPts val="0"/>
              </a:spcAft>
              <a:buClr>
                <a:schemeClr val="dk2"/>
              </a:buClr>
              <a:buSzPts val="1400"/>
              <a:buChar char="●"/>
              <a:defRPr sz="1400">
                <a:solidFill>
                  <a:schemeClr val="dk2"/>
                </a:solidFill>
              </a:defRPr>
            </a:lvl7pPr>
            <a:lvl8pPr marL="3657600" lvl="7" indent="-317500" algn="l" rtl="0">
              <a:lnSpc>
                <a:spcPct val="115000"/>
              </a:lnSpc>
              <a:spcBef>
                <a:spcPts val="1600"/>
              </a:spcBef>
              <a:spcAft>
                <a:spcPts val="0"/>
              </a:spcAft>
              <a:buClr>
                <a:schemeClr val="dk2"/>
              </a:buClr>
              <a:buSzPts val="1400"/>
              <a:buChar char="○"/>
              <a:defRPr sz="1400">
                <a:solidFill>
                  <a:schemeClr val="dk2"/>
                </a:solidFill>
              </a:defRPr>
            </a:lvl8pPr>
            <a:lvl9pPr marL="4114800" lvl="8" indent="-317500" algn="l" rtl="0">
              <a:lnSpc>
                <a:spcPct val="115000"/>
              </a:lnSpc>
              <a:spcBef>
                <a:spcPts val="1600"/>
              </a:spcBef>
              <a:spcAft>
                <a:spcPts val="1600"/>
              </a:spcAft>
              <a:buClr>
                <a:schemeClr val="dk2"/>
              </a:buClr>
              <a:buSzPts val="1400"/>
              <a:buChar char="■"/>
              <a:defRPr sz="1400">
                <a:solidFill>
                  <a:schemeClr val="dk2"/>
                </a:solidFill>
              </a:defRPr>
            </a:lvl9pPr>
          </a:lstStyle>
          <a:p>
            <a:endParaRPr/>
          </a:p>
        </p:txBody>
      </p:sp>
      <p:sp>
        <p:nvSpPr>
          <p:cNvPr id="179" name="Google Shape;179;p27"/>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rmAutofit/>
          </a:bodyPr>
          <a:lstStyle>
            <a:lvl1pPr lvl="0" algn="r" rtl="0">
              <a:lnSpc>
                <a:spcPct val="100000"/>
              </a:lnSpc>
              <a:spcAft>
                <a:spcPts val="0"/>
              </a:spcAft>
              <a:buNone/>
              <a:defRPr sz="1000">
                <a:solidFill>
                  <a:schemeClr val="lt1"/>
                </a:solidFill>
              </a:defRPr>
            </a:lvl1pPr>
            <a:lvl2pPr lvl="1" algn="r" rtl="0">
              <a:lnSpc>
                <a:spcPct val="100000"/>
              </a:lnSpc>
              <a:spcAft>
                <a:spcPts val="0"/>
              </a:spcAft>
              <a:buNone/>
              <a:defRPr sz="1000">
                <a:solidFill>
                  <a:schemeClr val="lt1"/>
                </a:solidFill>
              </a:defRPr>
            </a:lvl2pPr>
            <a:lvl3pPr lvl="2" algn="r" rtl="0">
              <a:lnSpc>
                <a:spcPct val="100000"/>
              </a:lnSpc>
              <a:spcAft>
                <a:spcPts val="0"/>
              </a:spcAft>
              <a:buNone/>
              <a:defRPr sz="1000">
                <a:solidFill>
                  <a:schemeClr val="lt1"/>
                </a:solidFill>
              </a:defRPr>
            </a:lvl3pPr>
            <a:lvl4pPr lvl="3" algn="r" rtl="0">
              <a:lnSpc>
                <a:spcPct val="100000"/>
              </a:lnSpc>
              <a:spcAft>
                <a:spcPts val="0"/>
              </a:spcAft>
              <a:buNone/>
              <a:defRPr sz="1000">
                <a:solidFill>
                  <a:schemeClr val="lt1"/>
                </a:solidFill>
              </a:defRPr>
            </a:lvl4pPr>
            <a:lvl5pPr lvl="4" algn="r" rtl="0">
              <a:lnSpc>
                <a:spcPct val="100000"/>
              </a:lnSpc>
              <a:spcAft>
                <a:spcPts val="0"/>
              </a:spcAft>
              <a:buNone/>
              <a:defRPr sz="1000">
                <a:solidFill>
                  <a:schemeClr val="lt1"/>
                </a:solidFill>
              </a:defRPr>
            </a:lvl5pPr>
            <a:lvl6pPr lvl="5" algn="r" rtl="0">
              <a:lnSpc>
                <a:spcPct val="100000"/>
              </a:lnSpc>
              <a:spcAft>
                <a:spcPts val="0"/>
              </a:spcAft>
              <a:buNone/>
              <a:defRPr sz="1000">
                <a:solidFill>
                  <a:schemeClr val="lt1"/>
                </a:solidFill>
              </a:defRPr>
            </a:lvl6pPr>
            <a:lvl7pPr lvl="6" algn="r" rtl="0">
              <a:lnSpc>
                <a:spcPct val="100000"/>
              </a:lnSpc>
              <a:spcAft>
                <a:spcPts val="0"/>
              </a:spcAft>
              <a:buNone/>
              <a:defRPr sz="1000">
                <a:solidFill>
                  <a:schemeClr val="lt1"/>
                </a:solidFill>
              </a:defRPr>
            </a:lvl7pPr>
            <a:lvl8pPr lvl="7" algn="r" rtl="0">
              <a:lnSpc>
                <a:spcPct val="100000"/>
              </a:lnSpc>
              <a:spcAft>
                <a:spcPts val="0"/>
              </a:spcAft>
              <a:buNone/>
              <a:defRPr sz="1000">
                <a:solidFill>
                  <a:schemeClr val="lt1"/>
                </a:solidFill>
              </a:defRPr>
            </a:lvl8pPr>
            <a:lvl9pPr lvl="8" algn="r" rtl="0">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ustom layout 2">
  <p:cSld name="AUTOLAYOUT_13">
    <p:spTree>
      <p:nvGrpSpPr>
        <p:cNvPr id="1" name="Shape 180"/>
        <p:cNvGrpSpPr/>
        <p:nvPr/>
      </p:nvGrpSpPr>
      <p:grpSpPr>
        <a:xfrm>
          <a:off x="0" y="0"/>
          <a:ext cx="0" cy="0"/>
          <a:chOff x="0" y="0"/>
          <a:chExt cx="0" cy="0"/>
        </a:xfrm>
      </p:grpSpPr>
      <p:sp>
        <p:nvSpPr>
          <p:cNvPr id="181" name="Google Shape;181;p28"/>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182;p28"/>
          <p:cNvSpPr/>
          <p:nvPr/>
        </p:nvSpPr>
        <p:spPr>
          <a:xfrm>
            <a:off x="0" y="4665575"/>
            <a:ext cx="9144000" cy="477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183;p28"/>
          <p:cNvSpPr txBox="1">
            <a:spLocks noGrp="1"/>
          </p:cNvSpPr>
          <p:nvPr>
            <p:ph type="title"/>
          </p:nvPr>
        </p:nvSpPr>
        <p:spPr>
          <a:xfrm>
            <a:off x="349300" y="334525"/>
            <a:ext cx="7407000" cy="663000"/>
          </a:xfrm>
          <a:prstGeom prst="rect">
            <a:avLst/>
          </a:prstGeom>
          <a:noFill/>
          <a:ln>
            <a:noFill/>
          </a:ln>
        </p:spPr>
        <p:txBody>
          <a:bodyPr spcFirstLastPara="1" wrap="square" lIns="68575" tIns="34275" rIns="68575" bIns="34275" anchor="b" anchorCtr="0">
            <a:normAutofit/>
          </a:bodyPr>
          <a:lstStyle>
            <a:lvl1pPr lvl="0" algn="l" rtl="0">
              <a:lnSpc>
                <a:spcPct val="100000"/>
              </a:lnSpc>
              <a:spcBef>
                <a:spcPts val="0"/>
              </a:spcBef>
              <a:spcAft>
                <a:spcPts val="0"/>
              </a:spcAft>
              <a:buClr>
                <a:schemeClr val="dk1"/>
              </a:buClr>
              <a:buSzPts val="3200"/>
              <a:buNone/>
              <a:defRPr sz="3200" b="1">
                <a:solidFill>
                  <a:schemeClr val="dk1"/>
                </a:solidFill>
              </a:defRPr>
            </a:lvl1pPr>
            <a:lvl2pPr lvl="1" algn="l" rtl="0">
              <a:lnSpc>
                <a:spcPct val="100000"/>
              </a:lnSpc>
              <a:spcBef>
                <a:spcPts val="0"/>
              </a:spcBef>
              <a:spcAft>
                <a:spcPts val="0"/>
              </a:spcAft>
              <a:buClr>
                <a:schemeClr val="dk1"/>
              </a:buClr>
              <a:buSzPts val="3200"/>
              <a:buNone/>
              <a:defRPr sz="3200" b="1">
                <a:solidFill>
                  <a:schemeClr val="dk1"/>
                </a:solidFill>
              </a:defRPr>
            </a:lvl2pPr>
            <a:lvl3pPr lvl="2" algn="l" rtl="0">
              <a:lnSpc>
                <a:spcPct val="100000"/>
              </a:lnSpc>
              <a:spcBef>
                <a:spcPts val="0"/>
              </a:spcBef>
              <a:spcAft>
                <a:spcPts val="0"/>
              </a:spcAft>
              <a:buClr>
                <a:schemeClr val="dk1"/>
              </a:buClr>
              <a:buSzPts val="3200"/>
              <a:buNone/>
              <a:defRPr sz="3200" b="1">
                <a:solidFill>
                  <a:schemeClr val="dk1"/>
                </a:solidFill>
              </a:defRPr>
            </a:lvl3pPr>
            <a:lvl4pPr lvl="3" algn="l" rtl="0">
              <a:lnSpc>
                <a:spcPct val="100000"/>
              </a:lnSpc>
              <a:spcBef>
                <a:spcPts val="0"/>
              </a:spcBef>
              <a:spcAft>
                <a:spcPts val="0"/>
              </a:spcAft>
              <a:buClr>
                <a:schemeClr val="dk1"/>
              </a:buClr>
              <a:buSzPts val="3200"/>
              <a:buNone/>
              <a:defRPr sz="3200" b="1">
                <a:solidFill>
                  <a:schemeClr val="dk1"/>
                </a:solidFill>
              </a:defRPr>
            </a:lvl4pPr>
            <a:lvl5pPr lvl="4" algn="l" rtl="0">
              <a:lnSpc>
                <a:spcPct val="100000"/>
              </a:lnSpc>
              <a:spcBef>
                <a:spcPts val="0"/>
              </a:spcBef>
              <a:spcAft>
                <a:spcPts val="0"/>
              </a:spcAft>
              <a:buClr>
                <a:schemeClr val="dk1"/>
              </a:buClr>
              <a:buSzPts val="3200"/>
              <a:buNone/>
              <a:defRPr sz="3200" b="1">
                <a:solidFill>
                  <a:schemeClr val="dk1"/>
                </a:solidFill>
              </a:defRPr>
            </a:lvl5pPr>
            <a:lvl6pPr lvl="5" algn="l" rtl="0">
              <a:lnSpc>
                <a:spcPct val="100000"/>
              </a:lnSpc>
              <a:spcBef>
                <a:spcPts val="0"/>
              </a:spcBef>
              <a:spcAft>
                <a:spcPts val="0"/>
              </a:spcAft>
              <a:buClr>
                <a:schemeClr val="dk1"/>
              </a:buClr>
              <a:buSzPts val="3200"/>
              <a:buNone/>
              <a:defRPr sz="3200" b="1">
                <a:solidFill>
                  <a:schemeClr val="dk1"/>
                </a:solidFill>
              </a:defRPr>
            </a:lvl6pPr>
            <a:lvl7pPr lvl="6" algn="l" rtl="0">
              <a:lnSpc>
                <a:spcPct val="100000"/>
              </a:lnSpc>
              <a:spcBef>
                <a:spcPts val="0"/>
              </a:spcBef>
              <a:spcAft>
                <a:spcPts val="0"/>
              </a:spcAft>
              <a:buClr>
                <a:schemeClr val="dk1"/>
              </a:buClr>
              <a:buSzPts val="3200"/>
              <a:buNone/>
              <a:defRPr sz="3200" b="1">
                <a:solidFill>
                  <a:schemeClr val="dk1"/>
                </a:solidFill>
              </a:defRPr>
            </a:lvl7pPr>
            <a:lvl8pPr lvl="7" algn="l" rtl="0">
              <a:lnSpc>
                <a:spcPct val="100000"/>
              </a:lnSpc>
              <a:spcBef>
                <a:spcPts val="0"/>
              </a:spcBef>
              <a:spcAft>
                <a:spcPts val="0"/>
              </a:spcAft>
              <a:buClr>
                <a:schemeClr val="dk1"/>
              </a:buClr>
              <a:buSzPts val="3200"/>
              <a:buNone/>
              <a:defRPr sz="3200" b="1">
                <a:solidFill>
                  <a:schemeClr val="dk1"/>
                </a:solidFill>
              </a:defRPr>
            </a:lvl8pPr>
            <a:lvl9pPr lvl="8" algn="l" rtl="0">
              <a:lnSpc>
                <a:spcPct val="100000"/>
              </a:lnSpc>
              <a:spcBef>
                <a:spcPts val="0"/>
              </a:spcBef>
              <a:spcAft>
                <a:spcPts val="0"/>
              </a:spcAft>
              <a:buClr>
                <a:schemeClr val="dk1"/>
              </a:buClr>
              <a:buSzPts val="3200"/>
              <a:buNone/>
              <a:defRPr sz="3200" b="1">
                <a:solidFill>
                  <a:schemeClr val="dk1"/>
                </a:solidFill>
              </a:defRPr>
            </a:lvl9pPr>
          </a:lstStyle>
          <a:p>
            <a:endParaRPr/>
          </a:p>
        </p:txBody>
      </p:sp>
      <p:sp>
        <p:nvSpPr>
          <p:cNvPr id="184" name="Google Shape;184;p28"/>
          <p:cNvSpPr txBox="1">
            <a:spLocks noGrp="1"/>
          </p:cNvSpPr>
          <p:nvPr>
            <p:ph type="body" idx="1"/>
          </p:nvPr>
        </p:nvSpPr>
        <p:spPr>
          <a:xfrm>
            <a:off x="349300" y="1147425"/>
            <a:ext cx="7407000" cy="3172500"/>
          </a:xfrm>
          <a:prstGeom prst="rect">
            <a:avLst/>
          </a:prstGeom>
          <a:noFill/>
          <a:ln>
            <a:noFill/>
          </a:ln>
        </p:spPr>
        <p:txBody>
          <a:bodyPr spcFirstLastPara="1" wrap="square" lIns="68575" tIns="34275" rIns="68575" bIns="34275" anchor="t" anchorCtr="0">
            <a:normAutofit/>
          </a:bodyPr>
          <a:lstStyle>
            <a:lvl1pPr marL="457200" lvl="0" indent="-330200" algn="l" rtl="0">
              <a:lnSpc>
                <a:spcPct val="115000"/>
              </a:lnSpc>
              <a:spcBef>
                <a:spcPts val="0"/>
              </a:spcBef>
              <a:spcAft>
                <a:spcPts val="0"/>
              </a:spcAft>
              <a:buClr>
                <a:schemeClr val="dk2"/>
              </a:buClr>
              <a:buSzPts val="1600"/>
              <a:buChar char="●"/>
              <a:defRPr sz="1600">
                <a:solidFill>
                  <a:schemeClr val="dk2"/>
                </a:solidFill>
              </a:defRPr>
            </a:lvl1pPr>
            <a:lvl2pPr marL="914400" lvl="1" indent="-317500" algn="l" rtl="0">
              <a:lnSpc>
                <a:spcPct val="115000"/>
              </a:lnSpc>
              <a:spcBef>
                <a:spcPts val="1600"/>
              </a:spcBef>
              <a:spcAft>
                <a:spcPts val="0"/>
              </a:spcAft>
              <a:buClr>
                <a:schemeClr val="dk2"/>
              </a:buClr>
              <a:buSzPts val="1400"/>
              <a:buChar char="○"/>
              <a:defRPr sz="1400">
                <a:solidFill>
                  <a:schemeClr val="dk2"/>
                </a:solidFill>
              </a:defRPr>
            </a:lvl2pPr>
            <a:lvl3pPr marL="1371600" lvl="2" indent="-317500" algn="l" rtl="0">
              <a:lnSpc>
                <a:spcPct val="115000"/>
              </a:lnSpc>
              <a:spcBef>
                <a:spcPts val="1600"/>
              </a:spcBef>
              <a:spcAft>
                <a:spcPts val="0"/>
              </a:spcAft>
              <a:buClr>
                <a:schemeClr val="dk2"/>
              </a:buClr>
              <a:buSzPts val="1400"/>
              <a:buChar char="■"/>
              <a:defRPr sz="1400">
                <a:solidFill>
                  <a:schemeClr val="dk2"/>
                </a:solidFill>
              </a:defRPr>
            </a:lvl3pPr>
            <a:lvl4pPr marL="1828800" lvl="3" indent="-317500" algn="l" rtl="0">
              <a:lnSpc>
                <a:spcPct val="115000"/>
              </a:lnSpc>
              <a:spcBef>
                <a:spcPts val="1600"/>
              </a:spcBef>
              <a:spcAft>
                <a:spcPts val="0"/>
              </a:spcAft>
              <a:buClr>
                <a:schemeClr val="dk2"/>
              </a:buClr>
              <a:buSzPts val="1400"/>
              <a:buChar char="●"/>
              <a:defRPr sz="1400">
                <a:solidFill>
                  <a:schemeClr val="dk2"/>
                </a:solidFill>
              </a:defRPr>
            </a:lvl4pPr>
            <a:lvl5pPr marL="2286000" lvl="4" indent="-317500" algn="l" rtl="0">
              <a:lnSpc>
                <a:spcPct val="115000"/>
              </a:lnSpc>
              <a:spcBef>
                <a:spcPts val="1600"/>
              </a:spcBef>
              <a:spcAft>
                <a:spcPts val="0"/>
              </a:spcAft>
              <a:buClr>
                <a:schemeClr val="dk2"/>
              </a:buClr>
              <a:buSzPts val="1400"/>
              <a:buChar char="○"/>
              <a:defRPr sz="1400">
                <a:solidFill>
                  <a:schemeClr val="dk2"/>
                </a:solidFill>
              </a:defRPr>
            </a:lvl5pPr>
            <a:lvl6pPr marL="2743200" lvl="5" indent="-317500" algn="l" rtl="0">
              <a:lnSpc>
                <a:spcPct val="115000"/>
              </a:lnSpc>
              <a:spcBef>
                <a:spcPts val="1600"/>
              </a:spcBef>
              <a:spcAft>
                <a:spcPts val="0"/>
              </a:spcAft>
              <a:buClr>
                <a:schemeClr val="dk2"/>
              </a:buClr>
              <a:buSzPts val="1400"/>
              <a:buChar char="■"/>
              <a:defRPr sz="1400">
                <a:solidFill>
                  <a:schemeClr val="dk2"/>
                </a:solidFill>
              </a:defRPr>
            </a:lvl6pPr>
            <a:lvl7pPr marL="3200400" lvl="6" indent="-317500" algn="l" rtl="0">
              <a:lnSpc>
                <a:spcPct val="115000"/>
              </a:lnSpc>
              <a:spcBef>
                <a:spcPts val="1600"/>
              </a:spcBef>
              <a:spcAft>
                <a:spcPts val="0"/>
              </a:spcAft>
              <a:buClr>
                <a:schemeClr val="dk2"/>
              </a:buClr>
              <a:buSzPts val="1400"/>
              <a:buChar char="●"/>
              <a:defRPr sz="1400">
                <a:solidFill>
                  <a:schemeClr val="dk2"/>
                </a:solidFill>
              </a:defRPr>
            </a:lvl7pPr>
            <a:lvl8pPr marL="3657600" lvl="7" indent="-317500" algn="l" rtl="0">
              <a:lnSpc>
                <a:spcPct val="115000"/>
              </a:lnSpc>
              <a:spcBef>
                <a:spcPts val="1600"/>
              </a:spcBef>
              <a:spcAft>
                <a:spcPts val="0"/>
              </a:spcAft>
              <a:buClr>
                <a:schemeClr val="dk2"/>
              </a:buClr>
              <a:buSzPts val="1400"/>
              <a:buChar char="○"/>
              <a:defRPr sz="1400">
                <a:solidFill>
                  <a:schemeClr val="dk2"/>
                </a:solidFill>
              </a:defRPr>
            </a:lvl8pPr>
            <a:lvl9pPr marL="4114800" lvl="8" indent="-317500" algn="l" rtl="0">
              <a:lnSpc>
                <a:spcPct val="115000"/>
              </a:lnSpc>
              <a:spcBef>
                <a:spcPts val="1600"/>
              </a:spcBef>
              <a:spcAft>
                <a:spcPts val="1600"/>
              </a:spcAft>
              <a:buClr>
                <a:schemeClr val="dk2"/>
              </a:buClr>
              <a:buSzPts val="1400"/>
              <a:buChar char="■"/>
              <a:defRPr sz="1400">
                <a:solidFill>
                  <a:schemeClr val="dk2"/>
                </a:solidFill>
              </a:defRPr>
            </a:lvl9pPr>
          </a:lstStyle>
          <a:p>
            <a:endParaRPr/>
          </a:p>
        </p:txBody>
      </p:sp>
      <p:sp>
        <p:nvSpPr>
          <p:cNvPr id="185" name="Google Shape;185;p28"/>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rmAutofit/>
          </a:bodyPr>
          <a:lstStyle>
            <a:lvl1pPr lvl="0" algn="r" rtl="0">
              <a:lnSpc>
                <a:spcPct val="100000"/>
              </a:lnSpc>
              <a:spcAft>
                <a:spcPts val="0"/>
              </a:spcAft>
              <a:buNone/>
              <a:defRPr sz="1000">
                <a:solidFill>
                  <a:schemeClr val="lt1"/>
                </a:solidFill>
              </a:defRPr>
            </a:lvl1pPr>
            <a:lvl2pPr lvl="1" algn="r" rtl="0">
              <a:lnSpc>
                <a:spcPct val="100000"/>
              </a:lnSpc>
              <a:spcAft>
                <a:spcPts val="0"/>
              </a:spcAft>
              <a:buNone/>
              <a:defRPr sz="1000">
                <a:solidFill>
                  <a:schemeClr val="lt1"/>
                </a:solidFill>
              </a:defRPr>
            </a:lvl2pPr>
            <a:lvl3pPr lvl="2" algn="r" rtl="0">
              <a:lnSpc>
                <a:spcPct val="100000"/>
              </a:lnSpc>
              <a:spcAft>
                <a:spcPts val="0"/>
              </a:spcAft>
              <a:buNone/>
              <a:defRPr sz="1000">
                <a:solidFill>
                  <a:schemeClr val="lt1"/>
                </a:solidFill>
              </a:defRPr>
            </a:lvl3pPr>
            <a:lvl4pPr lvl="3" algn="r" rtl="0">
              <a:lnSpc>
                <a:spcPct val="100000"/>
              </a:lnSpc>
              <a:spcAft>
                <a:spcPts val="0"/>
              </a:spcAft>
              <a:buNone/>
              <a:defRPr sz="1000">
                <a:solidFill>
                  <a:schemeClr val="lt1"/>
                </a:solidFill>
              </a:defRPr>
            </a:lvl4pPr>
            <a:lvl5pPr lvl="4" algn="r" rtl="0">
              <a:lnSpc>
                <a:spcPct val="100000"/>
              </a:lnSpc>
              <a:spcAft>
                <a:spcPts val="0"/>
              </a:spcAft>
              <a:buNone/>
              <a:defRPr sz="1000">
                <a:solidFill>
                  <a:schemeClr val="lt1"/>
                </a:solidFill>
              </a:defRPr>
            </a:lvl5pPr>
            <a:lvl6pPr lvl="5" algn="r" rtl="0">
              <a:lnSpc>
                <a:spcPct val="100000"/>
              </a:lnSpc>
              <a:spcAft>
                <a:spcPts val="0"/>
              </a:spcAft>
              <a:buNone/>
              <a:defRPr sz="1000">
                <a:solidFill>
                  <a:schemeClr val="lt1"/>
                </a:solidFill>
              </a:defRPr>
            </a:lvl6pPr>
            <a:lvl7pPr lvl="6" algn="r" rtl="0">
              <a:lnSpc>
                <a:spcPct val="100000"/>
              </a:lnSpc>
              <a:spcAft>
                <a:spcPts val="0"/>
              </a:spcAft>
              <a:buNone/>
              <a:defRPr sz="1000">
                <a:solidFill>
                  <a:schemeClr val="lt1"/>
                </a:solidFill>
              </a:defRPr>
            </a:lvl7pPr>
            <a:lvl8pPr lvl="7" algn="r" rtl="0">
              <a:lnSpc>
                <a:spcPct val="100000"/>
              </a:lnSpc>
              <a:spcAft>
                <a:spcPts val="0"/>
              </a:spcAft>
              <a:buNone/>
              <a:defRPr sz="1000">
                <a:solidFill>
                  <a:schemeClr val="lt1"/>
                </a:solidFill>
              </a:defRPr>
            </a:lvl8pPr>
            <a:lvl9pPr lvl="8" algn="r" rtl="0">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39;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43" name="Google Shape;43;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53;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1" r:id="rId22"/>
    <p:sldLayoutId id="2147483672" r:id="rId23"/>
    <p:sldLayoutId id="2147483673" r:id="rId24"/>
    <p:sldLayoutId id="2147483674"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jpeg"/><Relationship Id="rId7" Type="http://schemas.openxmlformats.org/officeDocument/2006/relationships/diagramColors" Target="../diagrams/colors1.xml"/><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hyperlink" Target="https://www.sciencedirect.com/science/article/pii/S2211368120300279?via%3Dihub#!" TargetMode="External"/><Relationship Id="rId2" Type="http://schemas.openxmlformats.org/officeDocument/2006/relationships/notesSlide" Target="../notesSlides/notesSlide29.xml"/><Relationship Id="rId1" Type="http://schemas.openxmlformats.org/officeDocument/2006/relationships/slideLayout" Target="../slideLayouts/slideLayout24.xml"/><Relationship Id="rId4" Type="http://schemas.openxmlformats.org/officeDocument/2006/relationships/hyperlink" Target="https://doi.org/10.1016/j.jarmac.2020.03.004"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9"/>
        <p:cNvGrpSpPr/>
        <p:nvPr/>
      </p:nvGrpSpPr>
      <p:grpSpPr>
        <a:xfrm>
          <a:off x="0" y="0"/>
          <a:ext cx="0" cy="0"/>
          <a:chOff x="0" y="0"/>
          <a:chExt cx="0" cy="0"/>
        </a:xfrm>
      </p:grpSpPr>
      <p:sp>
        <p:nvSpPr>
          <p:cNvPr id="190" name="Google Shape;190;p29"/>
          <p:cNvSpPr txBox="1">
            <a:spLocks noGrp="1"/>
          </p:cNvSpPr>
          <p:nvPr>
            <p:ph type="title"/>
          </p:nvPr>
        </p:nvSpPr>
        <p:spPr>
          <a:xfrm>
            <a:off x="0" y="10900"/>
            <a:ext cx="9144000" cy="128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highlight>
                  <a:schemeClr val="lt1"/>
                </a:highlight>
              </a:rPr>
              <a:t>Real-time Student Assessment: Remaining on The Frontline of Your Students’ Learning: </a:t>
            </a:r>
            <a:endParaRPr sz="3200" b="1" dirty="0">
              <a:highlight>
                <a:schemeClr val="lt1"/>
              </a:highlight>
            </a:endParaRPr>
          </a:p>
        </p:txBody>
      </p:sp>
      <p:sp>
        <p:nvSpPr>
          <p:cNvPr id="191" name="Google Shape;191;p29"/>
          <p:cNvSpPr txBox="1">
            <a:spLocks noGrp="1"/>
          </p:cNvSpPr>
          <p:nvPr>
            <p:ph type="subTitle" idx="4294967295"/>
          </p:nvPr>
        </p:nvSpPr>
        <p:spPr>
          <a:xfrm>
            <a:off x="160375" y="3181450"/>
            <a:ext cx="3674100" cy="1754700"/>
          </a:xfrm>
          <a:prstGeom prst="rect">
            <a:avLst/>
          </a:prstGeom>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b="1" dirty="0">
                <a:highlight>
                  <a:schemeClr val="lt1"/>
                </a:highlight>
              </a:rPr>
              <a:t>Workshop with Peggy L. Maki </a:t>
            </a:r>
            <a:endParaRPr b="1" dirty="0">
              <a:highlight>
                <a:schemeClr val="lt1"/>
              </a:highlight>
            </a:endParaRPr>
          </a:p>
          <a:p>
            <a:pPr marL="0" lvl="0" indent="0" algn="l" rtl="0">
              <a:lnSpc>
                <a:spcPct val="100000"/>
              </a:lnSpc>
              <a:spcBef>
                <a:spcPts val="1200"/>
              </a:spcBef>
              <a:spcAft>
                <a:spcPts val="0"/>
              </a:spcAft>
              <a:buNone/>
            </a:pPr>
            <a:r>
              <a:rPr lang="en" b="1" dirty="0">
                <a:highlight>
                  <a:schemeClr val="lt1"/>
                </a:highlight>
              </a:rPr>
              <a:t>Stony Brook University</a:t>
            </a:r>
            <a:endParaRPr b="1" dirty="0">
              <a:highlight>
                <a:schemeClr val="lt1"/>
              </a:highlight>
            </a:endParaRPr>
          </a:p>
          <a:p>
            <a:pPr marL="0" lvl="0" indent="0" algn="l" rtl="0">
              <a:lnSpc>
                <a:spcPct val="100000"/>
              </a:lnSpc>
              <a:spcBef>
                <a:spcPts val="1200"/>
              </a:spcBef>
              <a:spcAft>
                <a:spcPts val="0"/>
              </a:spcAft>
              <a:buNone/>
            </a:pPr>
            <a:r>
              <a:rPr lang="en" b="1" dirty="0">
                <a:highlight>
                  <a:schemeClr val="lt1"/>
                </a:highlight>
              </a:rPr>
              <a:t>November 10, 2022</a:t>
            </a:r>
            <a:endParaRPr b="1" dirty="0">
              <a:highlight>
                <a:schemeClr val="lt1"/>
              </a:highlight>
            </a:endParaRPr>
          </a:p>
          <a:p>
            <a:pPr marL="0" lvl="0" indent="0" algn="l" rtl="0">
              <a:lnSpc>
                <a:spcPct val="100000"/>
              </a:lnSpc>
              <a:spcBef>
                <a:spcPts val="1200"/>
              </a:spcBef>
              <a:spcAft>
                <a:spcPts val="1200"/>
              </a:spcAft>
              <a:buNone/>
            </a:pPr>
            <a:r>
              <a:rPr lang="en" b="1" dirty="0">
                <a:highlight>
                  <a:schemeClr val="lt1"/>
                </a:highlight>
              </a:rPr>
              <a:t>pmaki86@gmail.com</a:t>
            </a:r>
            <a:endParaRPr b="1" dirty="0">
              <a:highlight>
                <a:schemeClr val="lt1"/>
              </a:highlight>
            </a:endParaRPr>
          </a:p>
        </p:txBody>
      </p:sp>
      <p:sp>
        <p:nvSpPr>
          <p:cNvPr id="192" name="Google Shape;192;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a:t>
            </a:fld>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5"/>
          <p:cNvSpPr txBox="1">
            <a:spLocks noGrp="1"/>
          </p:cNvSpPr>
          <p:nvPr>
            <p:ph type="title"/>
          </p:nvPr>
        </p:nvSpPr>
        <p:spPr>
          <a:xfrm>
            <a:off x="363750" y="554850"/>
            <a:ext cx="3855900" cy="4033800"/>
          </a:xfrm>
          <a:prstGeom prst="rect">
            <a:avLst/>
          </a:prstGeom>
          <a:solidFill>
            <a:srgbClr val="C62828"/>
          </a:solidFill>
        </p:spPr>
        <p:txBody>
          <a:bodyPr spcFirstLastPara="1" wrap="square" lIns="68575" tIns="34275" rIns="68575" bIns="34275" anchor="ctr" anchorCtr="0">
            <a:normAutofit fontScale="90000"/>
          </a:bodyPr>
          <a:lstStyle/>
          <a:p>
            <a:pPr marL="457200" lvl="0" indent="-457200" algn="ctr" rtl="0">
              <a:spcBef>
                <a:spcPts val="0"/>
              </a:spcBef>
              <a:spcAft>
                <a:spcPts val="0"/>
              </a:spcAft>
              <a:buClr>
                <a:srgbClr val="FFFFFF"/>
              </a:buClr>
              <a:buSzPts val="3600"/>
              <a:buAutoNum type="arabicPeriod"/>
            </a:pPr>
            <a:r>
              <a:rPr lang="en" b="1" dirty="0">
                <a:solidFill>
                  <a:srgbClr val="FFFFFF"/>
                </a:solidFill>
                <a:latin typeface="+mj-lt"/>
              </a:rPr>
              <a:t>Current Relevant Research on Learning That Underlies Real-time Student  Assessment </a:t>
            </a:r>
            <a:endParaRPr b="1" dirty="0">
              <a:solidFill>
                <a:srgbClr val="FFFFFF"/>
              </a:solidFill>
              <a:latin typeface="+mj-lt"/>
            </a:endParaRPr>
          </a:p>
        </p:txBody>
      </p:sp>
      <p:sp>
        <p:nvSpPr>
          <p:cNvPr id="246" name="Google Shape;246;p35"/>
          <p:cNvSpPr txBox="1">
            <a:spLocks noGrp="1"/>
          </p:cNvSpPr>
          <p:nvPr>
            <p:ph type="body" idx="1"/>
          </p:nvPr>
        </p:nvSpPr>
        <p:spPr>
          <a:xfrm>
            <a:off x="4947374" y="554850"/>
            <a:ext cx="3855900" cy="40338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2300" dirty="0">
                <a:solidFill>
                  <a:srgbClr val="212121"/>
                </a:solidFill>
                <a:latin typeface="+mn-lt"/>
                <a:ea typeface="Arial"/>
                <a:cs typeface="Arial"/>
                <a:sym typeface="Arial"/>
              </a:rPr>
              <a:t>“Learning is a dynamic, ongoing process…”</a:t>
            </a:r>
            <a:endParaRPr sz="2300" dirty="0">
              <a:solidFill>
                <a:srgbClr val="212121"/>
              </a:solidFill>
              <a:latin typeface="+mn-lt"/>
              <a:ea typeface="Arial"/>
              <a:cs typeface="Arial"/>
              <a:sym typeface="Arial"/>
            </a:endParaRPr>
          </a:p>
          <a:p>
            <a:pPr marL="0" lvl="0" indent="0" algn="l" rtl="0">
              <a:spcBef>
                <a:spcPts val="1600"/>
              </a:spcBef>
              <a:spcAft>
                <a:spcPts val="1600"/>
              </a:spcAft>
              <a:buNone/>
            </a:pPr>
            <a:r>
              <a:rPr lang="en" sz="2300" dirty="0">
                <a:solidFill>
                  <a:srgbClr val="212121"/>
                </a:solidFill>
                <a:latin typeface="+mn-lt"/>
                <a:ea typeface="Arial"/>
                <a:cs typeface="Arial"/>
                <a:sym typeface="Arial"/>
              </a:rPr>
              <a:t>(National Academies of Sciences, Engineering, and Medicine, 2018, p. 9).  </a:t>
            </a:r>
            <a:endParaRPr sz="2300" dirty="0">
              <a:solidFill>
                <a:srgbClr val="212121"/>
              </a:solidFill>
              <a:latin typeface="+mn-lt"/>
              <a:ea typeface="Arial"/>
              <a:cs typeface="Arial"/>
              <a:sym typeface="Arial"/>
            </a:endParaRPr>
          </a:p>
        </p:txBody>
      </p:sp>
      <p:sp>
        <p:nvSpPr>
          <p:cNvPr id="247" name="Google Shape;247;p35"/>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n" sz="1800"/>
              <a:t>10</a:t>
            </a:fld>
            <a:endParaRPr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6"/>
          <p:cNvSpPr txBox="1">
            <a:spLocks noGrp="1"/>
          </p:cNvSpPr>
          <p:nvPr>
            <p:ph type="title"/>
          </p:nvPr>
        </p:nvSpPr>
        <p:spPr>
          <a:xfrm>
            <a:off x="348299" y="428200"/>
            <a:ext cx="2512595" cy="4399800"/>
          </a:xfrm>
          <a:prstGeom prst="rect">
            <a:avLst/>
          </a:prstGeom>
          <a:solidFill>
            <a:srgbClr val="C62828"/>
          </a:solidFill>
        </p:spPr>
        <p:txBody>
          <a:bodyPr spcFirstLastPara="1" wrap="square" lIns="68575" tIns="34275" rIns="68575" bIns="34275" anchor="t" anchorCtr="0">
            <a:noAutofit/>
          </a:bodyPr>
          <a:lstStyle/>
          <a:p>
            <a:pPr marL="0" lvl="0" indent="0" algn="l" rtl="0">
              <a:spcBef>
                <a:spcPts val="0"/>
              </a:spcBef>
              <a:spcAft>
                <a:spcPts val="0"/>
              </a:spcAft>
              <a:buNone/>
            </a:pPr>
            <a:r>
              <a:rPr lang="en" b="1" dirty="0">
                <a:latin typeface="+mj-lt"/>
              </a:rPr>
              <a:t>Current Relevant Research on The </a:t>
            </a:r>
            <a:r>
              <a:rPr lang="en" dirty="0">
                <a:latin typeface="+mj-lt"/>
              </a:rPr>
              <a:t>Individualized</a:t>
            </a:r>
            <a:r>
              <a:rPr lang="en" b="1" dirty="0">
                <a:latin typeface="+mj-lt"/>
              </a:rPr>
              <a:t> </a:t>
            </a:r>
            <a:endParaRPr b="1" dirty="0">
              <a:latin typeface="+mj-lt"/>
            </a:endParaRPr>
          </a:p>
          <a:p>
            <a:pPr marL="0" lvl="0" indent="0" algn="l" rtl="0">
              <a:spcBef>
                <a:spcPts val="0"/>
              </a:spcBef>
              <a:spcAft>
                <a:spcPts val="0"/>
              </a:spcAft>
              <a:buNone/>
            </a:pPr>
            <a:r>
              <a:rPr lang="en" b="1" dirty="0">
                <a:latin typeface="+mj-lt"/>
              </a:rPr>
              <a:t>Ways in Which Humans Learn</a:t>
            </a:r>
            <a:endParaRPr b="1" dirty="0">
              <a:latin typeface="+mj-lt"/>
            </a:endParaRPr>
          </a:p>
        </p:txBody>
      </p:sp>
      <p:sp>
        <p:nvSpPr>
          <p:cNvPr id="253" name="Google Shape;253;p36"/>
          <p:cNvSpPr txBox="1">
            <a:spLocks noGrp="1"/>
          </p:cNvSpPr>
          <p:nvPr>
            <p:ph type="body" idx="1"/>
          </p:nvPr>
        </p:nvSpPr>
        <p:spPr>
          <a:xfrm>
            <a:off x="3539325" y="593900"/>
            <a:ext cx="5236500" cy="4069200"/>
          </a:xfrm>
          <a:prstGeom prst="rect">
            <a:avLst/>
          </a:prstGeom>
          <a:solidFill>
            <a:srgbClr val="C62828"/>
          </a:solidFill>
        </p:spPr>
        <p:txBody>
          <a:bodyPr spcFirstLastPara="1" wrap="square" lIns="68575" tIns="34275" rIns="68575" bIns="34275" anchor="t" anchorCtr="0">
            <a:noAutofit/>
          </a:bodyPr>
          <a:lstStyle/>
          <a:p>
            <a:pPr marL="0" lvl="0" indent="0" algn="l" rtl="0">
              <a:lnSpc>
                <a:spcPct val="100000"/>
              </a:lnSpc>
              <a:spcBef>
                <a:spcPts val="1000"/>
              </a:spcBef>
              <a:spcAft>
                <a:spcPts val="0"/>
              </a:spcAft>
              <a:buNone/>
            </a:pPr>
            <a:r>
              <a:rPr lang="en" sz="2200" dirty="0">
                <a:solidFill>
                  <a:srgbClr val="FFFFFF"/>
                </a:solidFill>
                <a:latin typeface="+mn-lt"/>
                <a:ea typeface="Arial"/>
                <a:cs typeface="Arial"/>
                <a:sym typeface="Arial"/>
              </a:rPr>
              <a:t>“Learning does not happen in the same way for all individuals because they function within complex</a:t>
            </a:r>
            <a:r>
              <a:rPr lang="en" sz="2200" b="1" dirty="0">
                <a:solidFill>
                  <a:srgbClr val="FFFFFF"/>
                </a:solidFill>
                <a:latin typeface="+mn-lt"/>
                <a:ea typeface="Arial"/>
                <a:cs typeface="Arial"/>
                <a:sym typeface="Arial"/>
              </a:rPr>
              <a:t> </a:t>
            </a:r>
            <a:r>
              <a:rPr lang="en" sz="2200" dirty="0">
                <a:solidFill>
                  <a:srgbClr val="FFFFFF"/>
                </a:solidFill>
                <a:latin typeface="+mn-lt"/>
              </a:rPr>
              <a:t>systems that affect individual learning”</a:t>
            </a:r>
            <a:r>
              <a:rPr lang="en" sz="2300" dirty="0">
                <a:solidFill>
                  <a:srgbClr val="FFFFFF"/>
                </a:solidFill>
                <a:latin typeface="+mn-lt"/>
              </a:rPr>
              <a:t>:</a:t>
            </a:r>
            <a:endParaRPr sz="2300" dirty="0">
              <a:solidFill>
                <a:srgbClr val="FFFFFF"/>
              </a:solidFill>
              <a:latin typeface="+mn-lt"/>
            </a:endParaRPr>
          </a:p>
          <a:p>
            <a:pPr marL="457200" lvl="0" indent="-298450" algn="l" rtl="0">
              <a:lnSpc>
                <a:spcPct val="100000"/>
              </a:lnSpc>
              <a:spcBef>
                <a:spcPts val="1000"/>
              </a:spcBef>
              <a:spcAft>
                <a:spcPts val="0"/>
              </a:spcAft>
              <a:buClr>
                <a:srgbClr val="FFFFFF"/>
              </a:buClr>
              <a:buSzPts val="1100"/>
              <a:buFont typeface="Arial"/>
              <a:buChar char="●"/>
            </a:pPr>
            <a:r>
              <a:rPr lang="en" sz="2300" dirty="0">
                <a:solidFill>
                  <a:srgbClr val="FFFFFF"/>
                </a:solidFill>
                <a:latin typeface="+mn-lt"/>
              </a:rPr>
              <a:t>d</a:t>
            </a:r>
            <a:r>
              <a:rPr lang="en" sz="2300" dirty="0">
                <a:solidFill>
                  <a:srgbClr val="FFFFFF"/>
                </a:solidFill>
                <a:latin typeface="+mn-lt"/>
                <a:ea typeface="Arial"/>
                <a:cs typeface="Arial"/>
                <a:sym typeface="Arial"/>
              </a:rPr>
              <a:t>evelopmental</a:t>
            </a:r>
            <a:endParaRPr sz="2300" dirty="0">
              <a:solidFill>
                <a:srgbClr val="FFFFFF"/>
              </a:solidFill>
              <a:latin typeface="+mn-lt"/>
            </a:endParaRPr>
          </a:p>
          <a:p>
            <a:pPr marL="457200" lvl="0" indent="-298450" algn="l" rtl="0">
              <a:lnSpc>
                <a:spcPct val="100000"/>
              </a:lnSpc>
              <a:spcBef>
                <a:spcPts val="0"/>
              </a:spcBef>
              <a:spcAft>
                <a:spcPts val="0"/>
              </a:spcAft>
              <a:buClr>
                <a:srgbClr val="FFFFFF"/>
              </a:buClr>
              <a:buSzPts val="1100"/>
              <a:buFont typeface="Arial"/>
              <a:buChar char="●"/>
            </a:pPr>
            <a:r>
              <a:rPr lang="en" sz="2300" dirty="0">
                <a:solidFill>
                  <a:srgbClr val="FFFFFF"/>
                </a:solidFill>
                <a:latin typeface="+mn-lt"/>
              </a:rPr>
              <a:t>c</a:t>
            </a:r>
            <a:r>
              <a:rPr lang="en" sz="2300" dirty="0">
                <a:solidFill>
                  <a:srgbClr val="FFFFFF"/>
                </a:solidFill>
                <a:latin typeface="+mn-lt"/>
                <a:ea typeface="Arial"/>
                <a:cs typeface="Arial"/>
                <a:sym typeface="Arial"/>
              </a:rPr>
              <a:t>ognitive</a:t>
            </a:r>
            <a:endParaRPr sz="2300" dirty="0">
              <a:solidFill>
                <a:srgbClr val="FFFFFF"/>
              </a:solidFill>
              <a:latin typeface="+mn-lt"/>
            </a:endParaRPr>
          </a:p>
          <a:p>
            <a:pPr marL="457200" lvl="0" indent="-298450" algn="l" rtl="0">
              <a:lnSpc>
                <a:spcPct val="100000"/>
              </a:lnSpc>
              <a:spcBef>
                <a:spcPts val="0"/>
              </a:spcBef>
              <a:spcAft>
                <a:spcPts val="0"/>
              </a:spcAft>
              <a:buClr>
                <a:srgbClr val="FFFFFF"/>
              </a:buClr>
              <a:buSzPts val="1100"/>
              <a:buFont typeface="Arial"/>
              <a:buChar char="●"/>
            </a:pPr>
            <a:r>
              <a:rPr lang="en" sz="2300" dirty="0">
                <a:solidFill>
                  <a:srgbClr val="FFFFFF"/>
                </a:solidFill>
                <a:latin typeface="+mn-lt"/>
              </a:rPr>
              <a:t>p</a:t>
            </a:r>
            <a:r>
              <a:rPr lang="en" sz="2300" dirty="0">
                <a:solidFill>
                  <a:srgbClr val="FFFFFF"/>
                </a:solidFill>
                <a:latin typeface="+mn-lt"/>
                <a:ea typeface="Arial"/>
                <a:cs typeface="Arial"/>
                <a:sym typeface="Arial"/>
              </a:rPr>
              <a:t>hysical</a:t>
            </a:r>
            <a:endParaRPr sz="2300" dirty="0">
              <a:solidFill>
                <a:srgbClr val="FFFFFF"/>
              </a:solidFill>
              <a:latin typeface="+mn-lt"/>
            </a:endParaRPr>
          </a:p>
          <a:p>
            <a:pPr marL="457200" lvl="0" indent="-317500" algn="l" rtl="0">
              <a:lnSpc>
                <a:spcPct val="100000"/>
              </a:lnSpc>
              <a:spcBef>
                <a:spcPts val="0"/>
              </a:spcBef>
              <a:spcAft>
                <a:spcPts val="0"/>
              </a:spcAft>
              <a:buClr>
                <a:srgbClr val="FFFFFF"/>
              </a:buClr>
              <a:buSzPts val="1400"/>
              <a:buFont typeface="Arial"/>
              <a:buChar char="●"/>
            </a:pPr>
            <a:r>
              <a:rPr lang="en" sz="2300" dirty="0">
                <a:solidFill>
                  <a:srgbClr val="FFFFFF"/>
                </a:solidFill>
                <a:latin typeface="+mn-lt"/>
                <a:ea typeface="Arial"/>
                <a:cs typeface="Arial"/>
                <a:sym typeface="Arial"/>
              </a:rPr>
              <a:t>social</a:t>
            </a:r>
            <a:r>
              <a:rPr lang="en" sz="2300" dirty="0">
                <a:solidFill>
                  <a:srgbClr val="FFFFFF"/>
                </a:solidFill>
                <a:latin typeface="+mn-lt"/>
              </a:rPr>
              <a:t>,</a:t>
            </a:r>
            <a:r>
              <a:rPr lang="en" sz="2300" dirty="0">
                <a:solidFill>
                  <a:srgbClr val="FFFFFF"/>
                </a:solidFill>
                <a:latin typeface="+mn-lt"/>
                <a:ea typeface="Arial"/>
                <a:cs typeface="Arial"/>
                <a:sym typeface="Arial"/>
              </a:rPr>
              <a:t> and</a:t>
            </a:r>
            <a:endParaRPr sz="2300" dirty="0">
              <a:solidFill>
                <a:srgbClr val="FFFFFF"/>
              </a:solidFill>
              <a:latin typeface="+mn-lt"/>
            </a:endParaRPr>
          </a:p>
          <a:p>
            <a:pPr marL="457200" lvl="0" indent="-317500" algn="l" rtl="0">
              <a:lnSpc>
                <a:spcPct val="100000"/>
              </a:lnSpc>
              <a:spcBef>
                <a:spcPts val="0"/>
              </a:spcBef>
              <a:spcAft>
                <a:spcPts val="0"/>
              </a:spcAft>
              <a:buClr>
                <a:srgbClr val="FFFFFF"/>
              </a:buClr>
              <a:buSzPts val="1400"/>
              <a:buFont typeface="Arial"/>
              <a:buChar char="●"/>
            </a:pPr>
            <a:r>
              <a:rPr lang="en" sz="2300" dirty="0">
                <a:solidFill>
                  <a:srgbClr val="FFFFFF"/>
                </a:solidFill>
                <a:latin typeface="+mn-lt"/>
                <a:ea typeface="Arial"/>
                <a:cs typeface="Arial"/>
                <a:sym typeface="Arial"/>
              </a:rPr>
              <a:t>cultural systems</a:t>
            </a:r>
            <a:endParaRPr sz="2300" dirty="0">
              <a:solidFill>
                <a:srgbClr val="FFFFFF"/>
              </a:solidFill>
              <a:latin typeface="+mn-lt"/>
            </a:endParaRPr>
          </a:p>
          <a:p>
            <a:pPr marL="0" lvl="0" indent="0" algn="l" rtl="0">
              <a:lnSpc>
                <a:spcPct val="100000"/>
              </a:lnSpc>
              <a:spcBef>
                <a:spcPts val="1000"/>
              </a:spcBef>
              <a:spcAft>
                <a:spcPts val="0"/>
              </a:spcAft>
              <a:buNone/>
            </a:pPr>
            <a:r>
              <a:rPr lang="en" sz="1600" dirty="0">
                <a:solidFill>
                  <a:srgbClr val="FFFFFF"/>
                </a:solidFill>
                <a:latin typeface="+mn-lt"/>
                <a:ea typeface="Arial"/>
                <a:cs typeface="Arial"/>
                <a:sym typeface="Arial"/>
              </a:rPr>
              <a:t>(</a:t>
            </a:r>
            <a:r>
              <a:rPr lang="en" sz="1500" dirty="0">
                <a:solidFill>
                  <a:srgbClr val="FFFFFF"/>
                </a:solidFill>
                <a:latin typeface="+mn-lt"/>
                <a:ea typeface="Arial"/>
                <a:cs typeface="Arial"/>
                <a:sym typeface="Arial"/>
              </a:rPr>
              <a:t>National Academies of Sciences, </a:t>
            </a:r>
            <a:r>
              <a:rPr lang="en" sz="1300" dirty="0">
                <a:solidFill>
                  <a:srgbClr val="FFFFFF"/>
                </a:solidFill>
                <a:latin typeface="+mn-lt"/>
                <a:ea typeface="Arial"/>
                <a:cs typeface="Arial"/>
                <a:sym typeface="Arial"/>
              </a:rPr>
              <a:t>Engineering, and Medicine.  2018. </a:t>
            </a:r>
            <a:r>
              <a:rPr lang="en" sz="1500" dirty="0">
                <a:solidFill>
                  <a:srgbClr val="FFFFFF"/>
                </a:solidFill>
                <a:latin typeface="+mn-lt"/>
                <a:ea typeface="Arial"/>
                <a:cs typeface="Arial"/>
                <a:sym typeface="Arial"/>
              </a:rPr>
              <a:t>p. 2).</a:t>
            </a:r>
            <a:endParaRPr sz="400" dirty="0">
              <a:solidFill>
                <a:srgbClr val="FFFFFF"/>
              </a:solidFill>
              <a:latin typeface="+mn-lt"/>
              <a:ea typeface="Calibri"/>
              <a:cs typeface="Calibri"/>
              <a:sym typeface="Calibri"/>
            </a:endParaRPr>
          </a:p>
        </p:txBody>
      </p:sp>
      <p:sp>
        <p:nvSpPr>
          <p:cNvPr id="254" name="Google Shape;254;p36"/>
          <p:cNvSpPr txBox="1">
            <a:spLocks noGrp="1"/>
          </p:cNvSpPr>
          <p:nvPr>
            <p:ph type="sldNum" idx="12"/>
          </p:nvPr>
        </p:nvSpPr>
        <p:spPr>
          <a:xfrm>
            <a:off x="8472458" y="4663217"/>
            <a:ext cx="548700" cy="330900"/>
          </a:xfrm>
          <a:prstGeom prst="rect">
            <a:avLst/>
          </a:prstGeom>
        </p:spPr>
        <p:txBody>
          <a:bodyPr spcFirstLastPara="1" wrap="square" lIns="68575" tIns="34275" rIns="68575" bIns="34275" anchor="ctr" anchorCtr="0">
            <a:spAutoFit/>
          </a:bodyPr>
          <a:lstStyle/>
          <a:p>
            <a:pPr marL="0" lvl="0" indent="0" algn="r" rtl="0">
              <a:spcBef>
                <a:spcPts val="0"/>
              </a:spcBef>
              <a:spcAft>
                <a:spcPts val="0"/>
              </a:spcAft>
              <a:buNone/>
            </a:pPr>
            <a:fld id="{00000000-1234-1234-1234-123412341234}" type="slidenum">
              <a:rPr lang="en" sz="1700"/>
              <a:t>11</a:t>
            </a:fld>
            <a:endParaRPr sz="17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7"/>
          <p:cNvSpPr txBox="1">
            <a:spLocks noGrp="1"/>
          </p:cNvSpPr>
          <p:nvPr>
            <p:ph type="title"/>
          </p:nvPr>
        </p:nvSpPr>
        <p:spPr>
          <a:xfrm>
            <a:off x="348300" y="428200"/>
            <a:ext cx="2351400" cy="4399800"/>
          </a:xfrm>
          <a:prstGeom prst="rect">
            <a:avLst/>
          </a:prstGeom>
          <a:solidFill>
            <a:srgbClr val="C62828"/>
          </a:solidFill>
        </p:spPr>
        <p:txBody>
          <a:bodyPr spcFirstLastPara="1" wrap="square" lIns="68575" tIns="34275" rIns="68575" bIns="34275" anchor="t" anchorCtr="0">
            <a:normAutofit/>
          </a:bodyPr>
          <a:lstStyle/>
          <a:p>
            <a:pPr marL="0" lvl="0" indent="0" algn="l" rtl="0">
              <a:spcBef>
                <a:spcPts val="0"/>
              </a:spcBef>
              <a:spcAft>
                <a:spcPts val="0"/>
              </a:spcAft>
              <a:buNone/>
            </a:pPr>
            <a:r>
              <a:rPr lang="en" dirty="0">
                <a:latin typeface="+mj-lt"/>
              </a:rPr>
              <a:t>Further...</a:t>
            </a:r>
            <a:endParaRPr dirty="0">
              <a:latin typeface="+mj-lt"/>
            </a:endParaRPr>
          </a:p>
        </p:txBody>
      </p:sp>
      <p:sp>
        <p:nvSpPr>
          <p:cNvPr id="260" name="Google Shape;260;p37"/>
          <p:cNvSpPr txBox="1">
            <a:spLocks noGrp="1"/>
          </p:cNvSpPr>
          <p:nvPr>
            <p:ph type="body" idx="1"/>
          </p:nvPr>
        </p:nvSpPr>
        <p:spPr>
          <a:xfrm>
            <a:off x="3466525" y="1105475"/>
            <a:ext cx="5244900" cy="3722700"/>
          </a:xfrm>
          <a:prstGeom prst="rect">
            <a:avLst/>
          </a:prstGeom>
        </p:spPr>
        <p:txBody>
          <a:bodyPr spcFirstLastPara="1" wrap="square" lIns="68575" tIns="34275" rIns="68575" bIns="34275" anchor="t" anchorCtr="0">
            <a:normAutofit fontScale="85000" lnSpcReduction="20000"/>
          </a:bodyPr>
          <a:lstStyle/>
          <a:p>
            <a:pPr marL="0" lvl="0" indent="0" algn="l" rtl="0">
              <a:spcBef>
                <a:spcPts val="0"/>
              </a:spcBef>
              <a:spcAft>
                <a:spcPts val="0"/>
              </a:spcAft>
              <a:buNone/>
            </a:pPr>
            <a:r>
              <a:rPr lang="en" sz="1833" dirty="0"/>
              <a:t> </a:t>
            </a:r>
            <a:r>
              <a:rPr lang="en" sz="3000" dirty="0">
                <a:solidFill>
                  <a:schemeClr val="dk1"/>
                </a:solidFill>
                <a:latin typeface="+mn-lt"/>
              </a:rPr>
              <a:t>Individuals use or orchestrate various cognitive processes, skills, or techniques to learn that can either promote or hinder their learning. Thus we need  to explore how they are learning or how they have learned to help them overcome underperformance patterns, such as: </a:t>
            </a:r>
            <a:endParaRPr sz="3000" dirty="0">
              <a:solidFill>
                <a:schemeClr val="dk1"/>
              </a:solidFill>
              <a:latin typeface="+mn-lt"/>
            </a:endParaRPr>
          </a:p>
          <a:p>
            <a:pPr marL="457200" lvl="0" indent="0" algn="l" rtl="0">
              <a:spcBef>
                <a:spcPts val="1600"/>
              </a:spcBef>
              <a:spcAft>
                <a:spcPts val="0"/>
              </a:spcAft>
              <a:buNone/>
            </a:pPr>
            <a:endParaRPr sz="3000" dirty="0">
              <a:latin typeface="+mn-lt"/>
            </a:endParaRPr>
          </a:p>
          <a:p>
            <a:pPr marL="0" lvl="0" indent="0" algn="l" rtl="0">
              <a:spcBef>
                <a:spcPts val="1600"/>
              </a:spcBef>
              <a:spcAft>
                <a:spcPts val="0"/>
              </a:spcAft>
              <a:buNone/>
            </a:pPr>
            <a:endParaRPr dirty="0">
              <a:latin typeface="+mn-lt"/>
            </a:endParaRPr>
          </a:p>
          <a:p>
            <a:pPr marL="0" lvl="0" indent="0" algn="l" rtl="0">
              <a:spcBef>
                <a:spcPts val="1600"/>
              </a:spcBef>
              <a:spcAft>
                <a:spcPts val="1600"/>
              </a:spcAft>
              <a:buNone/>
            </a:pPr>
            <a:endParaRPr dirty="0"/>
          </a:p>
        </p:txBody>
      </p:sp>
      <p:sp>
        <p:nvSpPr>
          <p:cNvPr id="261" name="Google Shape;261;p37"/>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n">
                <a:latin typeface="Economica"/>
                <a:ea typeface="Economica"/>
                <a:cs typeface="Economica"/>
                <a:sym typeface="Economica"/>
              </a:rPr>
              <a:t>12</a:t>
            </a:fld>
            <a:endParaRPr dirty="0">
              <a:latin typeface="Economica"/>
              <a:ea typeface="Economica"/>
              <a:cs typeface="Economica"/>
              <a:sym typeface="Economic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8"/>
          <p:cNvSpPr txBox="1">
            <a:spLocks noGrp="1"/>
          </p:cNvSpPr>
          <p:nvPr>
            <p:ph type="body" idx="1"/>
          </p:nvPr>
        </p:nvSpPr>
        <p:spPr>
          <a:xfrm>
            <a:off x="3539325" y="593900"/>
            <a:ext cx="5090400" cy="4011600"/>
          </a:xfrm>
          <a:prstGeom prst="rect">
            <a:avLst/>
          </a:prstGeom>
        </p:spPr>
        <p:txBody>
          <a:bodyPr spcFirstLastPara="1" wrap="square" lIns="68575" tIns="34275" rIns="68575" bIns="34275" anchor="t" anchorCtr="0">
            <a:normAutofit lnSpcReduction="10000"/>
          </a:bodyPr>
          <a:lstStyle/>
          <a:p>
            <a:pPr marL="457200" lvl="0" indent="-351948" algn="l" rtl="0">
              <a:spcBef>
                <a:spcPts val="0"/>
              </a:spcBef>
              <a:spcAft>
                <a:spcPts val="0"/>
              </a:spcAft>
              <a:buClr>
                <a:srgbClr val="595959"/>
              </a:buClr>
              <a:buSzPct val="100000"/>
              <a:buFont typeface="Arial"/>
              <a:buChar char="●"/>
            </a:pPr>
            <a:r>
              <a:rPr lang="en" sz="2100" dirty="0">
                <a:solidFill>
                  <a:srgbClr val="595959"/>
                </a:solidFill>
                <a:latin typeface="Arial"/>
                <a:ea typeface="Arial"/>
                <a:cs typeface="Arial"/>
                <a:sym typeface="Arial"/>
              </a:rPr>
              <a:t>Prior learning</a:t>
            </a:r>
            <a:endParaRPr sz="2300" dirty="0">
              <a:solidFill>
                <a:srgbClr val="595959"/>
              </a:solidFill>
              <a:latin typeface="Arial"/>
              <a:ea typeface="Arial"/>
              <a:cs typeface="Arial"/>
              <a:sym typeface="Arial"/>
            </a:endParaRPr>
          </a:p>
          <a:p>
            <a:pPr marL="457200" lvl="0" indent="-351948" algn="l" rtl="0">
              <a:spcBef>
                <a:spcPts val="0"/>
              </a:spcBef>
              <a:spcAft>
                <a:spcPts val="0"/>
              </a:spcAft>
              <a:buClr>
                <a:srgbClr val="595959"/>
              </a:buClr>
              <a:buSzPct val="100000"/>
              <a:buFont typeface="Arial"/>
              <a:buChar char="●"/>
            </a:pPr>
            <a:r>
              <a:rPr lang="en" sz="2100" dirty="0">
                <a:solidFill>
                  <a:srgbClr val="595959"/>
                </a:solidFill>
                <a:latin typeface="Arial"/>
                <a:ea typeface="Arial"/>
                <a:cs typeface="Arial"/>
                <a:sym typeface="Arial"/>
              </a:rPr>
              <a:t>Cognitive effort required to learn specific course materials </a:t>
            </a:r>
            <a:endParaRPr sz="2100" dirty="0">
              <a:solidFill>
                <a:srgbClr val="595959"/>
              </a:solidFill>
              <a:latin typeface="Arial"/>
              <a:ea typeface="Arial"/>
              <a:cs typeface="Arial"/>
              <a:sym typeface="Arial"/>
            </a:endParaRPr>
          </a:p>
          <a:p>
            <a:pPr marL="457200" lvl="0" indent="-351948" algn="l" rtl="0">
              <a:spcBef>
                <a:spcPts val="0"/>
              </a:spcBef>
              <a:spcAft>
                <a:spcPts val="0"/>
              </a:spcAft>
              <a:buClr>
                <a:srgbClr val="595959"/>
              </a:buClr>
              <a:buSzPct val="100000"/>
              <a:buFont typeface="Arial"/>
              <a:buChar char="●"/>
            </a:pPr>
            <a:r>
              <a:rPr lang="en" sz="2100" dirty="0">
                <a:solidFill>
                  <a:srgbClr val="595959"/>
                </a:solidFill>
                <a:latin typeface="Arial"/>
                <a:ea typeface="Arial"/>
                <a:cs typeface="Arial"/>
                <a:sym typeface="Arial"/>
              </a:rPr>
              <a:t>Specific cognitive processes, skills and sub-skills, tasks or sub-tasks necessary to learn or apply course material</a:t>
            </a:r>
            <a:endParaRPr sz="2100" dirty="0">
              <a:solidFill>
                <a:srgbClr val="595959"/>
              </a:solidFill>
              <a:latin typeface="Arial"/>
              <a:ea typeface="Arial"/>
              <a:cs typeface="Arial"/>
              <a:sym typeface="Arial"/>
            </a:endParaRPr>
          </a:p>
          <a:p>
            <a:pPr marL="457200" lvl="0" indent="-351948" algn="l" rtl="0">
              <a:spcBef>
                <a:spcPts val="0"/>
              </a:spcBef>
              <a:spcAft>
                <a:spcPts val="0"/>
              </a:spcAft>
              <a:buClr>
                <a:srgbClr val="595959"/>
              </a:buClr>
              <a:buSzPct val="100000"/>
              <a:buFont typeface="Arial"/>
              <a:buChar char="●"/>
            </a:pPr>
            <a:r>
              <a:rPr lang="en" sz="2100" dirty="0">
                <a:solidFill>
                  <a:srgbClr val="595959"/>
                </a:solidFill>
                <a:latin typeface="Arial"/>
                <a:ea typeface="Arial"/>
                <a:cs typeface="Arial"/>
                <a:sym typeface="Arial"/>
              </a:rPr>
              <a:t>Study or reading strategies (many students have developed routinized study or reading patterns)</a:t>
            </a:r>
            <a:endParaRPr sz="2100" dirty="0">
              <a:solidFill>
                <a:srgbClr val="595959"/>
              </a:solidFill>
              <a:latin typeface="Arial"/>
              <a:ea typeface="Arial"/>
              <a:cs typeface="Arial"/>
              <a:sym typeface="Arial"/>
            </a:endParaRPr>
          </a:p>
          <a:p>
            <a:pPr marL="457200" lvl="0" indent="-328453" algn="l" rtl="0">
              <a:spcBef>
                <a:spcPts val="0"/>
              </a:spcBef>
              <a:spcAft>
                <a:spcPts val="0"/>
              </a:spcAft>
              <a:buClr>
                <a:srgbClr val="595959"/>
              </a:buClr>
              <a:buSzPct val="80952"/>
              <a:buFont typeface="Arial"/>
              <a:buChar char="●"/>
            </a:pPr>
            <a:r>
              <a:rPr lang="en" sz="2100" dirty="0">
                <a:solidFill>
                  <a:srgbClr val="595959"/>
                </a:solidFill>
                <a:latin typeface="Arial"/>
                <a:ea typeface="Arial"/>
                <a:cs typeface="Arial"/>
                <a:sym typeface="Arial"/>
              </a:rPr>
              <a:t>Metacognitive skill</a:t>
            </a:r>
            <a:r>
              <a:rPr lang="en" sz="1700" dirty="0">
                <a:solidFill>
                  <a:srgbClr val="595959"/>
                </a:solidFill>
                <a:latin typeface="Arial"/>
                <a:ea typeface="Arial"/>
                <a:cs typeface="Arial"/>
                <a:sym typeface="Arial"/>
              </a:rPr>
              <a:t>s</a:t>
            </a:r>
            <a:endParaRPr sz="1700" dirty="0">
              <a:latin typeface="Arial"/>
              <a:ea typeface="Arial"/>
              <a:cs typeface="Arial"/>
              <a:sym typeface="Arial"/>
            </a:endParaRPr>
          </a:p>
          <a:p>
            <a:pPr marL="0" lvl="0" indent="0" algn="l" rtl="0">
              <a:spcBef>
                <a:spcPts val="1600"/>
              </a:spcBef>
              <a:spcAft>
                <a:spcPts val="1600"/>
              </a:spcAft>
              <a:buNone/>
            </a:pPr>
            <a:endParaRPr dirty="0"/>
          </a:p>
        </p:txBody>
      </p:sp>
      <p:sp>
        <p:nvSpPr>
          <p:cNvPr id="267" name="Google Shape;267;p38"/>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n"/>
              <a:t>13</a:t>
            </a:fld>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9"/>
          <p:cNvSpPr txBox="1">
            <a:spLocks noGrp="1"/>
          </p:cNvSpPr>
          <p:nvPr>
            <p:ph type="title"/>
          </p:nvPr>
        </p:nvSpPr>
        <p:spPr>
          <a:xfrm>
            <a:off x="2015900" y="283225"/>
            <a:ext cx="4165200" cy="8361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None/>
            </a:pPr>
            <a:r>
              <a:rPr lang="en" sz="3400" dirty="0">
                <a:highlight>
                  <a:srgbClr val="FF0000"/>
                </a:highlight>
              </a:rPr>
              <a:t>                </a:t>
            </a:r>
            <a:r>
              <a:rPr lang="en" sz="4100" dirty="0">
                <a:highlight>
                  <a:srgbClr val="FF0000"/>
                </a:highlight>
                <a:latin typeface="+mj-lt"/>
              </a:rPr>
              <a:t>Discussion</a:t>
            </a:r>
            <a:endParaRPr sz="4100" dirty="0">
              <a:highlight>
                <a:srgbClr val="FF0000"/>
              </a:highlight>
              <a:latin typeface="+mj-lt"/>
            </a:endParaRPr>
          </a:p>
        </p:txBody>
      </p:sp>
      <p:sp>
        <p:nvSpPr>
          <p:cNvPr id="273" name="Google Shape;273;p39"/>
          <p:cNvSpPr txBox="1">
            <a:spLocks noGrp="1"/>
          </p:cNvSpPr>
          <p:nvPr>
            <p:ph type="body" idx="1"/>
          </p:nvPr>
        </p:nvSpPr>
        <p:spPr>
          <a:xfrm>
            <a:off x="311700" y="2069750"/>
            <a:ext cx="8520600" cy="2499300"/>
          </a:xfrm>
          <a:prstGeom prst="rect">
            <a:avLst/>
          </a:prstGeom>
        </p:spPr>
        <p:txBody>
          <a:bodyPr spcFirstLastPara="1" wrap="square" lIns="68575" tIns="34275" rIns="68575" bIns="34275" anchor="t" anchorCtr="0">
            <a:normAutofit lnSpcReduction="10000"/>
          </a:bodyPr>
          <a:lstStyle/>
          <a:p>
            <a:pPr marL="0" lvl="0" indent="0" algn="l" rtl="0">
              <a:spcBef>
                <a:spcPts val="0"/>
              </a:spcBef>
              <a:spcAft>
                <a:spcPts val="1600"/>
              </a:spcAft>
              <a:buNone/>
            </a:pPr>
            <a:r>
              <a:rPr lang="en" sz="3100" dirty="0">
                <a:highlight>
                  <a:schemeClr val="dk1"/>
                </a:highlight>
                <a:latin typeface="+mn-lt"/>
              </a:rPr>
              <a:t>Identify other stumbling blocks or learning challenges students face as they learn in a specific course or overall in a program of study?</a:t>
            </a:r>
          </a:p>
          <a:p>
            <a:pPr marL="0" lvl="0" indent="0" algn="l" rtl="0">
              <a:spcBef>
                <a:spcPts val="0"/>
              </a:spcBef>
              <a:spcAft>
                <a:spcPts val="1600"/>
              </a:spcAft>
              <a:buNone/>
            </a:pPr>
            <a:r>
              <a:rPr lang="en" sz="3100" dirty="0">
                <a:highlight>
                  <a:schemeClr val="dk1"/>
                </a:highlight>
                <a:latin typeface="+mn-lt"/>
              </a:rPr>
              <a:t>For Example….</a:t>
            </a:r>
            <a:endParaRPr sz="3100" dirty="0">
              <a:highlight>
                <a:schemeClr val="dk1"/>
              </a:highlight>
              <a:latin typeface="+mn-lt"/>
            </a:endParaRPr>
          </a:p>
        </p:txBody>
      </p:sp>
      <p:sp>
        <p:nvSpPr>
          <p:cNvPr id="274" name="Google Shape;274;p39"/>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n"/>
              <a:t>14</a:t>
            </a:fld>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01328" y="-129778"/>
            <a:ext cx="7067551" cy="1100138"/>
          </a:xfrm>
          <a:prstGeom prst="rect">
            <a:avLst/>
          </a:prstGeom>
          <a:solidFill>
            <a:srgbClr val="330073"/>
          </a:solidFill>
          <a:ln>
            <a:solidFill>
              <a:srgbClr val="33007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sz="1050" dirty="0"/>
          </a:p>
        </p:txBody>
      </p:sp>
      <p:pic>
        <p:nvPicPr>
          <p:cNvPr id="24578" name="Picture 6" descr="C:\Documents and Settings\therriot\Desktop\ISS_2790_01390.jpg"/>
          <p:cNvPicPr>
            <a:picLocks noChangeAspect="1" noChangeArrowheads="1"/>
          </p:cNvPicPr>
          <p:nvPr/>
        </p:nvPicPr>
        <p:blipFill>
          <a:blip r:embed="rId3" cstate="email">
            <a:extLst>
              <a:ext uri="{28A0092B-C50C-407E-A947-70E740481C1C}">
                <a14:useLocalDpi xmlns:a14="http://schemas.microsoft.com/office/drawing/2010/main" val="0"/>
              </a:ext>
            </a:extLst>
          </a:blip>
          <a:srcRect t="28395" b="45679"/>
          <a:stretch>
            <a:fillRect/>
          </a:stretch>
        </p:blipFill>
        <p:spPr bwMode="auto">
          <a:xfrm>
            <a:off x="1040607" y="1028700"/>
            <a:ext cx="7128272" cy="773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579" name="Rectangle 2"/>
          <p:cNvSpPr>
            <a:spLocks noGrp="1" noChangeArrowheads="1"/>
          </p:cNvSpPr>
          <p:nvPr>
            <p:ph type="title"/>
          </p:nvPr>
        </p:nvSpPr>
        <p:spPr>
          <a:xfrm>
            <a:off x="1727598" y="285750"/>
            <a:ext cx="5687615" cy="519113"/>
          </a:xfrm>
        </p:spPr>
        <p:txBody>
          <a:bodyPr/>
          <a:lstStyle/>
          <a:p>
            <a:pPr eaLnBrk="1" hangingPunct="1"/>
            <a:r>
              <a:rPr lang="en-US" sz="2700" dirty="0">
                <a:solidFill>
                  <a:schemeClr val="bg1"/>
                </a:solidFill>
                <a:latin typeface="Calibri" charset="0"/>
              </a:rPr>
              <a:t>How well do your students</a:t>
            </a:r>
            <a:r>
              <a:rPr lang="en-US" sz="2400" dirty="0">
                <a:solidFill>
                  <a:schemeClr val="bg1"/>
                </a:solidFill>
                <a:latin typeface="Calibri" charset="0"/>
              </a:rPr>
              <a: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22727256"/>
              </p:ext>
            </p:extLst>
          </p:nvPr>
        </p:nvGraphicFramePr>
        <p:xfrm>
          <a:off x="849854" y="1393487"/>
          <a:ext cx="7319025" cy="32393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p:cNvSpPr>
            <a:spLocks noGrp="1"/>
          </p:cNvSpPr>
          <p:nvPr>
            <p:ph type="sldNum" sz="quarter" idx="12"/>
          </p:nvPr>
        </p:nvSpPr>
        <p:spPr/>
        <p:txBody>
          <a:bodyPr/>
          <a:lstStyle/>
          <a:p>
            <a:fld id="{7F5CE407-6216-4202-80E4-A30DC2F709B2}" type="slidenum">
              <a:rPr lang="en-US" smtClean="0"/>
              <a:t>15</a:t>
            </a:fld>
            <a:endParaRPr lang="en-US" dirty="0"/>
          </a:p>
        </p:txBody>
      </p:sp>
    </p:spTree>
    <p:extLst>
      <p:ext uri="{BB962C8B-B14F-4D97-AF65-F5344CB8AC3E}">
        <p14:creationId xmlns:p14="http://schemas.microsoft.com/office/powerpoint/2010/main" val="814320210"/>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idx="1"/>
          </p:nvPr>
        </p:nvSpPr>
        <p:spPr>
          <a:xfrm>
            <a:off x="1336752" y="145286"/>
            <a:ext cx="6596383" cy="4667221"/>
          </a:xfrm>
        </p:spPr>
        <p:txBody>
          <a:bodyPr>
            <a:noAutofit/>
          </a:bodyPr>
          <a:lstStyle/>
          <a:p>
            <a:pPr eaLnBrk="1" hangingPunct="1"/>
            <a:r>
              <a:rPr lang="en-US" sz="2700" dirty="0">
                <a:latin typeface="Calibri" charset="0"/>
              </a:rPr>
              <a:t>Within a course or module or learning experience?</a:t>
            </a:r>
          </a:p>
          <a:p>
            <a:pPr eaLnBrk="1" hangingPunct="1"/>
            <a:endParaRPr lang="en-US" sz="2700" dirty="0">
              <a:latin typeface="Calibri" charset="0"/>
            </a:endParaRPr>
          </a:p>
          <a:p>
            <a:pPr eaLnBrk="1" hangingPunct="1"/>
            <a:r>
              <a:rPr lang="en-US" sz="2700" dirty="0">
                <a:latin typeface="Calibri" charset="0"/>
              </a:rPr>
              <a:t>Along the chronology of their studies and educational experiences?</a:t>
            </a:r>
          </a:p>
          <a:p>
            <a:pPr eaLnBrk="1" hangingPunct="1"/>
            <a:endParaRPr lang="en-US" sz="2700" dirty="0">
              <a:latin typeface="Calibri" charset="0"/>
            </a:endParaRPr>
          </a:p>
          <a:p>
            <a:pPr eaLnBrk="1" hangingPunct="1"/>
            <a:r>
              <a:rPr lang="en-US" sz="2700" dirty="0">
                <a:latin typeface="Calibri" charset="0"/>
              </a:rPr>
              <a:t>From one subject or topic or focus or context to another one, such as from an exercise, to a case study, to another course, to an internship?</a:t>
            </a:r>
            <a:endParaRPr lang="en-US" altLang="ja-JP" sz="2700" dirty="0">
              <a:latin typeface="Calibri" charset="0"/>
            </a:endParaRPr>
          </a:p>
          <a:p>
            <a:pPr eaLnBrk="1" hangingPunct="1"/>
            <a:endParaRPr lang="en-US" sz="2700" dirty="0">
              <a:latin typeface="Calibri" charset="0"/>
            </a:endParaRPr>
          </a:p>
        </p:txBody>
      </p:sp>
      <p:sp>
        <p:nvSpPr>
          <p:cNvPr id="2" name="Slide Number Placeholder 1"/>
          <p:cNvSpPr>
            <a:spLocks noGrp="1"/>
          </p:cNvSpPr>
          <p:nvPr>
            <p:ph type="sldNum" sz="quarter" idx="12"/>
          </p:nvPr>
        </p:nvSpPr>
        <p:spPr/>
        <p:txBody>
          <a:bodyPr/>
          <a:lstStyle/>
          <a:p>
            <a:fld id="{7F5CE407-6216-4202-80E4-A30DC2F709B2}" type="slidenum">
              <a:rPr lang="en-US" smtClean="0"/>
              <a:t>16</a:t>
            </a:fld>
            <a:endParaRPr lang="en-US" dirty="0"/>
          </a:p>
        </p:txBody>
      </p:sp>
      <p:sp>
        <p:nvSpPr>
          <p:cNvPr id="3" name="TextBox 2">
            <a:extLst>
              <a:ext uri="{FF2B5EF4-FFF2-40B4-BE49-F238E27FC236}">
                <a16:creationId xmlns:a16="http://schemas.microsoft.com/office/drawing/2014/main" id="{B0D5F258-4A8A-ACCA-D3FD-A957D283D0BD}"/>
              </a:ext>
            </a:extLst>
          </p:cNvPr>
          <p:cNvSpPr txBox="1"/>
          <p:nvPr/>
        </p:nvSpPr>
        <p:spPr>
          <a:xfrm>
            <a:off x="5174428" y="4604273"/>
            <a:ext cx="1378904" cy="307777"/>
          </a:xfrm>
          <a:prstGeom prst="rect">
            <a:avLst/>
          </a:prstGeom>
          <a:noFill/>
        </p:spPr>
        <p:txBody>
          <a:bodyPr wrap="none" rtlCol="0">
            <a:spAutoFit/>
          </a:bodyPr>
          <a:lstStyle/>
          <a:p>
            <a:r>
              <a:rPr lang="en-US" dirty="0">
                <a:solidFill>
                  <a:schemeClr val="accent3"/>
                </a:solidFill>
              </a:rPr>
              <a:t>See Handout 3</a:t>
            </a:r>
          </a:p>
        </p:txBody>
      </p:sp>
    </p:spTree>
    <p:extLst>
      <p:ext uri="{BB962C8B-B14F-4D97-AF65-F5344CB8AC3E}">
        <p14:creationId xmlns:p14="http://schemas.microsoft.com/office/powerpoint/2010/main" val="482936053"/>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0"/>
          <p:cNvSpPr txBox="1">
            <a:spLocks noGrp="1"/>
          </p:cNvSpPr>
          <p:nvPr>
            <p:ph type="ctrTitle"/>
          </p:nvPr>
        </p:nvSpPr>
        <p:spPr>
          <a:xfrm>
            <a:off x="1734625" y="301875"/>
            <a:ext cx="6947700" cy="5715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dirty="0"/>
              <a:t> </a:t>
            </a:r>
            <a:r>
              <a:rPr lang="en" dirty="0">
                <a:latin typeface="+mj-lt"/>
              </a:rPr>
              <a:t>Research Necessitates We...</a:t>
            </a:r>
            <a:r>
              <a:rPr lang="en" b="1" dirty="0">
                <a:latin typeface="+mj-lt"/>
              </a:rPr>
              <a:t> </a:t>
            </a:r>
            <a:endParaRPr b="1" dirty="0">
              <a:latin typeface="+mj-lt"/>
            </a:endParaRPr>
          </a:p>
        </p:txBody>
      </p:sp>
      <p:sp>
        <p:nvSpPr>
          <p:cNvPr id="280" name="Google Shape;280;p40"/>
          <p:cNvSpPr txBox="1">
            <a:spLocks noGrp="1"/>
          </p:cNvSpPr>
          <p:nvPr>
            <p:ph type="body" idx="1"/>
          </p:nvPr>
        </p:nvSpPr>
        <p:spPr>
          <a:xfrm>
            <a:off x="1405725" y="975250"/>
            <a:ext cx="7426800" cy="4081500"/>
          </a:xfrm>
          <a:prstGeom prst="rect">
            <a:avLst/>
          </a:prstGeom>
        </p:spPr>
        <p:txBody>
          <a:bodyPr spcFirstLastPara="1" wrap="square" lIns="68575" tIns="34275" rIns="68575" bIns="34275" anchor="t" anchorCtr="0">
            <a:noAutofit/>
          </a:bodyPr>
          <a:lstStyle/>
          <a:p>
            <a:pPr marL="457200" lvl="0" indent="-393700" algn="l" rtl="0">
              <a:spcBef>
                <a:spcPts val="0"/>
              </a:spcBef>
              <a:spcAft>
                <a:spcPts val="0"/>
              </a:spcAft>
              <a:buSzPts val="2600"/>
              <a:buAutoNum type="arabicPeriod"/>
            </a:pPr>
            <a:r>
              <a:rPr lang="en" sz="2600" dirty="0">
                <a:latin typeface="+mn-lt"/>
              </a:rPr>
              <a:t>Continuously monitor each student’s performance patterns in real time along the trajectory of students’ learning in a course, module, or other learning experience.</a:t>
            </a:r>
            <a:endParaRPr sz="2600" dirty="0">
              <a:latin typeface="+mn-lt"/>
            </a:endParaRPr>
          </a:p>
          <a:p>
            <a:pPr marL="0" lvl="0" indent="0" algn="l" rtl="0">
              <a:spcBef>
                <a:spcPts val="1600"/>
              </a:spcBef>
              <a:spcAft>
                <a:spcPts val="0"/>
              </a:spcAft>
              <a:buNone/>
            </a:pPr>
            <a:endParaRPr sz="2600" dirty="0">
              <a:latin typeface="+mn-lt"/>
            </a:endParaRPr>
          </a:p>
          <a:p>
            <a:pPr marL="457200" lvl="0" indent="-393700" algn="l" rtl="0">
              <a:spcBef>
                <a:spcPts val="1600"/>
              </a:spcBef>
              <a:spcAft>
                <a:spcPts val="0"/>
              </a:spcAft>
              <a:buSzPts val="2600"/>
              <a:buAutoNum type="arabicPeriod"/>
            </a:pPr>
            <a:r>
              <a:rPr lang="en" sz="2600" dirty="0">
                <a:latin typeface="+mn-lt"/>
              </a:rPr>
              <a:t>Provide timely and tailored student feedback to develop self-regulated learners</a:t>
            </a:r>
            <a:r>
              <a:rPr lang="en" sz="2600" dirty="0"/>
              <a:t>.</a:t>
            </a:r>
            <a:endParaRPr sz="2600" dirty="0"/>
          </a:p>
        </p:txBody>
      </p:sp>
      <p:sp>
        <p:nvSpPr>
          <p:cNvPr id="281" name="Google Shape;281;p40"/>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n"/>
              <a:t>17</a:t>
            </a:fld>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1"/>
          <p:cNvSpPr txBox="1">
            <a:spLocks noGrp="1"/>
          </p:cNvSpPr>
          <p:nvPr>
            <p:ph type="title"/>
          </p:nvPr>
        </p:nvSpPr>
        <p:spPr>
          <a:xfrm>
            <a:off x="311700" y="445025"/>
            <a:ext cx="8520600" cy="5727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dirty="0">
                <a:latin typeface="+mj-lt"/>
              </a:rPr>
              <a:t>And, We Need to...</a:t>
            </a:r>
            <a:endParaRPr dirty="0">
              <a:latin typeface="+mj-lt"/>
            </a:endParaRPr>
          </a:p>
        </p:txBody>
      </p:sp>
      <p:sp>
        <p:nvSpPr>
          <p:cNvPr id="287" name="Google Shape;287;p41"/>
          <p:cNvSpPr txBox="1">
            <a:spLocks noGrp="1"/>
          </p:cNvSpPr>
          <p:nvPr>
            <p:ph type="body" idx="1"/>
          </p:nvPr>
        </p:nvSpPr>
        <p:spPr>
          <a:xfrm>
            <a:off x="311700" y="1152475"/>
            <a:ext cx="8520600" cy="3223800"/>
          </a:xfrm>
          <a:prstGeom prst="rect">
            <a:avLst/>
          </a:prstGeom>
        </p:spPr>
        <p:txBody>
          <a:bodyPr spcFirstLastPara="1" wrap="square" lIns="91425" tIns="91425" rIns="91425" bIns="91425" anchor="t" anchorCtr="0">
            <a:noAutofit/>
          </a:bodyPr>
          <a:lstStyle/>
          <a:p>
            <a:pPr marL="177800" lvl="0" indent="0" algn="l" rtl="0">
              <a:spcBef>
                <a:spcPts val="0"/>
              </a:spcBef>
              <a:spcAft>
                <a:spcPts val="0"/>
              </a:spcAft>
              <a:buNone/>
            </a:pPr>
            <a:r>
              <a:rPr lang="en" sz="2300" dirty="0">
                <a:latin typeface="+mn-lt"/>
              </a:rPr>
              <a:t>3. Integrate assessment into students’  learning processes, rather than separate it from their processes; and</a:t>
            </a:r>
            <a:endParaRPr sz="2300" dirty="0">
              <a:latin typeface="+mn-lt"/>
            </a:endParaRPr>
          </a:p>
          <a:p>
            <a:pPr marL="177800" lvl="0" indent="0" algn="l" rtl="0">
              <a:spcBef>
                <a:spcPts val="1600"/>
              </a:spcBef>
              <a:spcAft>
                <a:spcPts val="0"/>
              </a:spcAft>
              <a:buNone/>
            </a:pPr>
            <a:endParaRPr sz="2300" dirty="0">
              <a:latin typeface="+mn-lt"/>
            </a:endParaRPr>
          </a:p>
          <a:p>
            <a:pPr marL="177800" lvl="0" indent="0" algn="l" rtl="0">
              <a:spcBef>
                <a:spcPts val="1600"/>
              </a:spcBef>
              <a:spcAft>
                <a:spcPts val="1600"/>
              </a:spcAft>
              <a:buNone/>
            </a:pPr>
            <a:r>
              <a:rPr lang="en" sz="2300" dirty="0">
                <a:latin typeface="+mn-lt"/>
              </a:rPr>
              <a:t>4. Examine the efficacy of our educational practices in promoting students’ equitable progress based on real-time  assessment results</a:t>
            </a:r>
            <a:endParaRPr sz="2300" dirty="0">
              <a:latin typeface="+mn-lt"/>
            </a:endParaRPr>
          </a:p>
        </p:txBody>
      </p:sp>
      <p:sp>
        <p:nvSpPr>
          <p:cNvPr id="288" name="Google Shape;288;p41"/>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n"/>
              <a:t>18</a:t>
            </a:fld>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5"/>
          <p:cNvSpPr txBox="1">
            <a:spLocks noGrp="1"/>
          </p:cNvSpPr>
          <p:nvPr>
            <p:ph type="title"/>
          </p:nvPr>
        </p:nvSpPr>
        <p:spPr>
          <a:xfrm>
            <a:off x="151150" y="-333825"/>
            <a:ext cx="8728800" cy="15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68575" tIns="34275" rIns="68575" bIns="34275" anchor="t" anchorCtr="0">
            <a:normAutofit fontScale="90000"/>
          </a:bodyPr>
          <a:lstStyle/>
          <a:p>
            <a:pPr marL="0" lvl="0" indent="0" algn="l" rtl="0">
              <a:spcBef>
                <a:spcPts val="0"/>
              </a:spcBef>
              <a:spcAft>
                <a:spcPts val="0"/>
              </a:spcAft>
              <a:buNone/>
            </a:pPr>
            <a:r>
              <a:rPr lang="en" b="1" dirty="0">
                <a:solidFill>
                  <a:schemeClr val="dk2"/>
                </a:solidFill>
              </a:rPr>
              <a:t>                           </a:t>
            </a:r>
            <a:endParaRPr b="1" dirty="0">
              <a:solidFill>
                <a:schemeClr val="dk2"/>
              </a:solidFill>
            </a:endParaRPr>
          </a:p>
          <a:p>
            <a:pPr marL="0" lvl="0" indent="0" algn="l" rtl="0">
              <a:spcBef>
                <a:spcPts val="0"/>
              </a:spcBef>
              <a:spcAft>
                <a:spcPts val="0"/>
              </a:spcAft>
              <a:buNone/>
            </a:pPr>
            <a:r>
              <a:rPr lang="en" sz="2700" dirty="0">
                <a:solidFill>
                  <a:schemeClr val="accent1"/>
                </a:solidFill>
                <a:latin typeface="+mj-lt"/>
              </a:rPr>
              <a:t>2:</a:t>
            </a:r>
            <a:r>
              <a:rPr lang="en" dirty="0">
                <a:solidFill>
                  <a:schemeClr val="accent1"/>
                </a:solidFill>
                <a:latin typeface="+mj-lt"/>
              </a:rPr>
              <a:t> Assessment Methods That Enable You to Remain on the Frontline of  Students’ Learning</a:t>
            </a:r>
            <a:endParaRPr sz="2400" dirty="0">
              <a:solidFill>
                <a:srgbClr val="11294A"/>
              </a:solidFill>
              <a:highlight>
                <a:schemeClr val="accent1"/>
              </a:highlight>
              <a:latin typeface="+mj-lt"/>
            </a:endParaRPr>
          </a:p>
          <a:p>
            <a:pPr marL="0" lvl="0" indent="0" algn="l" rtl="0">
              <a:spcBef>
                <a:spcPts val="0"/>
              </a:spcBef>
              <a:spcAft>
                <a:spcPts val="0"/>
              </a:spcAft>
              <a:buNone/>
            </a:pPr>
            <a:endParaRPr dirty="0">
              <a:solidFill>
                <a:schemeClr val="accent1"/>
              </a:solidFill>
            </a:endParaRPr>
          </a:p>
        </p:txBody>
      </p:sp>
      <p:sp>
        <p:nvSpPr>
          <p:cNvPr id="316" name="Google Shape;316;p45"/>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n">
                <a:latin typeface="Economica"/>
                <a:ea typeface="Economica"/>
                <a:cs typeface="Economica"/>
                <a:sym typeface="Economica"/>
              </a:rPr>
              <a:t>19</a:t>
            </a:fld>
            <a:endParaRPr dirty="0">
              <a:latin typeface="Economica"/>
              <a:ea typeface="Economica"/>
              <a:cs typeface="Economica"/>
              <a:sym typeface="Economica"/>
            </a:endParaRPr>
          </a:p>
        </p:txBody>
      </p:sp>
      <p:cxnSp>
        <p:nvCxnSpPr>
          <p:cNvPr id="317" name="Google Shape;317;p45"/>
          <p:cNvCxnSpPr>
            <a:stCxn id="318" idx="2"/>
            <a:endCxn id="319" idx="1"/>
          </p:cNvCxnSpPr>
          <p:nvPr/>
        </p:nvCxnSpPr>
        <p:spPr>
          <a:xfrm rot="-5400000" flipH="1">
            <a:off x="2085600" y="2728774"/>
            <a:ext cx="923700" cy="609600"/>
          </a:xfrm>
          <a:prstGeom prst="bentConnector3">
            <a:avLst>
              <a:gd name="adj1" fmla="val 50000"/>
            </a:avLst>
          </a:prstGeom>
          <a:noFill/>
          <a:ln w="9525" cap="flat" cmpd="sng">
            <a:solidFill>
              <a:srgbClr val="C2C2C2"/>
            </a:solidFill>
            <a:prstDash val="solid"/>
            <a:round/>
            <a:headEnd type="none" w="sm" len="sm"/>
            <a:tailEnd type="none" w="sm" len="sm"/>
          </a:ln>
        </p:spPr>
      </p:cxnSp>
      <p:cxnSp>
        <p:nvCxnSpPr>
          <p:cNvPr id="320" name="Google Shape;320;p45"/>
          <p:cNvCxnSpPr>
            <a:stCxn id="318" idx="2"/>
            <a:endCxn id="321" idx="1"/>
          </p:cNvCxnSpPr>
          <p:nvPr/>
        </p:nvCxnSpPr>
        <p:spPr>
          <a:xfrm rot="-5400000">
            <a:off x="2099550" y="1818924"/>
            <a:ext cx="895800" cy="609600"/>
          </a:xfrm>
          <a:prstGeom prst="bentConnector3">
            <a:avLst>
              <a:gd name="adj1" fmla="val 50000"/>
            </a:avLst>
          </a:prstGeom>
          <a:noFill/>
          <a:ln w="9525" cap="flat" cmpd="sng">
            <a:solidFill>
              <a:srgbClr val="C2C2C2"/>
            </a:solidFill>
            <a:prstDash val="solid"/>
            <a:round/>
            <a:headEnd type="none" w="sm" len="sm"/>
            <a:tailEnd type="none" w="sm" len="sm"/>
          </a:ln>
        </p:spPr>
      </p:cxnSp>
      <p:sp>
        <p:nvSpPr>
          <p:cNvPr id="322" name="Google Shape;322;p45"/>
          <p:cNvSpPr/>
          <p:nvPr/>
        </p:nvSpPr>
        <p:spPr>
          <a:xfrm flipH="1">
            <a:off x="2033150" y="1612600"/>
            <a:ext cx="5994900" cy="761700"/>
          </a:xfrm>
          <a:prstGeom prst="roundRect">
            <a:avLst>
              <a:gd name="adj" fmla="val 16667"/>
            </a:avLst>
          </a:prstGeom>
          <a:solidFill>
            <a:srgbClr val="E1165A"/>
          </a:solidFill>
          <a:ln w="9525" cap="flat" cmpd="sng">
            <a:solidFill>
              <a:srgbClr val="E1165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rgbClr val="FFFFFF"/>
                </a:solidFill>
                <a:latin typeface="+mn-lt"/>
                <a:ea typeface="Roboto"/>
                <a:cs typeface="Roboto"/>
                <a:sym typeface="Roboto"/>
              </a:rPr>
              <a:t>Predictive/</a:t>
            </a:r>
            <a:endParaRPr sz="2000" dirty="0">
              <a:solidFill>
                <a:srgbClr val="FFFFFF"/>
              </a:solidFill>
              <a:latin typeface="+mn-lt"/>
              <a:ea typeface="Roboto"/>
              <a:cs typeface="Roboto"/>
              <a:sym typeface="Roboto"/>
            </a:endParaRPr>
          </a:p>
          <a:p>
            <a:pPr marL="0" lvl="0" indent="0" algn="ctr" rtl="0">
              <a:spcBef>
                <a:spcPts val="0"/>
              </a:spcBef>
              <a:spcAft>
                <a:spcPts val="0"/>
              </a:spcAft>
              <a:buNone/>
            </a:pPr>
            <a:r>
              <a:rPr lang="en" sz="2000" dirty="0">
                <a:solidFill>
                  <a:srgbClr val="FFFFFF"/>
                </a:solidFill>
                <a:latin typeface="+mn-lt"/>
                <a:ea typeface="Roboto"/>
                <a:cs typeface="Roboto"/>
                <a:sym typeface="Roboto"/>
              </a:rPr>
              <a:t>Diagnostic</a:t>
            </a:r>
            <a:endParaRPr sz="2000" dirty="0">
              <a:solidFill>
                <a:srgbClr val="FFFFFF"/>
              </a:solidFill>
              <a:latin typeface="+mn-lt"/>
              <a:ea typeface="Roboto"/>
              <a:cs typeface="Roboto"/>
              <a:sym typeface="Roboto"/>
            </a:endParaRPr>
          </a:p>
        </p:txBody>
      </p:sp>
      <p:sp>
        <p:nvSpPr>
          <p:cNvPr id="323" name="Google Shape;323;p45"/>
          <p:cNvSpPr/>
          <p:nvPr/>
        </p:nvSpPr>
        <p:spPr>
          <a:xfrm>
            <a:off x="2107175" y="2716475"/>
            <a:ext cx="5920800" cy="761700"/>
          </a:xfrm>
          <a:prstGeom prst="roundRect">
            <a:avLst>
              <a:gd name="adj" fmla="val 16667"/>
            </a:avLst>
          </a:prstGeom>
          <a:solidFill>
            <a:srgbClr val="E1165A"/>
          </a:solidFill>
          <a:ln w="9525" cap="flat" cmpd="sng">
            <a:solidFill>
              <a:srgbClr val="E1165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100" dirty="0">
                <a:solidFill>
                  <a:srgbClr val="FFFFFF"/>
                </a:solidFill>
                <a:latin typeface="Roboto"/>
                <a:ea typeface="Roboto"/>
                <a:cs typeface="Roboto"/>
                <a:sym typeface="Roboto"/>
              </a:rPr>
              <a:t>                                 </a:t>
            </a:r>
            <a:r>
              <a:rPr lang="en" sz="2100" dirty="0">
                <a:solidFill>
                  <a:srgbClr val="FFFFFF"/>
                </a:solidFill>
                <a:latin typeface="+mn-lt"/>
                <a:ea typeface="Roboto"/>
                <a:cs typeface="Roboto"/>
                <a:sym typeface="Roboto"/>
              </a:rPr>
              <a:t>Formative</a:t>
            </a:r>
            <a:endParaRPr sz="2100" dirty="0">
              <a:solidFill>
                <a:srgbClr val="FFFFFF"/>
              </a:solidFill>
              <a:latin typeface="+mn-lt"/>
              <a:ea typeface="Roboto"/>
              <a:cs typeface="Roboto"/>
              <a:sym typeface="Roboto"/>
            </a:endParaRPr>
          </a:p>
        </p:txBody>
      </p:sp>
      <p:sp>
        <p:nvSpPr>
          <p:cNvPr id="324" name="Google Shape;324;p45"/>
          <p:cNvSpPr/>
          <p:nvPr/>
        </p:nvSpPr>
        <p:spPr>
          <a:xfrm>
            <a:off x="2107175" y="3731650"/>
            <a:ext cx="5920800" cy="761700"/>
          </a:xfrm>
          <a:prstGeom prst="roundRect">
            <a:avLst>
              <a:gd name="adj" fmla="val 16667"/>
            </a:avLst>
          </a:prstGeom>
          <a:solidFill>
            <a:srgbClr val="E1165A"/>
          </a:solidFill>
          <a:ln w="9525" cap="flat" cmpd="sng">
            <a:solidFill>
              <a:srgbClr val="E1165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100" dirty="0">
                <a:solidFill>
                  <a:srgbClr val="FFFFFF"/>
                </a:solidFill>
                <a:latin typeface="+mn-lt"/>
                <a:ea typeface="Roboto"/>
                <a:cs typeface="Roboto"/>
                <a:sym typeface="Roboto"/>
              </a:rPr>
              <a:t>Summative</a:t>
            </a:r>
            <a:endParaRPr sz="2100" dirty="0">
              <a:solidFill>
                <a:srgbClr val="FFFFFF"/>
              </a:solidFill>
              <a:latin typeface="+mn-lt"/>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0"/>
          <p:cNvSpPr txBox="1">
            <a:spLocks noGrp="1"/>
          </p:cNvSpPr>
          <p:nvPr>
            <p:ph type="title"/>
          </p:nvPr>
        </p:nvSpPr>
        <p:spPr>
          <a:xfrm>
            <a:off x="326575" y="59725"/>
            <a:ext cx="3576600" cy="40590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sz="2700" dirty="0">
                <a:highlight>
                  <a:srgbClr val="FF0000"/>
                </a:highlight>
                <a:latin typeface="+mj-lt"/>
              </a:rPr>
              <a:t>Discussion</a:t>
            </a:r>
            <a:r>
              <a:rPr lang="en" dirty="0">
                <a:highlight>
                  <a:srgbClr val="FF0000"/>
                </a:highlight>
              </a:rPr>
              <a:t>:</a:t>
            </a:r>
            <a:endParaRPr dirty="0">
              <a:highlight>
                <a:srgbClr val="FF0000"/>
              </a:highlight>
            </a:endParaRPr>
          </a:p>
          <a:p>
            <a:pPr marL="0" lvl="0" indent="0" algn="r" rtl="0">
              <a:spcBef>
                <a:spcPts val="0"/>
              </a:spcBef>
              <a:spcAft>
                <a:spcPts val="0"/>
              </a:spcAft>
              <a:buNone/>
            </a:pPr>
            <a:r>
              <a:rPr lang="en" b="0" dirty="0">
                <a:latin typeface="+mn-lt"/>
              </a:rPr>
              <a:t>What Is Your Initial Response to This GE Assessment Report Submitted to A Mathematics Program?</a:t>
            </a:r>
            <a:endParaRPr b="0" dirty="0">
              <a:latin typeface="+mn-lt"/>
            </a:endParaRPr>
          </a:p>
        </p:txBody>
      </p:sp>
      <p:sp>
        <p:nvSpPr>
          <p:cNvPr id="198" name="Google Shape;198;p30"/>
          <p:cNvSpPr txBox="1">
            <a:spLocks noGrp="1"/>
          </p:cNvSpPr>
          <p:nvPr>
            <p:ph type="body" idx="1"/>
          </p:nvPr>
        </p:nvSpPr>
        <p:spPr>
          <a:xfrm>
            <a:off x="4069325" y="359050"/>
            <a:ext cx="4763700" cy="45003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1900" b="1" dirty="0">
                <a:solidFill>
                  <a:schemeClr val="tx1"/>
                </a:solidFill>
                <a:latin typeface="+mn-lt"/>
              </a:rPr>
              <a:t>Finding</a:t>
            </a:r>
            <a:r>
              <a:rPr lang="en" sz="1900" dirty="0">
                <a:solidFill>
                  <a:schemeClr val="tx1"/>
                </a:solidFill>
                <a:latin typeface="+mn-lt"/>
              </a:rPr>
              <a:t>: “Only 33% of seniors successfully passed our GE mathematics summative assessment based on their performance on case studies.”</a:t>
            </a:r>
            <a:endParaRPr sz="1900" dirty="0">
              <a:solidFill>
                <a:schemeClr val="tx1"/>
              </a:solidFill>
              <a:latin typeface="+mn-lt"/>
            </a:endParaRPr>
          </a:p>
          <a:p>
            <a:pPr marL="0" lvl="0" indent="0" algn="l" rtl="0">
              <a:spcBef>
                <a:spcPts val="1600"/>
              </a:spcBef>
              <a:spcAft>
                <a:spcPts val="0"/>
              </a:spcAft>
              <a:buNone/>
            </a:pPr>
            <a:endParaRPr sz="1900" dirty="0">
              <a:solidFill>
                <a:schemeClr val="tx1"/>
              </a:solidFill>
              <a:latin typeface="+mn-lt"/>
            </a:endParaRPr>
          </a:p>
          <a:p>
            <a:pPr marL="0" lvl="0" indent="0" algn="l" rtl="0">
              <a:spcBef>
                <a:spcPts val="1600"/>
              </a:spcBef>
              <a:spcAft>
                <a:spcPts val="1600"/>
              </a:spcAft>
              <a:buNone/>
            </a:pPr>
            <a:r>
              <a:rPr lang="en" sz="1900" b="1" dirty="0">
                <a:solidFill>
                  <a:schemeClr val="tx1"/>
                </a:solidFill>
                <a:latin typeface="+mn-lt"/>
              </a:rPr>
              <a:t>Recommendation</a:t>
            </a:r>
            <a:r>
              <a:rPr lang="en" sz="1900" dirty="0">
                <a:solidFill>
                  <a:schemeClr val="tx1"/>
                </a:solidFill>
                <a:latin typeface="+mn-lt"/>
              </a:rPr>
              <a:t>: “We, therefore, recommend that the Mathematics Program provide increased opportunities for students to practice their GE mathematics skills.”</a:t>
            </a:r>
            <a:endParaRPr sz="1900" dirty="0">
              <a:solidFill>
                <a:schemeClr val="tx1"/>
              </a:solidFill>
              <a:latin typeface="+mn-lt"/>
            </a:endParaRPr>
          </a:p>
        </p:txBody>
      </p:sp>
      <p:sp>
        <p:nvSpPr>
          <p:cNvPr id="199" name="Google Shape;199;p30"/>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n"/>
              <a:t>2</a:t>
            </a:fld>
            <a:endParaRPr dirty="0"/>
          </a:p>
        </p:txBody>
      </p:sp>
      <p:sp>
        <p:nvSpPr>
          <p:cNvPr id="200" name="Google Shape;200;p30"/>
          <p:cNvSpPr txBox="1"/>
          <p:nvPr/>
        </p:nvSpPr>
        <p:spPr>
          <a:xfrm>
            <a:off x="8186525" y="4470875"/>
            <a:ext cx="646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t>24</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8"/>
        <p:cNvGrpSpPr/>
        <p:nvPr/>
      </p:nvGrpSpPr>
      <p:grpSpPr>
        <a:xfrm>
          <a:off x="0" y="0"/>
          <a:ext cx="0" cy="0"/>
          <a:chOff x="0" y="0"/>
          <a:chExt cx="0" cy="0"/>
        </a:xfrm>
      </p:grpSpPr>
      <p:sp>
        <p:nvSpPr>
          <p:cNvPr id="329" name="Google Shape;329;p46"/>
          <p:cNvSpPr txBox="1">
            <a:spLocks noGrp="1"/>
          </p:cNvSpPr>
          <p:nvPr>
            <p:ph type="title"/>
          </p:nvPr>
        </p:nvSpPr>
        <p:spPr>
          <a:xfrm>
            <a:off x="284100" y="307975"/>
            <a:ext cx="2479800" cy="4268700"/>
          </a:xfrm>
          <a:prstGeom prst="rect">
            <a:avLst/>
          </a:prstGeom>
          <a:solidFill>
            <a:srgbClr val="C00000"/>
          </a:solidFill>
          <a:ln w="9525" cap="flat" cmpd="sng">
            <a:solidFill>
              <a:schemeClr val="dk1"/>
            </a:solidFill>
            <a:prstDash val="solid"/>
            <a:round/>
            <a:headEnd type="none" w="sm" len="sm"/>
            <a:tailEnd type="none" w="sm" len="sm"/>
          </a:ln>
        </p:spPr>
        <p:txBody>
          <a:bodyPr spcFirstLastPara="1" wrap="square" lIns="68575" tIns="34275" rIns="68575" bIns="34275" anchor="t" anchorCtr="0">
            <a:normAutofit/>
          </a:bodyPr>
          <a:lstStyle/>
          <a:p>
            <a:pPr marL="0" lvl="0" indent="0" algn="l" rtl="0">
              <a:spcBef>
                <a:spcPts val="0"/>
              </a:spcBef>
              <a:spcAft>
                <a:spcPts val="0"/>
              </a:spcAft>
              <a:buNone/>
            </a:pPr>
            <a:r>
              <a:rPr lang="en-US" dirty="0">
                <a:latin typeface="+mj-lt"/>
                <a:sym typeface="Arial"/>
              </a:rPr>
              <a:t>1. Predictive</a:t>
            </a:r>
            <a:br>
              <a:rPr lang="en-US" dirty="0">
                <a:latin typeface="+mj-lt"/>
                <a:sym typeface="Arial"/>
              </a:rPr>
            </a:br>
            <a:r>
              <a:rPr lang="en-US" dirty="0">
                <a:latin typeface="+mj-lt"/>
                <a:sym typeface="Arial"/>
              </a:rPr>
              <a:t>         or    Diagnostic    Assessment</a:t>
            </a:r>
            <a:endParaRPr dirty="0">
              <a:latin typeface="+mj-lt"/>
              <a:sym typeface="Arial"/>
            </a:endParaRPr>
          </a:p>
        </p:txBody>
      </p:sp>
      <p:sp>
        <p:nvSpPr>
          <p:cNvPr id="330" name="Google Shape;330;p46"/>
          <p:cNvSpPr txBox="1">
            <a:spLocks noGrp="1"/>
          </p:cNvSpPr>
          <p:nvPr>
            <p:ph type="body" idx="1"/>
          </p:nvPr>
        </p:nvSpPr>
        <p:spPr>
          <a:xfrm>
            <a:off x="3381100" y="307975"/>
            <a:ext cx="1782600" cy="4268700"/>
          </a:xfrm>
          <a:prstGeom prst="rect">
            <a:avLst/>
          </a:prstGeom>
          <a:solidFill>
            <a:srgbClr val="C00000"/>
          </a:solidFill>
        </p:spPr>
        <p:txBody>
          <a:bodyPr spcFirstLastPara="1" wrap="square" lIns="91425" tIns="91425" rIns="91425" bIns="91425" anchor="t" anchorCtr="0">
            <a:normAutofit/>
          </a:bodyPr>
          <a:lstStyle/>
          <a:p>
            <a:pPr marL="0" lvl="0" indent="0" algn="l" rtl="0">
              <a:spcBef>
                <a:spcPts val="400"/>
              </a:spcBef>
              <a:spcAft>
                <a:spcPts val="1600"/>
              </a:spcAft>
              <a:buClr>
                <a:schemeClr val="dk1"/>
              </a:buClr>
              <a:buSzPts val="1100"/>
              <a:buFont typeface="Arial"/>
              <a:buNone/>
            </a:pPr>
            <a:r>
              <a:rPr lang="en" sz="1800" dirty="0">
                <a:solidFill>
                  <a:schemeClr val="bg1"/>
                </a:solidFill>
                <a:latin typeface="+mn-lt"/>
                <a:sym typeface="Arial"/>
              </a:rPr>
              <a:t>Use polls, surveys, questionnaires or tasks distributed before the first course session or educational experience or during the first course session:</a:t>
            </a:r>
            <a:endParaRPr sz="1800" dirty="0">
              <a:solidFill>
                <a:schemeClr val="bg1"/>
              </a:solidFill>
              <a:latin typeface="+mn-lt"/>
            </a:endParaRPr>
          </a:p>
        </p:txBody>
      </p:sp>
      <p:sp>
        <p:nvSpPr>
          <p:cNvPr id="331" name="Google Shape;331;p46"/>
          <p:cNvSpPr txBox="1">
            <a:spLocks noGrp="1"/>
          </p:cNvSpPr>
          <p:nvPr>
            <p:ph type="body" idx="2"/>
          </p:nvPr>
        </p:nvSpPr>
        <p:spPr>
          <a:xfrm>
            <a:off x="5214753" y="307975"/>
            <a:ext cx="1782600" cy="4268700"/>
          </a:xfrm>
          <a:prstGeom prst="rect">
            <a:avLst/>
          </a:prstGeom>
          <a:solidFill>
            <a:srgbClr val="C62828"/>
          </a:solidFill>
        </p:spPr>
        <p:txBody>
          <a:bodyPr spcFirstLastPara="1" wrap="square" lIns="91425" tIns="91425" rIns="91425" bIns="91425" anchor="t" anchorCtr="0">
            <a:noAutofit/>
          </a:bodyPr>
          <a:lstStyle/>
          <a:p>
            <a:pPr marL="0" lvl="0" indent="0" algn="l" rtl="0">
              <a:spcBef>
                <a:spcPts val="0"/>
              </a:spcBef>
              <a:spcAft>
                <a:spcPts val="1600"/>
              </a:spcAft>
              <a:buClr>
                <a:schemeClr val="dk1"/>
              </a:buClr>
              <a:buSzPts val="1100"/>
              <a:buFont typeface="Arial"/>
              <a:buNone/>
            </a:pPr>
            <a:r>
              <a:rPr lang="en" sz="1800" dirty="0">
                <a:solidFill>
                  <a:schemeClr val="bg1"/>
                </a:solidFill>
                <a:latin typeface="+mn-lt"/>
              </a:rPr>
              <a:t>1.to identify  students who appear to be at risk and thus will need additional support such as tutorials or may require different approaches to teaching and learning</a:t>
            </a:r>
            <a:endParaRPr sz="1800" dirty="0">
              <a:solidFill>
                <a:schemeClr val="bg1"/>
              </a:solidFill>
              <a:latin typeface="+mn-lt"/>
            </a:endParaRPr>
          </a:p>
        </p:txBody>
      </p:sp>
      <p:sp>
        <p:nvSpPr>
          <p:cNvPr id="332" name="Google Shape;332;p46"/>
          <p:cNvSpPr txBox="1">
            <a:spLocks noGrp="1"/>
          </p:cNvSpPr>
          <p:nvPr>
            <p:ph type="body" idx="3"/>
          </p:nvPr>
        </p:nvSpPr>
        <p:spPr>
          <a:xfrm>
            <a:off x="7048399" y="307825"/>
            <a:ext cx="1972800" cy="4268700"/>
          </a:xfrm>
          <a:prstGeom prst="rect">
            <a:avLst/>
          </a:prstGeom>
          <a:solidFill>
            <a:srgbClr val="C00000"/>
          </a:solidFill>
        </p:spPr>
        <p:txBody>
          <a:bodyPr spcFirstLastPara="1" wrap="square" lIns="91425" tIns="91425" rIns="91425" bIns="91425" anchor="t" anchorCtr="0">
            <a:normAutofit/>
          </a:bodyPr>
          <a:lstStyle/>
          <a:p>
            <a:pPr marL="0" lvl="0" indent="0" algn="l" rtl="0">
              <a:spcBef>
                <a:spcPts val="0"/>
              </a:spcBef>
              <a:spcAft>
                <a:spcPts val="0"/>
              </a:spcAft>
              <a:buClr>
                <a:schemeClr val="dk1"/>
              </a:buClr>
              <a:buSzPct val="64705"/>
              <a:buFont typeface="Arial"/>
              <a:buNone/>
            </a:pPr>
            <a:r>
              <a:rPr lang="en" sz="1800" dirty="0">
                <a:solidFill>
                  <a:schemeClr val="bg1"/>
                </a:solidFill>
                <a:latin typeface="+mj-lt"/>
              </a:rPr>
              <a:t>2. to anticipate major misunder- standings or misconceptions or levels of anxiety that need to be  addressed longitudinally or to identify an individual’s specific  learning challenges</a:t>
            </a:r>
            <a:endParaRPr sz="1800" dirty="0">
              <a:solidFill>
                <a:schemeClr val="bg1"/>
              </a:solidFill>
              <a:latin typeface="+mj-lt"/>
            </a:endParaRPr>
          </a:p>
          <a:p>
            <a:pPr marL="0" lvl="0" indent="0" algn="l" rtl="0">
              <a:spcBef>
                <a:spcPts val="1600"/>
              </a:spcBef>
              <a:spcAft>
                <a:spcPts val="1600"/>
              </a:spcAft>
              <a:buNone/>
            </a:pPr>
            <a:endParaRPr dirty="0"/>
          </a:p>
        </p:txBody>
      </p:sp>
      <p:sp>
        <p:nvSpPr>
          <p:cNvPr id="333" name="Google Shape;333;p46"/>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n"/>
              <a:t>20</a:t>
            </a:fld>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9"/>
          <p:cNvSpPr txBox="1">
            <a:spLocks noGrp="1"/>
          </p:cNvSpPr>
          <p:nvPr>
            <p:ph type="title"/>
          </p:nvPr>
        </p:nvSpPr>
        <p:spPr>
          <a:xfrm>
            <a:off x="2015900" y="283225"/>
            <a:ext cx="4165200" cy="8361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None/>
            </a:pPr>
            <a:r>
              <a:rPr lang="en" sz="3400" dirty="0">
                <a:highlight>
                  <a:srgbClr val="FF0000"/>
                </a:highlight>
              </a:rPr>
              <a:t>                </a:t>
            </a:r>
            <a:r>
              <a:rPr lang="en" sz="4100" dirty="0">
                <a:highlight>
                  <a:srgbClr val="FF0000"/>
                </a:highlight>
                <a:latin typeface="+mj-lt"/>
              </a:rPr>
              <a:t>Discussion</a:t>
            </a:r>
            <a:endParaRPr sz="4100" dirty="0">
              <a:highlight>
                <a:srgbClr val="FF0000"/>
              </a:highlight>
              <a:latin typeface="+mj-lt"/>
            </a:endParaRPr>
          </a:p>
        </p:txBody>
      </p:sp>
      <p:sp>
        <p:nvSpPr>
          <p:cNvPr id="273" name="Google Shape;273;p39"/>
          <p:cNvSpPr txBox="1">
            <a:spLocks noGrp="1"/>
          </p:cNvSpPr>
          <p:nvPr>
            <p:ph type="body" idx="1"/>
          </p:nvPr>
        </p:nvSpPr>
        <p:spPr>
          <a:xfrm>
            <a:off x="311700" y="2069749"/>
            <a:ext cx="8520600" cy="2987067"/>
          </a:xfrm>
          <a:prstGeom prst="rect">
            <a:avLst/>
          </a:prstGeom>
        </p:spPr>
        <p:txBody>
          <a:bodyPr spcFirstLastPara="1" wrap="square" lIns="68575" tIns="34275" rIns="68575" bIns="34275" anchor="t" anchorCtr="0">
            <a:normAutofit fontScale="92500" lnSpcReduction="20000"/>
          </a:bodyPr>
          <a:lstStyle/>
          <a:p>
            <a:pPr marL="0" lvl="0" indent="0" algn="l" rtl="0">
              <a:spcBef>
                <a:spcPts val="0"/>
              </a:spcBef>
              <a:spcAft>
                <a:spcPts val="1600"/>
              </a:spcAft>
              <a:buNone/>
            </a:pPr>
            <a:r>
              <a:rPr lang="en-US" sz="3100" dirty="0">
                <a:highlight>
                  <a:schemeClr val="dk1"/>
                </a:highlight>
                <a:latin typeface="+mn-lt"/>
              </a:rPr>
              <a:t>As you look at  one of your syllabi or think about a proposed course,  module, or educational experience, what might you what to learn about your students both early on and along the trajectory of your course, module, or educational experience? </a:t>
            </a:r>
            <a:endParaRPr sz="3100" dirty="0">
              <a:highlight>
                <a:schemeClr val="dk1"/>
              </a:highlight>
              <a:latin typeface="+mn-lt"/>
            </a:endParaRPr>
          </a:p>
        </p:txBody>
      </p:sp>
      <p:sp>
        <p:nvSpPr>
          <p:cNvPr id="274" name="Google Shape;274;p39"/>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n"/>
              <a:t>21</a:t>
            </a:fld>
            <a:endParaRPr dirty="0"/>
          </a:p>
        </p:txBody>
      </p:sp>
      <p:sp>
        <p:nvSpPr>
          <p:cNvPr id="2" name="TextBox 1">
            <a:extLst>
              <a:ext uri="{FF2B5EF4-FFF2-40B4-BE49-F238E27FC236}">
                <a16:creationId xmlns:a16="http://schemas.microsoft.com/office/drawing/2014/main" id="{5EB3204E-E417-C464-7B1A-4C58E84AF392}"/>
              </a:ext>
            </a:extLst>
          </p:cNvPr>
          <p:cNvSpPr txBox="1"/>
          <p:nvPr/>
        </p:nvSpPr>
        <p:spPr>
          <a:xfrm>
            <a:off x="5592380" y="4307440"/>
            <a:ext cx="3110556" cy="738664"/>
          </a:xfrm>
          <a:prstGeom prst="rect">
            <a:avLst/>
          </a:prstGeom>
          <a:noFill/>
        </p:spPr>
        <p:txBody>
          <a:bodyPr wrap="square" rtlCol="0">
            <a:spAutoFit/>
          </a:bodyPr>
          <a:lstStyle/>
          <a:p>
            <a:r>
              <a:rPr lang="en-US" dirty="0">
                <a:solidFill>
                  <a:schemeClr val="accent3">
                    <a:lumMod val="75000"/>
                  </a:schemeClr>
                </a:solidFill>
              </a:rPr>
              <a:t>See Handout 4 to trigger your thinking but not to limit your responses</a:t>
            </a:r>
          </a:p>
        </p:txBody>
      </p:sp>
    </p:spTree>
    <p:extLst>
      <p:ext uri="{BB962C8B-B14F-4D97-AF65-F5344CB8AC3E}">
        <p14:creationId xmlns:p14="http://schemas.microsoft.com/office/powerpoint/2010/main" val="1617331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7"/>
          <p:cNvSpPr txBox="1">
            <a:spLocks noGrp="1"/>
          </p:cNvSpPr>
          <p:nvPr>
            <p:ph type="title"/>
          </p:nvPr>
        </p:nvSpPr>
        <p:spPr>
          <a:xfrm>
            <a:off x="284100" y="307975"/>
            <a:ext cx="2479800" cy="4268700"/>
          </a:xfrm>
          <a:prstGeom prst="rect">
            <a:avLst/>
          </a:prstGeom>
          <a:solidFill>
            <a:srgbClr val="C62828"/>
          </a:solidFill>
        </p:spPr>
        <p:txBody>
          <a:bodyPr spcFirstLastPara="1" wrap="square" lIns="68575" tIns="34275" rIns="68575" bIns="34275" anchor="t" anchorCtr="0">
            <a:normAutofit/>
          </a:bodyPr>
          <a:lstStyle/>
          <a:p>
            <a:pPr marL="0" lvl="0" indent="0" algn="l" rtl="0">
              <a:spcBef>
                <a:spcPts val="0"/>
              </a:spcBef>
              <a:spcAft>
                <a:spcPts val="0"/>
              </a:spcAft>
              <a:buNone/>
            </a:pPr>
            <a:r>
              <a:rPr lang="en" b="0" dirty="0">
                <a:latin typeface="+mj-lt"/>
                <a:ea typeface="Arial"/>
                <a:cs typeface="Arial"/>
                <a:sym typeface="Arial"/>
              </a:rPr>
              <a:t>2. Formative Assessment</a:t>
            </a:r>
            <a:endParaRPr b="0" dirty="0">
              <a:latin typeface="+mj-lt"/>
              <a:ea typeface="Arial"/>
              <a:cs typeface="Arial"/>
              <a:sym typeface="Arial"/>
            </a:endParaRPr>
          </a:p>
        </p:txBody>
      </p:sp>
      <p:sp>
        <p:nvSpPr>
          <p:cNvPr id="339" name="Google Shape;339;p47"/>
          <p:cNvSpPr txBox="1">
            <a:spLocks noGrp="1"/>
          </p:cNvSpPr>
          <p:nvPr>
            <p:ph type="body" idx="1"/>
          </p:nvPr>
        </p:nvSpPr>
        <p:spPr>
          <a:xfrm>
            <a:off x="2966485" y="307975"/>
            <a:ext cx="1879729" cy="4748842"/>
          </a:xfrm>
          <a:prstGeom prst="rect">
            <a:avLst/>
          </a:prstGeom>
          <a:solidFill>
            <a:srgbClr val="C62828"/>
          </a:solidFill>
        </p:spPr>
        <p:txBody>
          <a:bodyPr spcFirstLastPara="1" wrap="square" lIns="91425" tIns="91425" rIns="91425" bIns="91425" anchor="t" anchorCtr="0">
            <a:normAutofit/>
          </a:bodyPr>
          <a:lstStyle/>
          <a:p>
            <a:pPr marL="342900" lvl="1" indent="0" algn="l" rtl="0">
              <a:lnSpc>
                <a:spcPct val="90000"/>
              </a:lnSpc>
              <a:spcBef>
                <a:spcPts val="0"/>
              </a:spcBef>
              <a:spcAft>
                <a:spcPts val="0"/>
              </a:spcAft>
              <a:buNone/>
            </a:pPr>
            <a:r>
              <a:rPr lang="en" sz="1900" dirty="0">
                <a:solidFill>
                  <a:schemeClr val="lt1"/>
                </a:solidFill>
                <a:latin typeface="+mn-lt"/>
                <a:ea typeface="Arial"/>
                <a:cs typeface="Arial"/>
                <a:sym typeface="Arial"/>
              </a:rPr>
              <a:t>Use graded or ungraded quizzes, short answers, multiple choice, fill-in-the-</a:t>
            </a:r>
            <a:endParaRPr sz="1900" dirty="0">
              <a:solidFill>
                <a:schemeClr val="lt1"/>
              </a:solidFill>
              <a:latin typeface="+mn-lt"/>
              <a:ea typeface="Arial"/>
              <a:cs typeface="Arial"/>
              <a:sym typeface="Arial"/>
            </a:endParaRPr>
          </a:p>
          <a:p>
            <a:pPr marL="342900" lvl="1" indent="0" algn="l" rtl="0">
              <a:lnSpc>
                <a:spcPct val="90000"/>
              </a:lnSpc>
              <a:spcBef>
                <a:spcPts val="0"/>
              </a:spcBef>
              <a:spcAft>
                <a:spcPts val="0"/>
              </a:spcAft>
              <a:buClr>
                <a:schemeClr val="dk1"/>
              </a:buClr>
              <a:buSzPct val="95833"/>
              <a:buFont typeface="Arial"/>
              <a:buNone/>
            </a:pPr>
            <a:r>
              <a:rPr lang="en" sz="1900" dirty="0">
                <a:solidFill>
                  <a:schemeClr val="lt1"/>
                </a:solidFill>
                <a:latin typeface="+mn-lt"/>
                <a:ea typeface="Arial"/>
                <a:cs typeface="Arial"/>
                <a:sym typeface="Arial"/>
              </a:rPr>
              <a:t>blanks, or rubrics  along the trajectory of a course or module or experience</a:t>
            </a:r>
            <a:r>
              <a:rPr lang="en" sz="2400" dirty="0">
                <a:solidFill>
                  <a:schemeClr val="lt1"/>
                </a:solidFill>
                <a:latin typeface="+mn-lt"/>
                <a:ea typeface="Arial"/>
                <a:cs typeface="Arial"/>
                <a:sym typeface="Arial"/>
              </a:rPr>
              <a:t>: </a:t>
            </a:r>
            <a:endParaRPr dirty="0">
              <a:latin typeface="+mn-lt"/>
            </a:endParaRPr>
          </a:p>
        </p:txBody>
      </p:sp>
      <p:sp>
        <p:nvSpPr>
          <p:cNvPr id="340" name="Google Shape;340;p47"/>
          <p:cNvSpPr txBox="1">
            <a:spLocks noGrp="1"/>
          </p:cNvSpPr>
          <p:nvPr>
            <p:ph type="body" idx="2"/>
          </p:nvPr>
        </p:nvSpPr>
        <p:spPr>
          <a:xfrm>
            <a:off x="4846214" y="307975"/>
            <a:ext cx="2202191" cy="4748842"/>
          </a:xfrm>
          <a:prstGeom prst="rect">
            <a:avLst/>
          </a:prstGeom>
          <a:solidFill>
            <a:srgbClr val="C62828"/>
          </a:solidFill>
        </p:spPr>
        <p:txBody>
          <a:bodyPr spcFirstLastPara="1" wrap="square" lIns="91425" tIns="91425" rIns="91425" bIns="91425" anchor="t" anchorCtr="0">
            <a:noAutofit/>
          </a:bodyPr>
          <a:lstStyle/>
          <a:p>
            <a:pPr marL="153136" lvl="0" indent="0" algn="l" rtl="0">
              <a:lnSpc>
                <a:spcPct val="80000"/>
              </a:lnSpc>
              <a:spcBef>
                <a:spcPts val="400"/>
              </a:spcBef>
              <a:spcAft>
                <a:spcPts val="0"/>
              </a:spcAft>
              <a:buClr>
                <a:schemeClr val="lt1"/>
              </a:buClr>
              <a:buSzPts val="1188"/>
              <a:buNone/>
            </a:pPr>
            <a:r>
              <a:rPr lang="en" sz="1800" dirty="0">
                <a:solidFill>
                  <a:schemeClr val="lt1"/>
                </a:solidFill>
                <a:latin typeface="+mn-lt"/>
                <a:ea typeface="Arial"/>
                <a:cs typeface="Arial"/>
                <a:sym typeface="Arial"/>
              </a:rPr>
              <a:t>1.to identify in real time each student’s patterns of performance and under-performance and related behaviors and then determine in collaboration with each student ways to improve under-</a:t>
            </a:r>
          </a:p>
          <a:p>
            <a:pPr marL="153136" lvl="0" indent="0" algn="l" rtl="0">
              <a:lnSpc>
                <a:spcPct val="80000"/>
              </a:lnSpc>
              <a:spcBef>
                <a:spcPts val="400"/>
              </a:spcBef>
              <a:spcAft>
                <a:spcPts val="0"/>
              </a:spcAft>
              <a:buClr>
                <a:schemeClr val="lt1"/>
              </a:buClr>
              <a:buSzPts val="1188"/>
              <a:buNone/>
            </a:pPr>
            <a:r>
              <a:rPr lang="en" sz="1800" dirty="0">
                <a:solidFill>
                  <a:schemeClr val="lt1"/>
                </a:solidFill>
                <a:latin typeface="+mn-lt"/>
                <a:ea typeface="Arial"/>
                <a:cs typeface="Arial"/>
                <a:sym typeface="Arial"/>
              </a:rPr>
              <a:t>performance patterns-- such as  routinized studying patterns (see Biwer, et   als. 2020) .</a:t>
            </a:r>
            <a:endParaRPr sz="1800" b="1" dirty="0">
              <a:solidFill>
                <a:schemeClr val="lt1"/>
              </a:solidFill>
              <a:latin typeface="+mn-lt"/>
              <a:ea typeface="Arial"/>
              <a:cs typeface="Arial"/>
              <a:sym typeface="Arial"/>
            </a:endParaRPr>
          </a:p>
          <a:p>
            <a:pPr marL="0" lvl="0" indent="0" algn="l" rtl="0">
              <a:lnSpc>
                <a:spcPct val="105000"/>
              </a:lnSpc>
              <a:spcBef>
                <a:spcPts val="0"/>
              </a:spcBef>
              <a:spcAft>
                <a:spcPts val="1600"/>
              </a:spcAft>
              <a:buSzPts val="440"/>
              <a:buNone/>
            </a:pPr>
            <a:endParaRPr sz="760" dirty="0"/>
          </a:p>
        </p:txBody>
      </p:sp>
      <p:sp>
        <p:nvSpPr>
          <p:cNvPr id="341" name="Google Shape;341;p47"/>
          <p:cNvSpPr txBox="1">
            <a:spLocks noGrp="1"/>
          </p:cNvSpPr>
          <p:nvPr>
            <p:ph type="body" idx="3"/>
          </p:nvPr>
        </p:nvSpPr>
        <p:spPr>
          <a:xfrm>
            <a:off x="7048405" y="307825"/>
            <a:ext cx="2070679" cy="4748842"/>
          </a:xfrm>
          <a:prstGeom prst="rect">
            <a:avLst/>
          </a:prstGeom>
          <a:solidFill>
            <a:srgbClr val="C62828"/>
          </a:solidFill>
        </p:spPr>
        <p:txBody>
          <a:bodyPr spcFirstLastPara="1" wrap="square" lIns="91425" tIns="91425" rIns="91425" bIns="91425" anchor="t" anchorCtr="0">
            <a:normAutofit fontScale="25000" lnSpcReduction="20000"/>
          </a:bodyPr>
          <a:lstStyle/>
          <a:p>
            <a:pPr marL="0" lvl="0" indent="0" algn="l" rtl="0">
              <a:lnSpc>
                <a:spcPct val="90000"/>
              </a:lnSpc>
              <a:spcBef>
                <a:spcPts val="400"/>
              </a:spcBef>
              <a:spcAft>
                <a:spcPts val="0"/>
              </a:spcAft>
              <a:buClr>
                <a:schemeClr val="dk1"/>
              </a:buClr>
              <a:buSzPts val="275"/>
              <a:buFont typeface="Arial"/>
              <a:buNone/>
            </a:pPr>
            <a:r>
              <a:rPr lang="en" sz="7200" dirty="0">
                <a:solidFill>
                  <a:schemeClr val="lt1"/>
                </a:solidFill>
                <a:latin typeface="Arial"/>
                <a:ea typeface="Arial"/>
                <a:cs typeface="Arial"/>
                <a:sym typeface="Arial"/>
              </a:rPr>
              <a:t>2. to explore the efficacy of your         educational  practices, resources, and activi</a:t>
            </a:r>
            <a:r>
              <a:rPr lang="en-US" sz="7200" dirty="0">
                <a:solidFill>
                  <a:schemeClr val="lt1"/>
                </a:solidFill>
                <a:latin typeface="Arial"/>
                <a:ea typeface="Arial"/>
                <a:cs typeface="Arial"/>
                <a:sym typeface="Arial"/>
              </a:rPr>
              <a:t>t</a:t>
            </a:r>
            <a:r>
              <a:rPr lang="en" sz="7200" dirty="0">
                <a:solidFill>
                  <a:schemeClr val="lt1"/>
                </a:solidFill>
                <a:latin typeface="Arial"/>
                <a:ea typeface="Arial"/>
                <a:cs typeface="Arial"/>
                <a:sym typeface="Arial"/>
              </a:rPr>
              <a:t>ies in promoting desired outcomes for all students-- </a:t>
            </a:r>
            <a:endParaRPr sz="7200" dirty="0">
              <a:solidFill>
                <a:schemeClr val="lt1"/>
              </a:solidFill>
              <a:latin typeface="Arial"/>
              <a:ea typeface="Arial"/>
              <a:cs typeface="Arial"/>
              <a:sym typeface="Arial"/>
            </a:endParaRPr>
          </a:p>
          <a:p>
            <a:pPr marL="0" lvl="0" indent="0" algn="l" rtl="0">
              <a:lnSpc>
                <a:spcPct val="90000"/>
              </a:lnSpc>
              <a:spcBef>
                <a:spcPts val="400"/>
              </a:spcBef>
              <a:spcAft>
                <a:spcPts val="0"/>
              </a:spcAft>
              <a:buClr>
                <a:schemeClr val="dk1"/>
              </a:buClr>
              <a:buSzPts val="275"/>
              <a:buFont typeface="Arial"/>
              <a:buNone/>
            </a:pPr>
            <a:r>
              <a:rPr lang="en" sz="7200" dirty="0">
                <a:solidFill>
                  <a:schemeClr val="lt1"/>
                </a:solidFill>
                <a:latin typeface="Arial"/>
                <a:ea typeface="Arial"/>
                <a:cs typeface="Arial"/>
                <a:sym typeface="Arial"/>
              </a:rPr>
              <a:t>such as the practice of</a:t>
            </a:r>
            <a:endParaRPr sz="7200" dirty="0">
              <a:solidFill>
                <a:schemeClr val="lt1"/>
              </a:solidFill>
              <a:latin typeface="Arial"/>
              <a:ea typeface="Arial"/>
              <a:cs typeface="Arial"/>
              <a:sym typeface="Arial"/>
            </a:endParaRPr>
          </a:p>
          <a:p>
            <a:pPr marL="0" lvl="0" indent="0" algn="l" rtl="0">
              <a:lnSpc>
                <a:spcPct val="90000"/>
              </a:lnSpc>
              <a:spcBef>
                <a:spcPts val="400"/>
              </a:spcBef>
              <a:spcAft>
                <a:spcPts val="0"/>
              </a:spcAft>
              <a:buClr>
                <a:schemeClr val="dk1"/>
              </a:buClr>
              <a:buSzPts val="275"/>
              <a:buFont typeface="Arial"/>
              <a:buNone/>
            </a:pPr>
            <a:r>
              <a:rPr lang="en" sz="7200" dirty="0">
                <a:solidFill>
                  <a:schemeClr val="lt1"/>
                </a:solidFill>
                <a:latin typeface="Arial"/>
                <a:ea typeface="Arial"/>
                <a:cs typeface="Arial"/>
                <a:sym typeface="Arial"/>
              </a:rPr>
              <a:t>interleaving  </a:t>
            </a:r>
            <a:endParaRPr sz="7200" dirty="0">
              <a:solidFill>
                <a:schemeClr val="lt1"/>
              </a:solidFill>
              <a:latin typeface="Arial"/>
              <a:ea typeface="Arial"/>
              <a:cs typeface="Arial"/>
              <a:sym typeface="Arial"/>
            </a:endParaRPr>
          </a:p>
          <a:p>
            <a:pPr marL="0" lvl="0" indent="0" algn="l" rtl="0">
              <a:lnSpc>
                <a:spcPct val="90000"/>
              </a:lnSpc>
              <a:spcBef>
                <a:spcPts val="400"/>
              </a:spcBef>
              <a:spcAft>
                <a:spcPts val="0"/>
              </a:spcAft>
              <a:buClr>
                <a:schemeClr val="dk1"/>
              </a:buClr>
              <a:buSzPts val="275"/>
              <a:buFont typeface="Arial"/>
              <a:buNone/>
            </a:pPr>
            <a:r>
              <a:rPr lang="en" sz="7200" dirty="0">
                <a:solidFill>
                  <a:schemeClr val="lt1"/>
                </a:solidFill>
                <a:latin typeface="Arial"/>
                <a:ea typeface="Arial"/>
                <a:cs typeface="Arial"/>
                <a:sym typeface="Arial"/>
              </a:rPr>
              <a:t>different problem types rather </a:t>
            </a:r>
            <a:endParaRPr sz="7200" dirty="0">
              <a:solidFill>
                <a:schemeClr val="lt1"/>
              </a:solidFill>
              <a:latin typeface="Arial"/>
              <a:ea typeface="Arial"/>
              <a:cs typeface="Arial"/>
              <a:sym typeface="Arial"/>
            </a:endParaRPr>
          </a:p>
          <a:p>
            <a:pPr marL="0" lvl="0" indent="0" algn="l" rtl="0">
              <a:lnSpc>
                <a:spcPct val="90000"/>
              </a:lnSpc>
              <a:spcBef>
                <a:spcPts val="400"/>
              </a:spcBef>
              <a:spcAft>
                <a:spcPts val="0"/>
              </a:spcAft>
              <a:buClr>
                <a:schemeClr val="dk1"/>
              </a:buClr>
              <a:buSzPts val="275"/>
              <a:buFont typeface="Arial"/>
              <a:buNone/>
            </a:pPr>
            <a:r>
              <a:rPr lang="en" sz="7200" dirty="0">
                <a:solidFill>
                  <a:schemeClr val="lt1"/>
                </a:solidFill>
                <a:latin typeface="Arial"/>
                <a:ea typeface="Arial"/>
                <a:cs typeface="Arial"/>
                <a:sym typeface="Arial"/>
              </a:rPr>
              <a:t>than practicing one   </a:t>
            </a:r>
            <a:endParaRPr sz="7200" dirty="0">
              <a:solidFill>
                <a:schemeClr val="lt1"/>
              </a:solidFill>
              <a:latin typeface="Arial"/>
              <a:ea typeface="Arial"/>
              <a:cs typeface="Arial"/>
              <a:sym typeface="Arial"/>
            </a:endParaRPr>
          </a:p>
          <a:p>
            <a:pPr marL="0" lvl="0" indent="0" algn="l" rtl="0">
              <a:lnSpc>
                <a:spcPct val="90000"/>
              </a:lnSpc>
              <a:spcBef>
                <a:spcPts val="400"/>
              </a:spcBef>
              <a:spcAft>
                <a:spcPts val="0"/>
              </a:spcAft>
              <a:buClr>
                <a:schemeClr val="dk1"/>
              </a:buClr>
              <a:buSzPts val="275"/>
              <a:buFont typeface="Arial"/>
              <a:buNone/>
            </a:pPr>
            <a:r>
              <a:rPr lang="en" sz="7200" dirty="0">
                <a:solidFill>
                  <a:schemeClr val="lt1"/>
                </a:solidFill>
                <a:latin typeface="Arial"/>
                <a:ea typeface="Arial"/>
                <a:cs typeface="Arial"/>
                <a:sym typeface="Arial"/>
              </a:rPr>
              <a:t>problem  type (see MIT’s Open   Learning  website on slide 20 and Oaks’ work)</a:t>
            </a:r>
            <a:endParaRPr sz="7200" dirty="0">
              <a:solidFill>
                <a:schemeClr val="lt1"/>
              </a:solidFill>
              <a:latin typeface="Arial"/>
              <a:ea typeface="Arial"/>
              <a:cs typeface="Arial"/>
              <a:sym typeface="Arial"/>
            </a:endParaRPr>
          </a:p>
          <a:p>
            <a:pPr marL="0" lvl="0" indent="0" algn="l" rtl="0">
              <a:spcBef>
                <a:spcPts val="0"/>
              </a:spcBef>
              <a:spcAft>
                <a:spcPts val="1600"/>
              </a:spcAft>
              <a:buNone/>
            </a:pPr>
            <a:endParaRPr dirty="0"/>
          </a:p>
        </p:txBody>
      </p:sp>
      <p:sp>
        <p:nvSpPr>
          <p:cNvPr id="342" name="Google Shape;342;p47"/>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n"/>
              <a:t>22</a:t>
            </a:fld>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9"/>
          <p:cNvSpPr txBox="1">
            <a:spLocks noGrp="1"/>
          </p:cNvSpPr>
          <p:nvPr>
            <p:ph type="title"/>
          </p:nvPr>
        </p:nvSpPr>
        <p:spPr>
          <a:xfrm>
            <a:off x="2015900" y="283225"/>
            <a:ext cx="4165200" cy="8361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None/>
            </a:pPr>
            <a:r>
              <a:rPr lang="en" sz="3400" dirty="0">
                <a:highlight>
                  <a:srgbClr val="FF0000"/>
                </a:highlight>
              </a:rPr>
              <a:t>                </a:t>
            </a:r>
            <a:r>
              <a:rPr lang="en" sz="4100" dirty="0">
                <a:highlight>
                  <a:srgbClr val="FF0000"/>
                </a:highlight>
                <a:latin typeface="+mj-lt"/>
              </a:rPr>
              <a:t>Discussion</a:t>
            </a:r>
            <a:endParaRPr sz="4100" dirty="0">
              <a:highlight>
                <a:srgbClr val="FF0000"/>
              </a:highlight>
              <a:latin typeface="+mj-lt"/>
            </a:endParaRPr>
          </a:p>
        </p:txBody>
      </p:sp>
      <p:sp>
        <p:nvSpPr>
          <p:cNvPr id="273" name="Google Shape;273;p39"/>
          <p:cNvSpPr txBox="1">
            <a:spLocks noGrp="1"/>
          </p:cNvSpPr>
          <p:nvPr>
            <p:ph type="body" idx="1"/>
          </p:nvPr>
        </p:nvSpPr>
        <p:spPr>
          <a:xfrm>
            <a:off x="0" y="1898469"/>
            <a:ext cx="8832300" cy="3158347"/>
          </a:xfrm>
          <a:prstGeom prst="rect">
            <a:avLst/>
          </a:prstGeom>
        </p:spPr>
        <p:txBody>
          <a:bodyPr spcFirstLastPara="1" wrap="square" lIns="68575" tIns="34275" rIns="68575" bIns="34275" anchor="t" anchorCtr="0">
            <a:normAutofit/>
          </a:bodyPr>
          <a:lstStyle/>
          <a:p>
            <a:pPr marL="0" lvl="0" indent="0" algn="l" rtl="0">
              <a:spcBef>
                <a:spcPts val="0"/>
              </a:spcBef>
              <a:spcAft>
                <a:spcPts val="1600"/>
              </a:spcAft>
              <a:buNone/>
            </a:pPr>
            <a:r>
              <a:rPr lang="en-US" sz="2400" dirty="0">
                <a:highlight>
                  <a:schemeClr val="dk1"/>
                </a:highlight>
                <a:latin typeface="+mn-lt"/>
              </a:rPr>
              <a:t>As you look at one of your syllabi or think about a proposed course, module, or educational experience what formative assessment methods would you consider integrating to assess your students’ progress toward attaining equitable outcomes or identify effective ones you already integrate.  </a:t>
            </a:r>
            <a:endParaRPr sz="2400" dirty="0">
              <a:highlight>
                <a:schemeClr val="dk1"/>
              </a:highlight>
              <a:latin typeface="+mn-lt"/>
            </a:endParaRPr>
          </a:p>
        </p:txBody>
      </p:sp>
      <p:sp>
        <p:nvSpPr>
          <p:cNvPr id="274" name="Google Shape;274;p39"/>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n"/>
              <a:t>23</a:t>
            </a:fld>
            <a:endParaRPr dirty="0"/>
          </a:p>
        </p:txBody>
      </p:sp>
      <p:sp>
        <p:nvSpPr>
          <p:cNvPr id="2" name="TextBox 1">
            <a:extLst>
              <a:ext uri="{FF2B5EF4-FFF2-40B4-BE49-F238E27FC236}">
                <a16:creationId xmlns:a16="http://schemas.microsoft.com/office/drawing/2014/main" id="{5EB3204E-E417-C464-7B1A-4C58E84AF392}"/>
              </a:ext>
            </a:extLst>
          </p:cNvPr>
          <p:cNvSpPr txBox="1"/>
          <p:nvPr/>
        </p:nvSpPr>
        <p:spPr>
          <a:xfrm flipH="1">
            <a:off x="3487604" y="4595151"/>
            <a:ext cx="4419266" cy="307777"/>
          </a:xfrm>
          <a:prstGeom prst="rect">
            <a:avLst/>
          </a:prstGeom>
          <a:noFill/>
        </p:spPr>
        <p:txBody>
          <a:bodyPr wrap="square" rtlCol="0">
            <a:spAutoFit/>
          </a:bodyPr>
          <a:lstStyle/>
          <a:p>
            <a:r>
              <a:rPr lang="en-US" dirty="0">
                <a:solidFill>
                  <a:schemeClr val="accent3">
                    <a:lumMod val="75000"/>
                  </a:schemeClr>
                </a:solidFill>
              </a:rPr>
              <a:t>         See Handout 5 to trigger your thinking </a:t>
            </a:r>
          </a:p>
        </p:txBody>
      </p:sp>
    </p:spTree>
    <p:extLst>
      <p:ext uri="{BB962C8B-B14F-4D97-AF65-F5344CB8AC3E}">
        <p14:creationId xmlns:p14="http://schemas.microsoft.com/office/powerpoint/2010/main" val="1117372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0D05C-AF2D-75F1-213C-BC23716B713A}"/>
              </a:ext>
            </a:extLst>
          </p:cNvPr>
          <p:cNvSpPr>
            <a:spLocks noGrp="1"/>
          </p:cNvSpPr>
          <p:nvPr>
            <p:ph type="title"/>
          </p:nvPr>
        </p:nvSpPr>
        <p:spPr>
          <a:xfrm>
            <a:off x="284099" y="307975"/>
            <a:ext cx="2629221" cy="4268700"/>
          </a:xfrm>
          <a:solidFill>
            <a:srgbClr val="C00000"/>
          </a:solidFill>
        </p:spPr>
        <p:txBody>
          <a:bodyPr/>
          <a:lstStyle/>
          <a:p>
            <a:r>
              <a:rPr lang="en-US" dirty="0">
                <a:latin typeface="+mj-lt"/>
              </a:rPr>
              <a:t>3. Summative Assessment</a:t>
            </a:r>
          </a:p>
        </p:txBody>
      </p:sp>
      <p:sp>
        <p:nvSpPr>
          <p:cNvPr id="3" name="Text Placeholder 2">
            <a:extLst>
              <a:ext uri="{FF2B5EF4-FFF2-40B4-BE49-F238E27FC236}">
                <a16:creationId xmlns:a16="http://schemas.microsoft.com/office/drawing/2014/main" id="{ABEF963B-B852-9A84-DC48-20E7D4A3D590}"/>
              </a:ext>
            </a:extLst>
          </p:cNvPr>
          <p:cNvSpPr>
            <a:spLocks noGrp="1"/>
          </p:cNvSpPr>
          <p:nvPr>
            <p:ph type="body" idx="1"/>
          </p:nvPr>
        </p:nvSpPr>
        <p:spPr>
          <a:solidFill>
            <a:srgbClr val="C00000"/>
          </a:solidFill>
        </p:spPr>
        <p:txBody>
          <a:bodyPr/>
          <a:lstStyle/>
          <a:p>
            <a:pPr marL="139700" indent="0">
              <a:buNone/>
            </a:pPr>
            <a:r>
              <a:rPr lang="en-US" sz="1800" dirty="0">
                <a:solidFill>
                  <a:schemeClr val="bg1"/>
                </a:solidFill>
                <a:latin typeface="+mn-lt"/>
              </a:rPr>
              <a:t>Use graded culminating test or authentic student work (scored with a rubric) along with  student surveys or polls:</a:t>
            </a:r>
          </a:p>
          <a:p>
            <a:endParaRPr lang="en-US" dirty="0"/>
          </a:p>
        </p:txBody>
      </p:sp>
      <p:sp>
        <p:nvSpPr>
          <p:cNvPr id="4" name="Text Placeholder 3">
            <a:extLst>
              <a:ext uri="{FF2B5EF4-FFF2-40B4-BE49-F238E27FC236}">
                <a16:creationId xmlns:a16="http://schemas.microsoft.com/office/drawing/2014/main" id="{15BB621B-C6A8-EEB8-BF94-FE878687A127}"/>
              </a:ext>
            </a:extLst>
          </p:cNvPr>
          <p:cNvSpPr>
            <a:spLocks noGrp="1"/>
          </p:cNvSpPr>
          <p:nvPr>
            <p:ph type="body" idx="2"/>
          </p:nvPr>
        </p:nvSpPr>
        <p:spPr>
          <a:solidFill>
            <a:srgbClr val="C00000"/>
          </a:solidFill>
        </p:spPr>
        <p:txBody>
          <a:bodyPr>
            <a:normAutofit lnSpcReduction="10000"/>
          </a:bodyPr>
          <a:lstStyle/>
          <a:p>
            <a:pPr marL="139700" indent="0">
              <a:buNone/>
            </a:pPr>
            <a:r>
              <a:rPr lang="en" sz="1800" dirty="0">
                <a:solidFill>
                  <a:schemeClr val="bg1"/>
                </a:solidFill>
                <a:latin typeface="+mn-lt"/>
              </a:rPr>
              <a:t>1. to draw correlations between educational practices (including revised practices), resources, or activities  and students’ final performance patterns</a:t>
            </a:r>
          </a:p>
          <a:p>
            <a:endParaRPr lang="en-US" dirty="0"/>
          </a:p>
        </p:txBody>
      </p:sp>
      <p:sp>
        <p:nvSpPr>
          <p:cNvPr id="5" name="Text Placeholder 4">
            <a:extLst>
              <a:ext uri="{FF2B5EF4-FFF2-40B4-BE49-F238E27FC236}">
                <a16:creationId xmlns:a16="http://schemas.microsoft.com/office/drawing/2014/main" id="{9BC7D584-4146-28F1-C2A1-31013F79F63F}"/>
              </a:ext>
            </a:extLst>
          </p:cNvPr>
          <p:cNvSpPr>
            <a:spLocks noGrp="1"/>
          </p:cNvSpPr>
          <p:nvPr>
            <p:ph type="body" idx="3"/>
          </p:nvPr>
        </p:nvSpPr>
        <p:spPr>
          <a:solidFill>
            <a:srgbClr val="C00000"/>
          </a:solidFill>
        </p:spPr>
        <p:txBody>
          <a:bodyPr/>
          <a:lstStyle/>
          <a:p>
            <a:pPr marL="139700" indent="0">
              <a:buNone/>
            </a:pPr>
            <a:r>
              <a:rPr lang="en-US" sz="1800" dirty="0">
                <a:solidFill>
                  <a:schemeClr val="bg1"/>
                </a:solidFill>
                <a:latin typeface="+mn-lt"/>
              </a:rPr>
              <a:t>2.to revise or redesign the next iteration of that course, module or educational experience (see Muljana, Placenia, and Luo</a:t>
            </a:r>
            <a:r>
              <a:rPr lang="en-US" sz="1800" i="1" dirty="0">
                <a:solidFill>
                  <a:schemeClr val="bg1"/>
                </a:solidFill>
                <a:latin typeface="+mn-lt"/>
              </a:rPr>
              <a:t>, </a:t>
            </a:r>
            <a:r>
              <a:rPr lang="en-US" sz="1800" dirty="0">
                <a:solidFill>
                  <a:schemeClr val="bg1"/>
                </a:solidFill>
                <a:latin typeface="+mn-lt"/>
              </a:rPr>
              <a:t>2021</a:t>
            </a:r>
            <a:r>
              <a:rPr lang="en-US" sz="1800" i="1" dirty="0">
                <a:solidFill>
                  <a:schemeClr val="bg1"/>
                </a:solidFill>
                <a:latin typeface="+mn-lt"/>
              </a:rPr>
              <a:t>)</a:t>
            </a:r>
            <a:endParaRPr lang="en-US" sz="1800" dirty="0">
              <a:solidFill>
                <a:schemeClr val="bg1"/>
              </a:solidFill>
              <a:latin typeface="+mn-lt"/>
            </a:endParaRPr>
          </a:p>
          <a:p>
            <a:endParaRPr lang="en-US" dirty="0"/>
          </a:p>
        </p:txBody>
      </p:sp>
      <p:sp>
        <p:nvSpPr>
          <p:cNvPr id="6" name="Slide Number Placeholder 5">
            <a:extLst>
              <a:ext uri="{FF2B5EF4-FFF2-40B4-BE49-F238E27FC236}">
                <a16:creationId xmlns:a16="http://schemas.microsoft.com/office/drawing/2014/main" id="{CC65455D-4033-1C2B-36C4-A69B179240D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dirty="0"/>
          </a:p>
        </p:txBody>
      </p:sp>
    </p:spTree>
    <p:extLst>
      <p:ext uri="{BB962C8B-B14F-4D97-AF65-F5344CB8AC3E}">
        <p14:creationId xmlns:p14="http://schemas.microsoft.com/office/powerpoint/2010/main" val="679628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8"/>
          <p:cNvSpPr txBox="1">
            <a:spLocks noGrp="1"/>
          </p:cNvSpPr>
          <p:nvPr>
            <p:ph type="title"/>
          </p:nvPr>
        </p:nvSpPr>
        <p:spPr>
          <a:xfrm>
            <a:off x="311700" y="89275"/>
            <a:ext cx="8832300" cy="707400"/>
          </a:xfrm>
          <a:prstGeom prst="rect">
            <a:avLst/>
          </a:prstGeom>
        </p:spPr>
        <p:txBody>
          <a:bodyPr spcFirstLastPara="1" wrap="square" lIns="68575" tIns="34275" rIns="68575" bIns="34275" anchor="t" anchorCtr="0">
            <a:noAutofit/>
          </a:bodyPr>
          <a:lstStyle/>
          <a:p>
            <a:pPr marL="0" lvl="0" indent="0" algn="l" rtl="0">
              <a:lnSpc>
                <a:spcPct val="115000"/>
              </a:lnSpc>
              <a:spcBef>
                <a:spcPts val="0"/>
              </a:spcBef>
              <a:spcAft>
                <a:spcPts val="0"/>
              </a:spcAft>
              <a:buClr>
                <a:schemeClr val="dk1"/>
              </a:buClr>
              <a:buSzPts val="990"/>
              <a:buFont typeface="Arial"/>
              <a:buNone/>
            </a:pPr>
            <a:r>
              <a:rPr lang="en" sz="2400" dirty="0">
                <a:solidFill>
                  <a:schemeClr val="lt1"/>
                </a:solidFill>
                <a:latin typeface="+mj-lt"/>
              </a:rPr>
              <a:t>Taxonomy of Weaknesses, Errors, or Fuzzy Thinking</a:t>
            </a:r>
            <a:r>
              <a:rPr lang="en" sz="2400" b="0" dirty="0">
                <a:solidFill>
                  <a:schemeClr val="lt1"/>
                </a:solidFill>
                <a:latin typeface="+mj-lt"/>
              </a:rPr>
              <a:t> </a:t>
            </a:r>
            <a:endParaRPr sz="2400" b="0" dirty="0">
              <a:solidFill>
                <a:schemeClr val="lt1"/>
              </a:solidFill>
              <a:latin typeface="+mj-lt"/>
            </a:endParaRPr>
          </a:p>
          <a:p>
            <a:pPr marL="0" lvl="0" indent="0" algn="l" rtl="0">
              <a:lnSpc>
                <a:spcPct val="115000"/>
              </a:lnSpc>
              <a:spcBef>
                <a:spcPts val="0"/>
              </a:spcBef>
              <a:spcAft>
                <a:spcPts val="0"/>
              </a:spcAft>
              <a:buClr>
                <a:schemeClr val="dk1"/>
              </a:buClr>
              <a:buSzPts val="990"/>
              <a:buFont typeface="Arial"/>
              <a:buNone/>
            </a:pPr>
            <a:r>
              <a:rPr lang="en" sz="2200" b="0" dirty="0">
                <a:solidFill>
                  <a:schemeClr val="dk1"/>
                </a:solidFill>
                <a:latin typeface="Times New Roman"/>
                <a:ea typeface="Times New Roman"/>
                <a:cs typeface="Times New Roman"/>
                <a:sym typeface="Times New Roman"/>
              </a:rPr>
              <a:t>                              </a:t>
            </a:r>
            <a:endParaRPr sz="2200" b="0" dirty="0">
              <a:solidFill>
                <a:schemeClr val="dk1"/>
              </a:solidFill>
              <a:latin typeface="Times New Roman"/>
              <a:ea typeface="Times New Roman"/>
              <a:cs typeface="Times New Roman"/>
              <a:sym typeface="Times New Roman"/>
            </a:endParaRPr>
          </a:p>
          <a:p>
            <a:pPr marL="0" lvl="0" indent="0" algn="l" rtl="0">
              <a:spcBef>
                <a:spcPts val="0"/>
              </a:spcBef>
              <a:spcAft>
                <a:spcPts val="0"/>
              </a:spcAft>
              <a:buSzPts val="990"/>
              <a:buNone/>
            </a:pPr>
            <a:endParaRPr sz="3280" dirty="0"/>
          </a:p>
        </p:txBody>
      </p:sp>
      <p:graphicFrame>
        <p:nvGraphicFramePr>
          <p:cNvPr id="348" name="Google Shape;348;p48"/>
          <p:cNvGraphicFramePr/>
          <p:nvPr>
            <p:extLst>
              <p:ext uri="{D42A27DB-BD31-4B8C-83A1-F6EECF244321}">
                <p14:modId xmlns:p14="http://schemas.microsoft.com/office/powerpoint/2010/main" val="3882913794"/>
              </p:ext>
            </p:extLst>
          </p:nvPr>
        </p:nvGraphicFramePr>
        <p:xfrm>
          <a:off x="311700" y="1013090"/>
          <a:ext cx="7879800" cy="3556844"/>
        </p:xfrm>
        <a:graphic>
          <a:graphicData uri="http://schemas.openxmlformats.org/drawingml/2006/table">
            <a:tbl>
              <a:tblPr>
                <a:noFill/>
                <a:tableStyleId>{9E54CDF9-EEE0-4BD1-BA24-2D5EA7AC9B46}</a:tableStyleId>
              </a:tblPr>
              <a:tblGrid>
                <a:gridCol w="2626600">
                  <a:extLst>
                    <a:ext uri="{9D8B030D-6E8A-4147-A177-3AD203B41FA5}">
                      <a16:colId xmlns:a16="http://schemas.microsoft.com/office/drawing/2014/main" val="20000"/>
                    </a:ext>
                  </a:extLst>
                </a:gridCol>
                <a:gridCol w="2736300">
                  <a:extLst>
                    <a:ext uri="{9D8B030D-6E8A-4147-A177-3AD203B41FA5}">
                      <a16:colId xmlns:a16="http://schemas.microsoft.com/office/drawing/2014/main" val="20001"/>
                    </a:ext>
                  </a:extLst>
                </a:gridCol>
                <a:gridCol w="2516900">
                  <a:extLst>
                    <a:ext uri="{9D8B030D-6E8A-4147-A177-3AD203B41FA5}">
                      <a16:colId xmlns:a16="http://schemas.microsoft.com/office/drawing/2014/main" val="20002"/>
                    </a:ext>
                  </a:extLst>
                </a:gridCol>
              </a:tblGrid>
              <a:tr h="1423274">
                <a:tc>
                  <a:txBody>
                    <a:bodyPr/>
                    <a:lstStyle/>
                    <a:p>
                      <a:pPr marL="0" lvl="0" indent="0" algn="l" rtl="0">
                        <a:spcBef>
                          <a:spcPts val="0"/>
                        </a:spcBef>
                        <a:spcAft>
                          <a:spcPts val="0"/>
                        </a:spcAft>
                        <a:buNone/>
                      </a:pPr>
                      <a:r>
                        <a:rPr lang="en" sz="1600" dirty="0">
                          <a:solidFill>
                            <a:schemeClr val="lt1"/>
                          </a:solidFill>
                        </a:rPr>
                        <a:t>Types of Weaknesses, Errors, or Fuzzy Thinking That Travel with Students</a:t>
                      </a:r>
                      <a:endParaRPr sz="1600" dirty="0">
                        <a:solidFill>
                          <a:schemeClr val="lt1"/>
                        </a:solidFill>
                      </a:endParaRPr>
                    </a:p>
                  </a:txBody>
                  <a:tcPr marL="91425" marR="91425" marT="91425" marB="91425"/>
                </a:tc>
                <a:tc>
                  <a:txBody>
                    <a:bodyPr/>
                    <a:lstStyle/>
                    <a:p>
                      <a:pPr marL="0" lvl="0" indent="0" algn="l" rtl="0">
                        <a:spcBef>
                          <a:spcPts val="0"/>
                        </a:spcBef>
                        <a:spcAft>
                          <a:spcPts val="0"/>
                        </a:spcAft>
                        <a:buNone/>
                      </a:pPr>
                      <a:r>
                        <a:rPr lang="en" sz="1600" dirty="0">
                          <a:solidFill>
                            <a:schemeClr val="lt1"/>
                          </a:solidFill>
                        </a:rPr>
                        <a:t>Context within Which Underperformance Patterns Occur</a:t>
                      </a:r>
                      <a:endParaRPr sz="1600" dirty="0">
                        <a:solidFill>
                          <a:schemeClr val="lt1"/>
                        </a:solidFill>
                      </a:endParaRPr>
                    </a:p>
                  </a:txBody>
                  <a:tcPr marL="91425" marR="91425" marT="91425" marB="91425"/>
                </a:tc>
                <a:tc>
                  <a:txBody>
                    <a:bodyPr/>
                    <a:lstStyle/>
                    <a:p>
                      <a:pPr marL="0" lvl="0" indent="0" algn="l" rtl="0">
                        <a:spcBef>
                          <a:spcPts val="0"/>
                        </a:spcBef>
                        <a:spcAft>
                          <a:spcPts val="0"/>
                        </a:spcAft>
                        <a:buNone/>
                      </a:pPr>
                      <a:r>
                        <a:rPr lang="en" sz="1600" dirty="0">
                          <a:solidFill>
                            <a:schemeClr val="lt1"/>
                          </a:solidFill>
                        </a:rPr>
                        <a:t>Identification of Interventions or Other Practices to Assist Students Overcome those Patterns </a:t>
                      </a:r>
                      <a:endParaRPr sz="1600" dirty="0">
                        <a:solidFill>
                          <a:schemeClr val="lt1"/>
                        </a:solidFill>
                      </a:endParaRPr>
                    </a:p>
                  </a:txBody>
                  <a:tcPr marL="91425" marR="91425" marT="91425" marB="91425"/>
                </a:tc>
                <a:extLst>
                  <a:ext uri="{0D108BD9-81ED-4DB2-BD59-A6C34878D82A}">
                    <a16:rowId xmlns:a16="http://schemas.microsoft.com/office/drawing/2014/main" val="10000"/>
                  </a:ext>
                </a:extLst>
              </a:tr>
              <a:tr h="1929448">
                <a:tc>
                  <a:txBody>
                    <a:bodyPr/>
                    <a:lstStyle/>
                    <a:p>
                      <a:pPr marL="0" lvl="0" indent="0" algn="l" rtl="0">
                        <a:spcBef>
                          <a:spcPts val="0"/>
                        </a:spcBef>
                        <a:spcAft>
                          <a:spcPts val="0"/>
                        </a:spcAft>
                        <a:buNone/>
                      </a:pPr>
                      <a:r>
                        <a:rPr lang="en" sz="1600" dirty="0">
                          <a:solidFill>
                            <a:schemeClr val="lt1"/>
                          </a:solidFill>
                        </a:rPr>
                        <a:t>For example: conceptual, analytical, computational, procedural, grammatical, interpretive, or underperformance in recall, ability to apply to new or  unfamiliar contexts, etc.</a:t>
                      </a:r>
                      <a:endParaRPr sz="1600" dirty="0">
                        <a:solidFill>
                          <a:schemeClr val="lt1"/>
                        </a:solidFill>
                      </a:endParaRPr>
                    </a:p>
                  </a:txBody>
                  <a:tcPr marL="91425" marR="91425" marT="91425" marB="91425"/>
                </a:tc>
                <a:tc>
                  <a:txBody>
                    <a:bodyPr/>
                    <a:lstStyle/>
                    <a:p>
                      <a:pPr marL="0" lvl="0" indent="0" algn="l" rtl="0">
                        <a:spcBef>
                          <a:spcPts val="0"/>
                        </a:spcBef>
                        <a:spcAft>
                          <a:spcPts val="0"/>
                        </a:spcAft>
                        <a:buNone/>
                      </a:pPr>
                      <a:r>
                        <a:rPr lang="en" sz="1600" dirty="0">
                          <a:solidFill>
                            <a:schemeClr val="lt1"/>
                          </a:solidFill>
                        </a:rPr>
                        <a:t>For example, inability to identify correct computational processes in lab experiments</a:t>
                      </a:r>
                      <a:endParaRPr sz="1600" dirty="0">
                        <a:solidFill>
                          <a:schemeClr val="lt1"/>
                        </a:solidFill>
                      </a:endParaRPr>
                    </a:p>
                  </a:txBody>
                  <a:tcPr marL="91425" marR="91425" marT="91425" marB="91425"/>
                </a:tc>
                <a:tc>
                  <a:txBody>
                    <a:bodyPr/>
                    <a:lstStyle/>
                    <a:p>
                      <a:pPr marL="0" lvl="0" indent="0" algn="l" rtl="0">
                        <a:spcBef>
                          <a:spcPts val="0"/>
                        </a:spcBef>
                        <a:spcAft>
                          <a:spcPts val="0"/>
                        </a:spcAft>
                        <a:buNone/>
                      </a:pPr>
                      <a:r>
                        <a:rPr lang="en" sz="1600" dirty="0">
                          <a:solidFill>
                            <a:schemeClr val="lt1"/>
                          </a:solidFill>
                        </a:rPr>
                        <a:t>For example, use of spaced learning strategy to provide students multiple opportunities before lab experiments to practice computational processes (See MIT on slide 20)</a:t>
                      </a:r>
                      <a:endParaRPr sz="1600" dirty="0">
                        <a:solidFill>
                          <a:schemeClr val="lt1"/>
                        </a:solidFill>
                      </a:endParaRPr>
                    </a:p>
                  </a:txBody>
                  <a:tcPr marL="91425" marR="91425" marT="91425" marB="91425"/>
                </a:tc>
                <a:extLst>
                  <a:ext uri="{0D108BD9-81ED-4DB2-BD59-A6C34878D82A}">
                    <a16:rowId xmlns:a16="http://schemas.microsoft.com/office/drawing/2014/main" val="10001"/>
                  </a:ext>
                </a:extLst>
              </a:tr>
            </a:tbl>
          </a:graphicData>
        </a:graphic>
      </p:graphicFrame>
      <p:sp>
        <p:nvSpPr>
          <p:cNvPr id="349" name="Google Shape;349;p48"/>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n">
                <a:latin typeface="Economica"/>
                <a:ea typeface="Economica"/>
                <a:cs typeface="Economica"/>
                <a:sym typeface="Economica"/>
              </a:rPr>
              <a:t>25</a:t>
            </a:fld>
            <a:endParaRPr dirty="0">
              <a:latin typeface="Economica"/>
              <a:ea typeface="Economica"/>
              <a:cs typeface="Economica"/>
              <a:sym typeface="Economic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51"/>
          <p:cNvSpPr txBox="1">
            <a:spLocks noGrp="1"/>
          </p:cNvSpPr>
          <p:nvPr>
            <p:ph type="body" idx="1"/>
          </p:nvPr>
        </p:nvSpPr>
        <p:spPr>
          <a:xfrm>
            <a:off x="106119" y="207639"/>
            <a:ext cx="4096808" cy="5889787"/>
          </a:xfrm>
          <a:prstGeom prst="rect">
            <a:avLst/>
          </a:prstGeom>
        </p:spPr>
        <p:txBody>
          <a:bodyPr spcFirstLastPara="1" wrap="square" lIns="91425" tIns="91425" rIns="91425" bIns="91425" anchor="ctr" anchorCtr="0">
            <a:spAutoFit/>
          </a:bodyPr>
          <a:lstStyle/>
          <a:p>
            <a:pPr marL="444500" marR="0" lvl="0" indent="-342900" algn="l" rtl="0">
              <a:spcBef>
                <a:spcPts val="1600"/>
              </a:spcBef>
              <a:spcAft>
                <a:spcPts val="0"/>
              </a:spcAft>
              <a:buSzPts val="2000"/>
              <a:buAutoNum type="arabicPeriod"/>
            </a:pPr>
            <a:r>
              <a:rPr lang="en" sz="1400" dirty="0">
                <a:latin typeface="+mn-lt"/>
              </a:rPr>
              <a:t>Open Educational Resources sites (OER)</a:t>
            </a:r>
          </a:p>
          <a:p>
            <a:pPr marL="101600" marR="0" lvl="0" indent="0" algn="l" rtl="0">
              <a:spcBef>
                <a:spcPts val="1600"/>
              </a:spcBef>
              <a:spcAft>
                <a:spcPts val="0"/>
              </a:spcAft>
              <a:buSzPts val="2000"/>
              <a:buNone/>
            </a:pPr>
            <a:endParaRPr sz="1400" dirty="0">
              <a:latin typeface="+mn-lt"/>
            </a:endParaRPr>
          </a:p>
          <a:p>
            <a:pPr marL="50800" marR="0" lvl="0" indent="0" algn="l" rtl="0">
              <a:spcBef>
                <a:spcPts val="0"/>
              </a:spcBef>
              <a:spcAft>
                <a:spcPts val="0"/>
              </a:spcAft>
              <a:buSzPts val="2000"/>
              <a:buNone/>
            </a:pPr>
            <a:r>
              <a:rPr lang="en" sz="1400" dirty="0">
                <a:latin typeface="+mn-lt"/>
              </a:rPr>
              <a:t> 2. MIT Website that Reports Research Findings about Teaching and Learning: MIT’s Open Learning website, “Research-Based Learning Findings” (openlearning.mit.edu)</a:t>
            </a:r>
          </a:p>
          <a:p>
            <a:pPr marL="50800" marR="0" lvl="0" indent="0" algn="l" rtl="0">
              <a:spcBef>
                <a:spcPts val="0"/>
              </a:spcBef>
              <a:spcAft>
                <a:spcPts val="0"/>
              </a:spcAft>
              <a:buSzPts val="2000"/>
              <a:buNone/>
            </a:pPr>
            <a:endParaRPr lang="en" sz="1400" dirty="0">
              <a:latin typeface="+mn-lt"/>
            </a:endParaRPr>
          </a:p>
          <a:p>
            <a:pPr marL="50800" marR="0" lvl="0" indent="0" algn="l" rtl="0">
              <a:spcBef>
                <a:spcPts val="0"/>
              </a:spcBef>
              <a:spcAft>
                <a:spcPts val="0"/>
              </a:spcAft>
              <a:buSzPts val="2000"/>
              <a:buNone/>
            </a:pPr>
            <a:r>
              <a:rPr lang="en" sz="1400" dirty="0">
                <a:latin typeface="+mn-lt"/>
              </a:rPr>
              <a:t>3. Oakley, Rogowsky, and Sejnowski’s book  based on brain science: </a:t>
            </a:r>
            <a:r>
              <a:rPr lang="en" sz="1400" i="1" dirty="0">
                <a:latin typeface="+mn-lt"/>
              </a:rPr>
              <a:t>Uncommon Sense Teaching.</a:t>
            </a:r>
            <a:r>
              <a:rPr lang="en" sz="1100" dirty="0">
                <a:solidFill>
                  <a:schemeClr val="dk1"/>
                </a:solidFill>
                <a:latin typeface="+mn-lt"/>
                <a:ea typeface="Calibri"/>
                <a:cs typeface="Calibri"/>
                <a:sym typeface="Calibri"/>
              </a:rPr>
              <a:t> </a:t>
            </a:r>
            <a:r>
              <a:rPr lang="en" sz="1400" dirty="0">
                <a:solidFill>
                  <a:schemeClr val="bg1"/>
                </a:solidFill>
                <a:latin typeface="+mn-lt"/>
                <a:ea typeface="Calibri"/>
                <a:cs typeface="Calibri"/>
                <a:sym typeface="Calibri"/>
              </a:rPr>
              <a:t>TarcherPerigee, an Imprint of Penguin Random House</a:t>
            </a:r>
            <a:endParaRPr lang="en" sz="1400" i="1" dirty="0">
              <a:solidFill>
                <a:schemeClr val="bg1"/>
              </a:solidFill>
              <a:latin typeface="+mn-lt"/>
            </a:endParaRPr>
          </a:p>
          <a:p>
            <a:pPr marL="50800" marR="0" lvl="0" indent="0" algn="l" rtl="0">
              <a:spcBef>
                <a:spcPts val="0"/>
              </a:spcBef>
              <a:spcAft>
                <a:spcPts val="0"/>
              </a:spcAft>
              <a:buSzPts val="2000"/>
              <a:buNone/>
            </a:pPr>
            <a:endParaRPr lang="en" sz="1400" i="1" dirty="0">
              <a:latin typeface="+mn-lt"/>
            </a:endParaRPr>
          </a:p>
          <a:p>
            <a:pPr marL="50800" indent="0">
              <a:buNone/>
            </a:pPr>
            <a:r>
              <a:rPr lang="en-US" sz="1400" dirty="0">
                <a:effectLst/>
                <a:latin typeface="+mn-lt"/>
                <a:ea typeface="Times New Roman" panose="02020603050405020304" pitchFamily="18" charset="0"/>
              </a:rPr>
              <a:t>4. Student-led Peer Review. See Lowe, A., Cummins, L., Clark, S., Porter, B.,  and Spitz, L. (2022).</a:t>
            </a:r>
            <a:r>
              <a:rPr lang="en-US" sz="1400" i="1" dirty="0">
                <a:effectLst/>
                <a:latin typeface="+mn-lt"/>
                <a:ea typeface="Times New Roman" panose="02020603050405020304" pitchFamily="18" charset="0"/>
              </a:rPr>
              <a:t> Student-Led Peer Review: A Practical Guide to Implementation Across Disciplines and Modalities. </a:t>
            </a:r>
            <a:r>
              <a:rPr lang="en-US" sz="1400" dirty="0">
                <a:effectLst/>
                <a:latin typeface="+mn-lt"/>
                <a:ea typeface="Times New Roman" panose="02020603050405020304" pitchFamily="18" charset="0"/>
              </a:rPr>
              <a:t>Sterling, VA: Stylus Publishing, LLC</a:t>
            </a:r>
          </a:p>
          <a:p>
            <a:pPr marL="393700" marR="0" lvl="0" indent="-342900" algn="l" rtl="0">
              <a:spcBef>
                <a:spcPts val="0"/>
              </a:spcBef>
              <a:spcAft>
                <a:spcPts val="0"/>
              </a:spcAft>
              <a:buSzPts val="2000"/>
              <a:buAutoNum type="arabicPeriod" startAt="3"/>
            </a:pPr>
            <a:endParaRPr lang="en" sz="1800" i="1" dirty="0">
              <a:latin typeface="+mn-lt"/>
            </a:endParaRPr>
          </a:p>
          <a:p>
            <a:pPr marL="177800" marR="0" lvl="0" indent="0" algn="l" rtl="0">
              <a:spcBef>
                <a:spcPts val="1600"/>
              </a:spcBef>
              <a:spcAft>
                <a:spcPts val="1600"/>
              </a:spcAft>
              <a:buNone/>
            </a:pPr>
            <a:r>
              <a:rPr lang="en" dirty="0">
                <a:latin typeface="+mn-lt"/>
              </a:rPr>
              <a:t>  </a:t>
            </a:r>
            <a:endParaRPr dirty="0">
              <a:latin typeface="+mn-lt"/>
            </a:endParaRPr>
          </a:p>
        </p:txBody>
      </p:sp>
      <p:sp>
        <p:nvSpPr>
          <p:cNvPr id="369" name="Google Shape;369;p51"/>
          <p:cNvSpPr txBox="1">
            <a:spLocks noGrp="1"/>
          </p:cNvSpPr>
          <p:nvPr>
            <p:ph type="body" idx="2"/>
          </p:nvPr>
        </p:nvSpPr>
        <p:spPr>
          <a:xfrm>
            <a:off x="4947375" y="-65814"/>
            <a:ext cx="3855900" cy="5408630"/>
          </a:xfrm>
          <a:prstGeom prst="rect">
            <a:avLst/>
          </a:prstGeom>
        </p:spPr>
        <p:txBody>
          <a:bodyPr spcFirstLastPara="1" wrap="square" lIns="91425" tIns="91425" rIns="91425" bIns="91425" anchor="ctr" anchorCtr="0">
            <a:spAutoFit/>
          </a:bodyPr>
          <a:lstStyle/>
          <a:p>
            <a:pPr marL="457200" lvl="0" indent="0" algn="l" rtl="0">
              <a:spcBef>
                <a:spcPts val="0"/>
              </a:spcBef>
              <a:spcAft>
                <a:spcPts val="0"/>
              </a:spcAft>
              <a:buNone/>
            </a:pPr>
            <a:r>
              <a:rPr lang="en" sz="2800" b="1" dirty="0">
                <a:solidFill>
                  <a:srgbClr val="0070C0"/>
                </a:solidFill>
                <a:latin typeface="+mj-lt"/>
              </a:rPr>
              <a:t>Four Major Resources to Build Teaching, Learning, and Assessment Strategies to Address Students’ Diverse Learning Needs </a:t>
            </a:r>
            <a:endParaRPr sz="2800" b="1" dirty="0">
              <a:solidFill>
                <a:srgbClr val="0070C0"/>
              </a:solidFill>
              <a:latin typeface="+mj-lt"/>
            </a:endParaRPr>
          </a:p>
          <a:p>
            <a:pPr marL="0" lvl="0" indent="0" algn="l" rtl="0">
              <a:spcBef>
                <a:spcPts val="1600"/>
              </a:spcBef>
              <a:spcAft>
                <a:spcPts val="1600"/>
              </a:spcAft>
              <a:buNone/>
            </a:pPr>
            <a:endParaRPr dirty="0"/>
          </a:p>
        </p:txBody>
      </p:sp>
      <p:sp>
        <p:nvSpPr>
          <p:cNvPr id="370" name="Google Shape;370;p51"/>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n"/>
              <a:t>26</a:t>
            </a:fld>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grpSp>
        <p:nvGrpSpPr>
          <p:cNvPr id="382" name="Google Shape;382;p53"/>
          <p:cNvGrpSpPr/>
          <p:nvPr/>
        </p:nvGrpSpPr>
        <p:grpSpPr>
          <a:xfrm>
            <a:off x="127321" y="1016460"/>
            <a:ext cx="8889358" cy="3963267"/>
            <a:chOff x="1958121" y="2003613"/>
            <a:chExt cx="7376734" cy="3479297"/>
          </a:xfrm>
        </p:grpSpPr>
        <p:sp>
          <p:nvSpPr>
            <p:cNvPr id="383" name="Google Shape;383;p53"/>
            <p:cNvSpPr/>
            <p:nvPr/>
          </p:nvSpPr>
          <p:spPr>
            <a:xfrm>
              <a:off x="5324155" y="2003613"/>
              <a:ext cx="4010700" cy="3403800"/>
            </a:xfrm>
            <a:prstGeom prst="ellipse">
              <a:avLst/>
            </a:prstGeom>
            <a:solidFill>
              <a:srgbClr val="599BD5">
                <a:alpha val="49803"/>
              </a:srgbClr>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dirty="0"/>
            </a:p>
          </p:txBody>
        </p:sp>
        <p:sp>
          <p:nvSpPr>
            <p:cNvPr id="384" name="Google Shape;384;p53"/>
            <p:cNvSpPr txBox="1"/>
            <p:nvPr/>
          </p:nvSpPr>
          <p:spPr>
            <a:xfrm>
              <a:off x="5847823" y="2739469"/>
              <a:ext cx="3487032" cy="2015700"/>
            </a:xfrm>
            <a:prstGeom prst="rect">
              <a:avLst/>
            </a:prstGeom>
            <a:noFill/>
            <a:ln>
              <a:noFill/>
            </a:ln>
          </p:spPr>
          <p:txBody>
            <a:bodyPr spcFirstLastPara="1" wrap="square" lIns="0" tIns="0" rIns="0" bIns="0" anchor="ctr" anchorCtr="0">
              <a:noAutofit/>
            </a:bodyPr>
            <a:lstStyle/>
            <a:p>
              <a:pPr marL="0" marR="0" lvl="0" indent="457200" algn="l" rtl="0">
                <a:lnSpc>
                  <a:spcPct val="90000"/>
                </a:lnSpc>
                <a:spcBef>
                  <a:spcPts val="0"/>
                </a:spcBef>
                <a:spcAft>
                  <a:spcPts val="0"/>
                </a:spcAft>
                <a:buClr>
                  <a:schemeClr val="dk1"/>
                </a:buClr>
                <a:buSzPts val="1500"/>
                <a:buFont typeface="Calibri"/>
                <a:buNone/>
              </a:pPr>
              <a:r>
                <a:rPr lang="en" sz="2200" b="1" dirty="0">
                  <a:solidFill>
                    <a:schemeClr val="dk1"/>
                  </a:solidFill>
                  <a:latin typeface="+mn-lt"/>
                  <a:ea typeface="Calibri"/>
                  <a:cs typeface="Calibri"/>
                  <a:sym typeface="Calibri"/>
                </a:rPr>
                <a:t>Reflective, Self-regulated </a:t>
              </a:r>
            </a:p>
            <a:p>
              <a:pPr marL="0" marR="0" lvl="0" indent="457200" algn="l" rtl="0">
                <a:lnSpc>
                  <a:spcPct val="90000"/>
                </a:lnSpc>
                <a:spcBef>
                  <a:spcPts val="0"/>
                </a:spcBef>
                <a:spcAft>
                  <a:spcPts val="0"/>
                </a:spcAft>
                <a:buClr>
                  <a:schemeClr val="dk1"/>
                </a:buClr>
                <a:buSzPts val="1500"/>
                <a:buFont typeface="Calibri"/>
                <a:buNone/>
              </a:pPr>
              <a:r>
                <a:rPr lang="en" sz="2200" b="1" dirty="0">
                  <a:solidFill>
                    <a:schemeClr val="dk1"/>
                  </a:solidFill>
                  <a:latin typeface="+mn-lt"/>
                  <a:ea typeface="Calibri"/>
                  <a:cs typeface="Calibri"/>
                  <a:sym typeface="Calibri"/>
                </a:rPr>
                <a:t>               Learners</a:t>
              </a:r>
              <a:endParaRPr sz="2200" b="1" dirty="0">
                <a:solidFill>
                  <a:schemeClr val="dk1"/>
                </a:solidFill>
                <a:latin typeface="+mn-lt"/>
                <a:ea typeface="Calibri"/>
                <a:cs typeface="Calibri"/>
                <a:sym typeface="Calibri"/>
              </a:endParaRPr>
            </a:p>
          </p:txBody>
        </p:sp>
        <p:sp>
          <p:nvSpPr>
            <p:cNvPr id="385" name="Google Shape;385;p53"/>
            <p:cNvSpPr/>
            <p:nvPr/>
          </p:nvSpPr>
          <p:spPr>
            <a:xfrm>
              <a:off x="1958121" y="2011728"/>
              <a:ext cx="3906102" cy="3471182"/>
            </a:xfrm>
            <a:prstGeom prst="ellipse">
              <a:avLst/>
            </a:prstGeom>
            <a:solidFill>
              <a:srgbClr val="599BD5">
                <a:alpha val="49803"/>
              </a:srgbClr>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dirty="0"/>
            </a:p>
          </p:txBody>
        </p:sp>
        <p:sp>
          <p:nvSpPr>
            <p:cNvPr id="386" name="Google Shape;386;p53"/>
            <p:cNvSpPr txBox="1"/>
            <p:nvPr/>
          </p:nvSpPr>
          <p:spPr>
            <a:xfrm>
              <a:off x="2212677" y="2675679"/>
              <a:ext cx="2450100" cy="24231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a:p>
              <a:pPr marL="0" marR="0" lvl="0" indent="0" algn="ctr" rtl="0">
                <a:lnSpc>
                  <a:spcPct val="90000"/>
                </a:lnSpc>
                <a:spcBef>
                  <a:spcPts val="400"/>
                </a:spcBef>
                <a:spcAft>
                  <a:spcPts val="0"/>
                </a:spcAft>
                <a:buClr>
                  <a:schemeClr val="dk1"/>
                </a:buClr>
                <a:buSzPts val="1200"/>
                <a:buFont typeface="Times New Roman"/>
                <a:buNone/>
              </a:pPr>
              <a:r>
                <a:rPr lang="en" sz="1200" dirty="0">
                  <a:solidFill>
                    <a:schemeClr val="dk1"/>
                  </a:solidFill>
                  <a:latin typeface="+mn-lt"/>
                  <a:ea typeface="Times New Roman"/>
                  <a:cs typeface="Times New Roman"/>
                  <a:sym typeface="Times New Roman"/>
                </a:rPr>
                <a:t> </a:t>
              </a:r>
              <a:r>
                <a:rPr lang="en" sz="2100" b="1" dirty="0">
                  <a:solidFill>
                    <a:schemeClr val="dk1"/>
                  </a:solidFill>
                  <a:latin typeface="+mn-lt"/>
                  <a:ea typeface="Calibri"/>
                  <a:cs typeface="Calibri"/>
                  <a:sym typeface="Calibri"/>
                </a:rPr>
                <a:t>Adaptive, Evidence- and Research- informed Educators </a:t>
              </a:r>
              <a:endParaRPr sz="1700" dirty="0">
                <a:latin typeface="+mn-lt"/>
              </a:endParaRPr>
            </a:p>
            <a:p>
              <a:pPr marL="0" marR="0" lvl="0" indent="0" algn="ctr" rtl="0">
                <a:lnSpc>
                  <a:spcPct val="90000"/>
                </a:lnSpc>
                <a:spcBef>
                  <a:spcPts val="500"/>
                </a:spcBef>
                <a:spcAft>
                  <a:spcPts val="0"/>
                </a:spcAft>
                <a:buClr>
                  <a:schemeClr val="dk1"/>
                </a:buClr>
                <a:buSzPts val="1200"/>
                <a:buFont typeface="Calibri"/>
                <a:buNone/>
              </a:pPr>
              <a:endParaRPr sz="1800" dirty="0">
                <a:solidFill>
                  <a:schemeClr val="dk1"/>
                </a:solidFill>
                <a:latin typeface="Calibri"/>
                <a:ea typeface="Calibri"/>
                <a:cs typeface="Calibri"/>
                <a:sym typeface="Calibri"/>
              </a:endParaRPr>
            </a:p>
          </p:txBody>
        </p:sp>
      </p:grpSp>
      <p:sp>
        <p:nvSpPr>
          <p:cNvPr id="387" name="Google Shape;387;p53"/>
          <p:cNvSpPr txBox="1">
            <a:spLocks noGrp="1"/>
          </p:cNvSpPr>
          <p:nvPr>
            <p:ph type="title"/>
          </p:nvPr>
        </p:nvSpPr>
        <p:spPr>
          <a:xfrm>
            <a:off x="371775" y="-97750"/>
            <a:ext cx="8143800" cy="16920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Clr>
                <a:schemeClr val="dk1"/>
              </a:buClr>
              <a:buSzPct val="81202"/>
              <a:buFont typeface="Calibri"/>
              <a:buNone/>
            </a:pPr>
            <a:br>
              <a:rPr lang="en" sz="2955" b="1" dirty="0">
                <a:latin typeface="Calibri"/>
                <a:ea typeface="Calibri"/>
                <a:cs typeface="Calibri"/>
                <a:sym typeface="Calibri"/>
              </a:rPr>
            </a:br>
            <a:r>
              <a:rPr lang="en" sz="2955" b="1" dirty="0">
                <a:latin typeface="+mj-lt"/>
                <a:ea typeface="Calibri"/>
                <a:cs typeface="Calibri"/>
                <a:sym typeface="Calibri"/>
              </a:rPr>
              <a:t>3.  T</a:t>
            </a:r>
            <a:r>
              <a:rPr lang="en" sz="2811" b="1" dirty="0">
                <a:solidFill>
                  <a:srgbClr val="212121"/>
                </a:solidFill>
                <a:latin typeface="+mj-lt"/>
                <a:ea typeface="Open Sans"/>
                <a:cs typeface="Open Sans"/>
                <a:sym typeface="Open Sans"/>
              </a:rPr>
              <a:t>he Potential Evolving Roles of Teachers and Learners in Real-time Assessment</a:t>
            </a:r>
            <a:endParaRPr sz="2511" b="1" dirty="0">
              <a:solidFill>
                <a:schemeClr val="dk2"/>
              </a:solidFill>
              <a:latin typeface="+mj-lt"/>
              <a:ea typeface="Open Sans"/>
              <a:cs typeface="Open Sans"/>
              <a:sym typeface="Open Sans"/>
            </a:endParaRPr>
          </a:p>
          <a:p>
            <a:pPr marL="0" lvl="0" indent="0" algn="l" rtl="0">
              <a:lnSpc>
                <a:spcPct val="90000"/>
              </a:lnSpc>
              <a:spcBef>
                <a:spcPts val="0"/>
              </a:spcBef>
              <a:spcAft>
                <a:spcPts val="0"/>
              </a:spcAft>
              <a:buClr>
                <a:schemeClr val="dk1"/>
              </a:buClr>
              <a:buSzPct val="81202"/>
              <a:buFont typeface="Calibri"/>
              <a:buNone/>
            </a:pPr>
            <a:endParaRPr sz="2955" b="1" dirty="0">
              <a:latin typeface="+mj-lt"/>
              <a:ea typeface="Calibri"/>
              <a:cs typeface="Calibri"/>
              <a:sym typeface="Calibri"/>
            </a:endParaRPr>
          </a:p>
          <a:p>
            <a:pPr marL="0" lvl="0" indent="0" algn="l" rtl="0">
              <a:lnSpc>
                <a:spcPct val="90000"/>
              </a:lnSpc>
              <a:spcBef>
                <a:spcPts val="0"/>
              </a:spcBef>
              <a:spcAft>
                <a:spcPts val="0"/>
              </a:spcAft>
              <a:buClr>
                <a:schemeClr val="dk1"/>
              </a:buClr>
              <a:buSzPct val="100000"/>
              <a:buFont typeface="Calibri"/>
              <a:buNone/>
            </a:pPr>
            <a:r>
              <a:rPr lang="en" sz="2400" b="1" dirty="0">
                <a:latin typeface="Times New Roman"/>
                <a:ea typeface="Times New Roman"/>
                <a:cs typeface="Times New Roman"/>
                <a:sym typeface="Times New Roman"/>
              </a:rPr>
              <a:t>              </a:t>
            </a:r>
            <a:endParaRPr sz="2400" b="1" dirty="0">
              <a:latin typeface="Times New Roman"/>
              <a:ea typeface="Times New Roman"/>
              <a:cs typeface="Times New Roman"/>
              <a:sym typeface="Times New Roman"/>
            </a:endParaRPr>
          </a:p>
          <a:p>
            <a:pPr marL="0" lvl="0" indent="0" algn="l" rtl="0">
              <a:lnSpc>
                <a:spcPct val="90000"/>
              </a:lnSpc>
              <a:spcBef>
                <a:spcPts val="0"/>
              </a:spcBef>
              <a:spcAft>
                <a:spcPts val="0"/>
              </a:spcAft>
              <a:buClr>
                <a:schemeClr val="dk1"/>
              </a:buClr>
              <a:buSzPct val="100000"/>
              <a:buFont typeface="Calibri"/>
              <a:buNone/>
            </a:pPr>
            <a:r>
              <a:rPr lang="en" sz="2400" b="1" dirty="0">
                <a:latin typeface="Times New Roman"/>
                <a:ea typeface="Times New Roman"/>
                <a:cs typeface="Times New Roman"/>
                <a:sym typeface="Times New Roman"/>
              </a:rPr>
              <a:t>                           </a:t>
            </a:r>
            <a:endParaRPr sz="1100" dirty="0">
              <a:latin typeface="Times New Roman"/>
              <a:ea typeface="Times New Roman"/>
              <a:cs typeface="Times New Roman"/>
              <a:sym typeface="Times New Roman"/>
            </a:endParaRPr>
          </a:p>
        </p:txBody>
      </p:sp>
      <p:sp>
        <p:nvSpPr>
          <p:cNvPr id="388" name="Google Shape;388;p5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solidFill>
                  <a:schemeClr val="dk1"/>
                </a:solidFill>
                <a:latin typeface="Economica"/>
                <a:ea typeface="Economica"/>
                <a:cs typeface="Economica"/>
                <a:sym typeface="Economica"/>
              </a:rPr>
              <a:t>27</a:t>
            </a:fld>
            <a:endParaRPr dirty="0">
              <a:solidFill>
                <a:schemeClr val="dk1"/>
              </a:solidFill>
              <a:latin typeface="Economica"/>
              <a:ea typeface="Economica"/>
              <a:cs typeface="Economica"/>
              <a:sym typeface="Economica"/>
            </a:endParaRPr>
          </a:p>
        </p:txBody>
      </p:sp>
      <p:sp>
        <p:nvSpPr>
          <p:cNvPr id="389" name="Google Shape;389;p53"/>
          <p:cNvSpPr txBox="1"/>
          <p:nvPr/>
        </p:nvSpPr>
        <p:spPr>
          <a:xfrm>
            <a:off x="5396221" y="2882125"/>
            <a:ext cx="3782203"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dirty="0">
              <a:latin typeface="Open Sans"/>
              <a:ea typeface="Open Sans"/>
              <a:cs typeface="Open Sans"/>
              <a:sym typeface="Open Sans"/>
            </a:endParaRPr>
          </a:p>
        </p:txBody>
      </p:sp>
      <p:sp>
        <p:nvSpPr>
          <p:cNvPr id="390" name="Google Shape;390;p53"/>
          <p:cNvSpPr txBox="1"/>
          <p:nvPr/>
        </p:nvSpPr>
        <p:spPr>
          <a:xfrm>
            <a:off x="4834382" y="2760600"/>
            <a:ext cx="4255950" cy="6640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dirty="0">
              <a:latin typeface="Open Sans"/>
              <a:ea typeface="Open Sans"/>
              <a:cs typeface="Open Sans"/>
              <a:sym typeface="Open Sans"/>
            </a:endParaRPr>
          </a:p>
        </p:txBody>
      </p:sp>
      <p:sp>
        <p:nvSpPr>
          <p:cNvPr id="391" name="Google Shape;391;p53"/>
          <p:cNvSpPr txBox="1"/>
          <p:nvPr/>
        </p:nvSpPr>
        <p:spPr>
          <a:xfrm>
            <a:off x="4448900" y="1910096"/>
            <a:ext cx="3369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dirty="0">
              <a:latin typeface="Open Sans"/>
              <a:ea typeface="Open Sans"/>
              <a:cs typeface="Open Sans"/>
              <a:sym typeface="Open Sans"/>
            </a:endParaRPr>
          </a:p>
        </p:txBody>
      </p:sp>
      <p:sp>
        <p:nvSpPr>
          <p:cNvPr id="392" name="Google Shape;392;p53"/>
          <p:cNvSpPr/>
          <p:nvPr/>
        </p:nvSpPr>
        <p:spPr>
          <a:xfrm>
            <a:off x="3641662" y="2538782"/>
            <a:ext cx="1499473" cy="459312"/>
          </a:xfrm>
          <a:prstGeom prst="rect">
            <a:avLst/>
          </a:prstGeom>
        </p:spPr>
        <p:txBody>
          <a:bodyPr>
            <a:prstTxWarp prst="textPlain">
              <a:avLst/>
            </a:prstTxWarp>
          </a:bodyPr>
          <a:lstStyle/>
          <a:p>
            <a:pPr lvl="0" algn="ctr"/>
            <a:r>
              <a:rPr b="0" i="0" dirty="0">
                <a:ln w="9525" cap="flat" cmpd="sng">
                  <a:solidFill>
                    <a:srgbClr val="212121"/>
                  </a:solidFill>
                  <a:prstDash val="solid"/>
                  <a:round/>
                  <a:headEnd type="none" w="sm" len="sm"/>
                  <a:tailEnd type="none" w="sm" len="sm"/>
                </a:ln>
                <a:solidFill>
                  <a:srgbClr val="002060"/>
                </a:solidFill>
                <a:latin typeface="+mj-lt"/>
              </a:rPr>
              <a:t>Evidence</a:t>
            </a:r>
          </a:p>
        </p:txBody>
      </p:sp>
      <p:sp>
        <p:nvSpPr>
          <p:cNvPr id="393" name="Google Shape;393;p53"/>
          <p:cNvSpPr/>
          <p:nvPr/>
        </p:nvSpPr>
        <p:spPr>
          <a:xfrm>
            <a:off x="4555658" y="1509355"/>
            <a:ext cx="1315500" cy="935400"/>
          </a:xfrm>
          <a:prstGeom prst="bentArrow">
            <a:avLst>
              <a:gd name="adj1" fmla="val 25000"/>
              <a:gd name="adj2" fmla="val 25983"/>
              <a:gd name="adj3" fmla="val 25000"/>
              <a:gd name="adj4" fmla="val 4375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4" name="Google Shape;394;p53"/>
          <p:cNvSpPr/>
          <p:nvPr/>
        </p:nvSpPr>
        <p:spPr>
          <a:xfrm flipH="1">
            <a:off x="3157455" y="1509355"/>
            <a:ext cx="1404000" cy="935400"/>
          </a:xfrm>
          <a:prstGeom prst="bentArrow">
            <a:avLst>
              <a:gd name="adj1" fmla="val 25000"/>
              <a:gd name="adj2" fmla="val 30826"/>
              <a:gd name="adj3" fmla="val 25000"/>
              <a:gd name="adj4" fmla="val 4375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55"/>
          <p:cNvSpPr txBox="1">
            <a:spLocks noGrp="1"/>
          </p:cNvSpPr>
          <p:nvPr>
            <p:ph type="title"/>
          </p:nvPr>
        </p:nvSpPr>
        <p:spPr>
          <a:xfrm>
            <a:off x="299650" y="304800"/>
            <a:ext cx="8558100" cy="977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dirty="0"/>
              <a:t> </a:t>
            </a:r>
            <a:r>
              <a:rPr lang="en" dirty="0">
                <a:latin typeface="+mj-lt"/>
              </a:rPr>
              <a:t>Provides Educators Increased Insight into The….</a:t>
            </a:r>
            <a:endParaRPr dirty="0">
              <a:latin typeface="+mj-lt"/>
            </a:endParaRPr>
          </a:p>
        </p:txBody>
      </p:sp>
      <p:sp>
        <p:nvSpPr>
          <p:cNvPr id="407" name="Google Shape;407;p55"/>
          <p:cNvSpPr txBox="1">
            <a:spLocks noGrp="1"/>
          </p:cNvSpPr>
          <p:nvPr>
            <p:ph type="body" idx="1"/>
          </p:nvPr>
        </p:nvSpPr>
        <p:spPr>
          <a:xfrm>
            <a:off x="407700" y="1819835"/>
            <a:ext cx="2365500" cy="2933065"/>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1600"/>
              </a:spcAft>
              <a:buSzPts val="688"/>
              <a:buNone/>
            </a:pPr>
            <a:r>
              <a:rPr lang="en" sz="1980" dirty="0">
                <a:solidFill>
                  <a:srgbClr val="11294A"/>
                </a:solidFill>
                <a:latin typeface="+mn-lt"/>
                <a:ea typeface="Arial"/>
                <a:cs typeface="Arial"/>
                <a:sym typeface="Arial"/>
              </a:rPr>
              <a:t>Real-time challenges or obstacles an individual student confronts while learning or applying new material that hinder students’ equitable progress</a:t>
            </a:r>
            <a:endParaRPr sz="1450" dirty="0">
              <a:latin typeface="+mn-lt"/>
            </a:endParaRPr>
          </a:p>
        </p:txBody>
      </p:sp>
      <p:sp>
        <p:nvSpPr>
          <p:cNvPr id="408" name="Google Shape;408;p55"/>
          <p:cNvSpPr txBox="1">
            <a:spLocks noGrp="1"/>
          </p:cNvSpPr>
          <p:nvPr>
            <p:ph type="body" idx="2"/>
          </p:nvPr>
        </p:nvSpPr>
        <p:spPr>
          <a:xfrm>
            <a:off x="3396075" y="1999500"/>
            <a:ext cx="2365500" cy="27534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1600"/>
              </a:spcAft>
              <a:buSzPts val="852"/>
              <a:buNone/>
            </a:pPr>
            <a:r>
              <a:rPr lang="en" sz="2000" dirty="0">
                <a:solidFill>
                  <a:srgbClr val="11294A"/>
                </a:solidFill>
                <a:latin typeface="+mn-lt"/>
                <a:ea typeface="Arial"/>
                <a:cs typeface="Arial"/>
                <a:sym typeface="Arial"/>
              </a:rPr>
              <a:t>New knowledge or skills students acquire along the progression of each course or educational  experience</a:t>
            </a:r>
            <a:endParaRPr sz="1472" dirty="0">
              <a:solidFill>
                <a:srgbClr val="11294A"/>
              </a:solidFill>
              <a:latin typeface="+mn-lt"/>
              <a:ea typeface="Arial"/>
              <a:cs typeface="Arial"/>
              <a:sym typeface="Arial"/>
            </a:endParaRPr>
          </a:p>
        </p:txBody>
      </p:sp>
      <p:sp>
        <p:nvSpPr>
          <p:cNvPr id="409" name="Google Shape;409;p55"/>
          <p:cNvSpPr txBox="1">
            <a:spLocks noGrp="1"/>
          </p:cNvSpPr>
          <p:nvPr>
            <p:ph type="body" idx="3"/>
          </p:nvPr>
        </p:nvSpPr>
        <p:spPr>
          <a:xfrm>
            <a:off x="6384450" y="1909825"/>
            <a:ext cx="2473200" cy="2753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900" dirty="0">
                <a:solidFill>
                  <a:srgbClr val="11294A"/>
                </a:solidFill>
                <a:latin typeface="+mn-lt"/>
              </a:rPr>
              <a:t>Efficacy of educational practices in promoting student learning—for example, pedagogy, resources, types of interventions</a:t>
            </a:r>
            <a:endParaRPr sz="1900" dirty="0">
              <a:solidFill>
                <a:srgbClr val="11294A"/>
              </a:solidFill>
              <a:latin typeface="+mn-lt"/>
            </a:endParaRPr>
          </a:p>
        </p:txBody>
      </p:sp>
      <p:sp>
        <p:nvSpPr>
          <p:cNvPr id="410" name="Google Shape;410;p55"/>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n" sz="1700">
                <a:solidFill>
                  <a:schemeClr val="lt1"/>
                </a:solidFill>
              </a:rPr>
              <a:t>28</a:t>
            </a:fld>
            <a:endParaRPr sz="1700" dirty="0">
              <a:solidFill>
                <a:schemeClr val="lt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54"/>
          <p:cNvSpPr txBox="1">
            <a:spLocks noGrp="1"/>
          </p:cNvSpPr>
          <p:nvPr>
            <p:ph type="title"/>
          </p:nvPr>
        </p:nvSpPr>
        <p:spPr>
          <a:xfrm>
            <a:off x="127675" y="788650"/>
            <a:ext cx="3210948" cy="37536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dirty="0">
                <a:latin typeface="+mj-lt"/>
              </a:rPr>
              <a:t>Timely Feedback  in the “dynamic, ongoing process of learning” Assists Currently Enrolled Students to</a:t>
            </a:r>
            <a:r>
              <a:rPr lang="en" dirty="0">
                <a:latin typeface="+mj-lt"/>
                <a:ea typeface="Times New Roman"/>
                <a:cs typeface="Times New Roman"/>
                <a:sym typeface="Times New Roman"/>
              </a:rPr>
              <a:t>:</a:t>
            </a:r>
            <a:endParaRPr dirty="0">
              <a:latin typeface="+mj-lt"/>
              <a:ea typeface="Times New Roman"/>
              <a:cs typeface="Times New Roman"/>
              <a:sym typeface="Times New Roman"/>
            </a:endParaRPr>
          </a:p>
        </p:txBody>
      </p:sp>
      <p:sp>
        <p:nvSpPr>
          <p:cNvPr id="400" name="Google Shape;400;p54"/>
          <p:cNvSpPr txBox="1">
            <a:spLocks noGrp="1"/>
          </p:cNvSpPr>
          <p:nvPr>
            <p:ph type="body" idx="1"/>
          </p:nvPr>
        </p:nvSpPr>
        <p:spPr>
          <a:xfrm>
            <a:off x="3694624" y="217325"/>
            <a:ext cx="5449375" cy="49260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endParaRPr sz="1900" dirty="0">
              <a:solidFill>
                <a:srgbClr val="11294A"/>
              </a:solidFill>
            </a:endParaRPr>
          </a:p>
          <a:p>
            <a:pPr marL="457200" lvl="0" indent="-349250" algn="l" rtl="0">
              <a:spcBef>
                <a:spcPts val="1600"/>
              </a:spcBef>
              <a:spcAft>
                <a:spcPts val="0"/>
              </a:spcAft>
              <a:buClr>
                <a:srgbClr val="11294A"/>
              </a:buClr>
              <a:buSzPts val="1900"/>
              <a:buAutoNum type="arabicPeriod"/>
            </a:pPr>
            <a:r>
              <a:rPr lang="en" sz="1900" dirty="0">
                <a:solidFill>
                  <a:srgbClr val="11294A"/>
                </a:solidFill>
                <a:latin typeface="+mn-lt"/>
              </a:rPr>
              <a:t>equitably progress toward attaining high quality exit-level course-, program-, and institution-level outcomes by closing underperformance gaps when they occur and as they persist in real-time</a:t>
            </a:r>
            <a:endParaRPr sz="1900" dirty="0">
              <a:solidFill>
                <a:srgbClr val="11294A"/>
              </a:solidFill>
              <a:latin typeface="+mn-lt"/>
            </a:endParaRPr>
          </a:p>
          <a:p>
            <a:pPr marL="120650" lvl="0" indent="0" algn="l" rtl="0">
              <a:spcBef>
                <a:spcPts val="1600"/>
              </a:spcBef>
              <a:spcAft>
                <a:spcPts val="0"/>
              </a:spcAft>
              <a:buClr>
                <a:srgbClr val="11294A"/>
              </a:buClr>
              <a:buSzPts val="1700"/>
              <a:buNone/>
            </a:pPr>
            <a:r>
              <a:rPr lang="en" sz="1900" dirty="0">
                <a:solidFill>
                  <a:srgbClr val="11294A"/>
                </a:solidFill>
                <a:latin typeface="+mn-lt"/>
              </a:rPr>
              <a:t>2. become self-regulated learners who-- with the guidance of “a trusted other”-- develop agency for their </a:t>
            </a:r>
            <a:r>
              <a:rPr lang="en" sz="1900">
                <a:solidFill>
                  <a:srgbClr val="11294A"/>
                </a:solidFill>
                <a:latin typeface="+mn-lt"/>
              </a:rPr>
              <a:t>learning by identifying </a:t>
            </a:r>
            <a:r>
              <a:rPr lang="en" sz="1900" dirty="0">
                <a:solidFill>
                  <a:srgbClr val="11294A"/>
                </a:solidFill>
                <a:latin typeface="+mn-lt"/>
              </a:rPr>
              <a:t>the causes of underperformance patterns, developing strategies to improve them, and assuming responsibility for continued improvement.</a:t>
            </a:r>
            <a:r>
              <a:rPr lang="en" sz="1800" dirty="0">
                <a:solidFill>
                  <a:srgbClr val="11294A"/>
                </a:solidFill>
                <a:latin typeface="+mn-lt"/>
              </a:rPr>
              <a:t> </a:t>
            </a:r>
            <a:endParaRPr sz="1800" dirty="0">
              <a:solidFill>
                <a:srgbClr val="11294A"/>
              </a:solidFill>
              <a:latin typeface="+mn-lt"/>
            </a:endParaRPr>
          </a:p>
        </p:txBody>
      </p:sp>
      <p:sp>
        <p:nvSpPr>
          <p:cNvPr id="401" name="Google Shape;401;p54"/>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n" sz="1700"/>
              <a:t>29</a:t>
            </a:fld>
            <a:endParaRPr sz="17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611B0B5-F42E-C776-CDB5-5351523C1EC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dirty="0"/>
          </a:p>
        </p:txBody>
      </p:sp>
      <p:sp>
        <p:nvSpPr>
          <p:cNvPr id="6" name="TextBox 5">
            <a:extLst>
              <a:ext uri="{FF2B5EF4-FFF2-40B4-BE49-F238E27FC236}">
                <a16:creationId xmlns:a16="http://schemas.microsoft.com/office/drawing/2014/main" id="{F33DAD12-5AFA-8626-A779-0C0B761ABA37}"/>
              </a:ext>
            </a:extLst>
          </p:cNvPr>
          <p:cNvSpPr txBox="1"/>
          <p:nvPr/>
        </p:nvSpPr>
        <p:spPr>
          <a:xfrm>
            <a:off x="995082" y="878542"/>
            <a:ext cx="7064189" cy="3108543"/>
          </a:xfrm>
          <a:prstGeom prst="rect">
            <a:avLst/>
          </a:prstGeom>
          <a:noFill/>
        </p:spPr>
        <p:txBody>
          <a:bodyPr wrap="square">
            <a:spAutoFit/>
          </a:bodyPr>
          <a:lstStyle/>
          <a:p>
            <a:r>
              <a:rPr lang="en-US" sz="2800" dirty="0">
                <a:effectLst/>
                <a:latin typeface="+mn-lt"/>
              </a:rPr>
              <a:t>Our challenge is to humanize assessment--to uncover the challenges our currently enrolled students face in real time and then develop or identify interventions, strategies, or practices to assist each student to persist and achieve along the trajectory of </a:t>
            </a:r>
            <a:r>
              <a:rPr lang="en-US" sz="2800" dirty="0">
                <a:latin typeface="+mn-lt"/>
              </a:rPr>
              <a:t>each student’s </a:t>
            </a:r>
            <a:r>
              <a:rPr lang="en-US" sz="2800" dirty="0">
                <a:effectLst/>
                <a:latin typeface="+mn-lt"/>
              </a:rPr>
              <a:t>educational pathway  </a:t>
            </a:r>
          </a:p>
        </p:txBody>
      </p:sp>
      <p:pic>
        <p:nvPicPr>
          <p:cNvPr id="7" name="Google Shape;231;p33">
            <a:extLst>
              <a:ext uri="{FF2B5EF4-FFF2-40B4-BE49-F238E27FC236}">
                <a16:creationId xmlns:a16="http://schemas.microsoft.com/office/drawing/2014/main" id="{738A2287-AEBF-C882-EA92-003CF35ECA8D}"/>
              </a:ext>
            </a:extLst>
          </p:cNvPr>
          <p:cNvPicPr preferRelativeResize="0"/>
          <p:nvPr/>
        </p:nvPicPr>
        <p:blipFill>
          <a:blip r:embed="rId2">
            <a:alphaModFix/>
          </a:blip>
          <a:stretch>
            <a:fillRect/>
          </a:stretch>
        </p:blipFill>
        <p:spPr>
          <a:xfrm>
            <a:off x="7785979" y="385481"/>
            <a:ext cx="1113995" cy="837143"/>
          </a:xfrm>
          <a:prstGeom prst="rect">
            <a:avLst/>
          </a:prstGeom>
          <a:noFill/>
          <a:ln>
            <a:noFill/>
          </a:ln>
        </p:spPr>
      </p:pic>
    </p:spTree>
    <p:extLst>
      <p:ext uri="{BB962C8B-B14F-4D97-AF65-F5344CB8AC3E}">
        <p14:creationId xmlns:p14="http://schemas.microsoft.com/office/powerpoint/2010/main" val="1131054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185" y="179281"/>
            <a:ext cx="7343479" cy="904117"/>
          </a:xfrm>
        </p:spPr>
        <p:txBody>
          <a:bodyPr/>
          <a:lstStyle/>
          <a:p>
            <a:r>
              <a:rPr lang="en-US" sz="2400" dirty="0"/>
              <a:t>  </a:t>
            </a:r>
            <a:r>
              <a:rPr lang="en-US" sz="2400" b="1" dirty="0">
                <a:latin typeface="+mj-lt"/>
              </a:rPr>
              <a:t>Possible Approaches to Taking RTSA to Scale</a:t>
            </a:r>
          </a:p>
        </p:txBody>
      </p:sp>
      <p:sp>
        <p:nvSpPr>
          <p:cNvPr id="3" name="Content Placeholder 2"/>
          <p:cNvSpPr>
            <a:spLocks noGrp="1"/>
          </p:cNvSpPr>
          <p:nvPr>
            <p:ph idx="1"/>
          </p:nvPr>
        </p:nvSpPr>
        <p:spPr>
          <a:xfrm>
            <a:off x="1554956" y="1200151"/>
            <a:ext cx="6254423" cy="3780444"/>
          </a:xfrm>
        </p:spPr>
        <p:txBody>
          <a:bodyPr>
            <a:normAutofit/>
          </a:bodyPr>
          <a:lstStyle/>
          <a:p>
            <a:r>
              <a:rPr lang="en-US" sz="2100" dirty="0">
                <a:solidFill>
                  <a:schemeClr val="tx1"/>
                </a:solidFill>
                <a:latin typeface="+mn-lt"/>
              </a:rPr>
              <a:t>Identify High-Risk Courses or Modules That Stretch Across Students’ Degree Pathways, From Point of Matriculation, Transfer, or Re-entry Into Higher Education to Point of Graduation</a:t>
            </a:r>
          </a:p>
          <a:p>
            <a:r>
              <a:rPr lang="en-US" sz="2100" dirty="0">
                <a:solidFill>
                  <a:schemeClr val="tx1"/>
                </a:solidFill>
                <a:latin typeface="+mn-lt"/>
              </a:rPr>
              <a:t>Identify High-Risk Learning Outcomes</a:t>
            </a:r>
          </a:p>
          <a:p>
            <a:r>
              <a:rPr lang="en-US" sz="2100" dirty="0">
                <a:solidFill>
                  <a:schemeClr val="tx1"/>
                </a:solidFill>
                <a:latin typeface="+mn-lt"/>
              </a:rPr>
              <a:t>Initially Reduce Intervals of Time Between Current Assessment Reporting Times to Identify and Improve Longitudinally Your Enrolled Students’ Chronological Barriers </a:t>
            </a:r>
          </a:p>
          <a:p>
            <a:endParaRPr lang="en-US" dirty="0"/>
          </a:p>
          <a:p>
            <a:endParaRPr lang="en-US" dirty="0"/>
          </a:p>
          <a:p>
            <a:endParaRPr lang="en-US" dirty="0"/>
          </a:p>
          <a:p>
            <a:endParaRPr lang="en-US" dirty="0"/>
          </a:p>
        </p:txBody>
      </p:sp>
      <p:grpSp>
        <p:nvGrpSpPr>
          <p:cNvPr id="6" name="Group 5"/>
          <p:cNvGrpSpPr/>
          <p:nvPr/>
        </p:nvGrpSpPr>
        <p:grpSpPr>
          <a:xfrm>
            <a:off x="8129885" y="179282"/>
            <a:ext cx="770930" cy="708875"/>
            <a:chOff x="4812149" y="2995453"/>
            <a:chExt cx="2247180" cy="1780846"/>
          </a:xfrm>
        </p:grpSpPr>
        <p:sp>
          <p:nvSpPr>
            <p:cNvPr id="7" name="Rounded Rectangle 6"/>
            <p:cNvSpPr/>
            <p:nvPr/>
          </p:nvSpPr>
          <p:spPr>
            <a:xfrm>
              <a:off x="4812149" y="2995453"/>
              <a:ext cx="2247180" cy="1780846"/>
            </a:xfrm>
            <a:prstGeom prst="roundRect">
              <a:avLst>
                <a:gd name="adj" fmla="val 16670"/>
              </a:avLst>
            </a:prstGeom>
            <a:blipFill rotWithShape="0">
              <a:blip r:embed="rId2"/>
              <a:stretch>
                <a:fillRect/>
              </a:stretch>
            </a:bli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8" name="Rounded Rectangle 4"/>
            <p:cNvSpPr/>
            <p:nvPr/>
          </p:nvSpPr>
          <p:spPr>
            <a:xfrm>
              <a:off x="4899098" y="3082402"/>
              <a:ext cx="2073282" cy="16069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endParaRPr lang="en-US" sz="1800" kern="1200" dirty="0"/>
            </a:p>
          </p:txBody>
        </p:sp>
      </p:grpSp>
      <p:sp>
        <p:nvSpPr>
          <p:cNvPr id="4" name="Slide Number Placeholder 3"/>
          <p:cNvSpPr>
            <a:spLocks noGrp="1"/>
          </p:cNvSpPr>
          <p:nvPr>
            <p:ph type="sldNum" sz="quarter" idx="12"/>
          </p:nvPr>
        </p:nvSpPr>
        <p:spPr/>
        <p:txBody>
          <a:bodyPr/>
          <a:lstStyle/>
          <a:p>
            <a:fld id="{7F5CE407-6216-4202-80E4-A30DC2F709B2}" type="slidenum">
              <a:rPr lang="en-US" smtClean="0"/>
              <a:t>30</a:t>
            </a:fld>
            <a:endParaRPr lang="en-US" dirty="0"/>
          </a:p>
        </p:txBody>
      </p:sp>
    </p:spTree>
    <p:extLst>
      <p:ext uri="{BB962C8B-B14F-4D97-AF65-F5344CB8AC3E}">
        <p14:creationId xmlns:p14="http://schemas.microsoft.com/office/powerpoint/2010/main" val="31126214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248" y="762000"/>
            <a:ext cx="6887416" cy="4218595"/>
          </a:xfrm>
        </p:spPr>
        <p:txBody>
          <a:bodyPr>
            <a:noAutofit/>
          </a:bodyPr>
          <a:lstStyle/>
          <a:p>
            <a:r>
              <a:rPr lang="en-US" sz="2100" dirty="0">
                <a:solidFill>
                  <a:schemeClr val="tx1"/>
                </a:solidFill>
                <a:latin typeface="+mj-lt"/>
              </a:rPr>
              <a:t>Identify and Then Track the Most Vulnerable Cohorts of Students</a:t>
            </a:r>
          </a:p>
          <a:p>
            <a:r>
              <a:rPr lang="en-US" sz="2100" dirty="0">
                <a:solidFill>
                  <a:schemeClr val="tx1"/>
                </a:solidFill>
                <a:latin typeface="+mj-lt"/>
              </a:rPr>
              <a:t>Initially, Assess Students’ Near-Graduation Work to Identify Patterns of Underperformance That Need to Be Addressed Longitudinally </a:t>
            </a:r>
          </a:p>
          <a:p>
            <a:r>
              <a:rPr lang="en-US" sz="2100" dirty="0">
                <a:solidFill>
                  <a:schemeClr val="tx1"/>
                </a:solidFill>
                <a:latin typeface="+mj-lt"/>
              </a:rPr>
              <a:t>Learn How Colleagues in Specialized or Nationally Accredited Programs Continuously Assess Their Students’ Progress and Use Results to Advance Enrolled Students to increasingly higher levels of performance </a:t>
            </a:r>
          </a:p>
          <a:p>
            <a:endParaRPr lang="en-US" sz="2100" dirty="0"/>
          </a:p>
        </p:txBody>
      </p:sp>
      <p:sp>
        <p:nvSpPr>
          <p:cNvPr id="2" name="Slide Number Placeholder 1"/>
          <p:cNvSpPr>
            <a:spLocks noGrp="1"/>
          </p:cNvSpPr>
          <p:nvPr>
            <p:ph type="sldNum" sz="quarter" idx="12"/>
          </p:nvPr>
        </p:nvSpPr>
        <p:spPr/>
        <p:txBody>
          <a:bodyPr/>
          <a:lstStyle/>
          <a:p>
            <a:fld id="{7F5CE407-6216-4202-80E4-A30DC2F709B2}" type="slidenum">
              <a:rPr lang="en-US" smtClean="0"/>
              <a:t>31</a:t>
            </a:fld>
            <a:endParaRPr lang="en-US" dirty="0"/>
          </a:p>
        </p:txBody>
      </p:sp>
      <p:sp>
        <p:nvSpPr>
          <p:cNvPr id="4" name="TextBox 3">
            <a:extLst>
              <a:ext uri="{FF2B5EF4-FFF2-40B4-BE49-F238E27FC236}">
                <a16:creationId xmlns:a16="http://schemas.microsoft.com/office/drawing/2014/main" id="{772A1545-1A6B-A509-6BB1-BBD505640369}"/>
              </a:ext>
            </a:extLst>
          </p:cNvPr>
          <p:cNvSpPr txBox="1"/>
          <p:nvPr/>
        </p:nvSpPr>
        <p:spPr>
          <a:xfrm>
            <a:off x="1616148" y="4359349"/>
            <a:ext cx="4601771" cy="523220"/>
          </a:xfrm>
          <a:prstGeom prst="rect">
            <a:avLst/>
          </a:prstGeom>
          <a:noFill/>
        </p:spPr>
        <p:txBody>
          <a:bodyPr wrap="square" rtlCol="0">
            <a:spAutoFit/>
          </a:bodyPr>
          <a:lstStyle/>
          <a:p>
            <a:r>
              <a:rPr lang="en-US" dirty="0">
                <a:solidFill>
                  <a:schemeClr val="accent3">
                    <a:lumMod val="75000"/>
                  </a:schemeClr>
                </a:solidFill>
              </a:rPr>
              <a:t>See Handout 6: An Example of Continuous Assessment of Student Learning in A Program</a:t>
            </a:r>
          </a:p>
        </p:txBody>
      </p:sp>
    </p:spTree>
    <p:extLst>
      <p:ext uri="{BB962C8B-B14F-4D97-AF65-F5344CB8AC3E}">
        <p14:creationId xmlns:p14="http://schemas.microsoft.com/office/powerpoint/2010/main" val="2504148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5" name="Google Shape;355;p49"/>
          <p:cNvSpPr txBox="1"/>
          <p:nvPr/>
        </p:nvSpPr>
        <p:spPr>
          <a:xfrm>
            <a:off x="5215468" y="491067"/>
            <a:ext cx="3014132" cy="27699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dirty="0">
                <a:solidFill>
                  <a:schemeClr val="lt1"/>
                </a:solidFill>
                <a:latin typeface="Calibri"/>
                <a:ea typeface="Calibri"/>
                <a:cs typeface="Calibri"/>
                <a:sym typeface="Calibri"/>
              </a:rPr>
              <a:t>Used with permission from Canvas</a:t>
            </a:r>
            <a:endParaRPr sz="1100" dirty="0"/>
          </a:p>
        </p:txBody>
      </p:sp>
      <p:sp>
        <p:nvSpPr>
          <p:cNvPr id="356" name="Google Shape;356;p4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solidFill>
                  <a:schemeClr val="dk1"/>
                </a:solidFill>
                <a:latin typeface="Economica"/>
                <a:ea typeface="Economica"/>
                <a:cs typeface="Economica"/>
                <a:sym typeface="Economica"/>
              </a:rPr>
              <a:t>32</a:t>
            </a:fld>
            <a:endParaRPr dirty="0">
              <a:solidFill>
                <a:schemeClr val="dk1"/>
              </a:solidFill>
              <a:latin typeface="Economica"/>
              <a:ea typeface="Economica"/>
              <a:cs typeface="Economica"/>
              <a:sym typeface="Economica"/>
            </a:endParaRPr>
          </a:p>
        </p:txBody>
      </p:sp>
      <p:sp>
        <p:nvSpPr>
          <p:cNvPr id="357" name="Google Shape;357;p49"/>
          <p:cNvSpPr txBox="1"/>
          <p:nvPr/>
        </p:nvSpPr>
        <p:spPr>
          <a:xfrm>
            <a:off x="378025" y="-63600"/>
            <a:ext cx="756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dirty="0">
              <a:latin typeface="Calibri"/>
              <a:ea typeface="Calibri"/>
              <a:cs typeface="Calibri"/>
              <a:sym typeface="Calibri"/>
            </a:endParaRPr>
          </a:p>
        </p:txBody>
      </p:sp>
      <p:sp>
        <p:nvSpPr>
          <p:cNvPr id="358" name="Google Shape;358;p49"/>
          <p:cNvSpPr txBox="1"/>
          <p:nvPr/>
        </p:nvSpPr>
        <p:spPr>
          <a:xfrm>
            <a:off x="158876" y="217535"/>
            <a:ext cx="1411508" cy="295462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dirty="0">
                <a:latin typeface="Calibri"/>
                <a:ea typeface="Calibri"/>
                <a:cs typeface="Calibri"/>
                <a:sym typeface="Calibri"/>
              </a:rPr>
              <a:t>Weekly Dashboard Report on Student’s Online Activity from </a:t>
            </a:r>
            <a:r>
              <a:rPr lang="en-US" sz="1800" dirty="0">
                <a:latin typeface="Calibri"/>
                <a:ea typeface="Calibri"/>
                <a:cs typeface="Calibri"/>
                <a:sym typeface="Calibri"/>
              </a:rPr>
              <a:t>a</a:t>
            </a:r>
            <a:r>
              <a:rPr lang="en" sz="1800" dirty="0">
                <a:latin typeface="Calibri"/>
                <a:ea typeface="Calibri"/>
                <a:cs typeface="Calibri"/>
                <a:sym typeface="Calibri"/>
              </a:rPr>
              <a:t> Stony Brook Brightspace </a:t>
            </a:r>
            <a:r>
              <a:rPr lang="en-US" sz="1800" dirty="0">
                <a:latin typeface="Calibri"/>
                <a:ea typeface="Calibri"/>
                <a:cs typeface="Calibri"/>
                <a:sym typeface="Calibri"/>
              </a:rPr>
              <a:t>course</a:t>
            </a:r>
            <a:endParaRPr lang="en" sz="1800" dirty="0">
              <a:latin typeface="Calibri"/>
              <a:ea typeface="Calibri"/>
              <a:cs typeface="Calibri"/>
              <a:sym typeface="Calibri"/>
            </a:endParaRPr>
          </a:p>
        </p:txBody>
      </p:sp>
      <p:sp>
        <p:nvSpPr>
          <p:cNvPr id="2" name="TextBox 1">
            <a:extLst>
              <a:ext uri="{FF2B5EF4-FFF2-40B4-BE49-F238E27FC236}">
                <a16:creationId xmlns:a16="http://schemas.microsoft.com/office/drawing/2014/main" id="{658333B8-E692-F566-03BB-24C255BA9528}"/>
              </a:ext>
            </a:extLst>
          </p:cNvPr>
          <p:cNvSpPr txBox="1"/>
          <p:nvPr/>
        </p:nvSpPr>
        <p:spPr>
          <a:xfrm>
            <a:off x="1865014" y="102393"/>
            <a:ext cx="7034542" cy="830997"/>
          </a:xfrm>
          <a:prstGeom prst="rect">
            <a:avLst/>
          </a:prstGeom>
          <a:noFill/>
        </p:spPr>
        <p:txBody>
          <a:bodyPr wrap="square" rtlCol="0">
            <a:spAutoFit/>
          </a:bodyPr>
          <a:lstStyle/>
          <a:p>
            <a:r>
              <a:rPr lang="en-US" sz="1600" b="1" dirty="0"/>
              <a:t>4. </a:t>
            </a:r>
            <a:r>
              <a:rPr lang="en-US" sz="1600" b="1" dirty="0">
                <a:solidFill>
                  <a:schemeClr val="tx1"/>
                </a:solidFill>
              </a:rPr>
              <a:t>Assessment Capabilities in Learning Management Systems That Provide Real-time Access to and Visual Representations of Student Performance Patterns</a:t>
            </a:r>
            <a:endParaRPr lang="en-US" sz="1600" b="1" dirty="0"/>
          </a:p>
        </p:txBody>
      </p:sp>
      <p:pic>
        <p:nvPicPr>
          <p:cNvPr id="5" name="Picture 4">
            <a:extLst>
              <a:ext uri="{FF2B5EF4-FFF2-40B4-BE49-F238E27FC236}">
                <a16:creationId xmlns:a16="http://schemas.microsoft.com/office/drawing/2014/main" id="{A583EE0D-BE2D-4BAA-9BD6-D6BB2E098ED3}"/>
              </a:ext>
            </a:extLst>
          </p:cNvPr>
          <p:cNvPicPr>
            <a:picLocks noChangeAspect="1"/>
          </p:cNvPicPr>
          <p:nvPr/>
        </p:nvPicPr>
        <p:blipFill rotWithShape="1">
          <a:blip r:embed="rId3"/>
          <a:srcRect l="-1" t="8502" r="1889" b="3768"/>
          <a:stretch/>
        </p:blipFill>
        <p:spPr>
          <a:xfrm>
            <a:off x="1679570" y="1027652"/>
            <a:ext cx="3621300" cy="451236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2" name="Picture 1">
            <a:extLst>
              <a:ext uri="{FF2B5EF4-FFF2-40B4-BE49-F238E27FC236}">
                <a16:creationId xmlns:a16="http://schemas.microsoft.com/office/drawing/2014/main" id="{439E4A58-3BAF-4415-AF36-2E2305382C28}"/>
              </a:ext>
            </a:extLst>
          </p:cNvPr>
          <p:cNvPicPr>
            <a:picLocks noChangeAspect="1"/>
          </p:cNvPicPr>
          <p:nvPr/>
        </p:nvPicPr>
        <p:blipFill>
          <a:blip r:embed="rId3"/>
          <a:stretch>
            <a:fillRect/>
          </a:stretch>
        </p:blipFill>
        <p:spPr>
          <a:xfrm>
            <a:off x="1636948" y="576390"/>
            <a:ext cx="5870104" cy="3990719"/>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42" descr="Faculty Dashboard Identifying Student Performance"/>
          <p:cNvPicPr preferRelativeResize="0"/>
          <p:nvPr/>
        </p:nvPicPr>
        <p:blipFill rotWithShape="1">
          <a:blip r:embed="rId3">
            <a:alphaModFix/>
          </a:blip>
          <a:srcRect l="19604" r="19604"/>
          <a:stretch/>
        </p:blipFill>
        <p:spPr>
          <a:xfrm>
            <a:off x="1360967" y="148856"/>
            <a:ext cx="7667208" cy="5114260"/>
          </a:xfrm>
          <a:prstGeom prst="rect">
            <a:avLst/>
          </a:prstGeom>
          <a:noFill/>
          <a:ln>
            <a:noFill/>
          </a:ln>
        </p:spPr>
      </p:pic>
      <p:sp>
        <p:nvSpPr>
          <p:cNvPr id="295" name="Google Shape;295;p42"/>
          <p:cNvSpPr txBox="1">
            <a:spLocks noGrp="1"/>
          </p:cNvSpPr>
          <p:nvPr>
            <p:ph type="title"/>
          </p:nvPr>
        </p:nvSpPr>
        <p:spPr>
          <a:xfrm>
            <a:off x="0" y="362632"/>
            <a:ext cx="1648047" cy="3877954"/>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sz="2400" b="1" dirty="0"/>
              <a:t>Faculty Dashboard Identifying Student Performance </a:t>
            </a:r>
            <a:r>
              <a:rPr lang="en" sz="2400" dirty="0"/>
              <a:t>on a Math Quiz (courseware)</a:t>
            </a:r>
            <a:r>
              <a:rPr lang="en" sz="2400" b="1" dirty="0"/>
              <a:t> Contributed by DiCerbo</a:t>
            </a:r>
            <a:endParaRPr sz="2400" b="1" dirty="0"/>
          </a:p>
        </p:txBody>
      </p:sp>
      <p:sp>
        <p:nvSpPr>
          <p:cNvPr id="296" name="Google Shape;296;p42"/>
          <p:cNvSpPr txBox="1">
            <a:spLocks noGrp="1"/>
          </p:cNvSpPr>
          <p:nvPr>
            <p:ph type="sldNum" idx="12"/>
          </p:nvPr>
        </p:nvSpPr>
        <p:spPr>
          <a:xfrm>
            <a:off x="8377175" y="4456252"/>
            <a:ext cx="651000" cy="318300"/>
          </a:xfrm>
          <a:prstGeom prst="rect">
            <a:avLst/>
          </a:prstGeom>
        </p:spPr>
        <p:txBody>
          <a:bodyPr spcFirstLastPara="1" wrap="square" lIns="68575" tIns="34275" rIns="68575" bIns="34275" anchor="ctr" anchorCtr="0">
            <a:normAutofit lnSpcReduction="10000"/>
          </a:bodyPr>
          <a:lstStyle/>
          <a:p>
            <a:pPr marL="0" lvl="0" indent="0" algn="r" rtl="0">
              <a:spcBef>
                <a:spcPts val="0"/>
              </a:spcBef>
              <a:spcAft>
                <a:spcPts val="0"/>
              </a:spcAft>
              <a:buNone/>
            </a:pPr>
            <a:fld id="{00000000-1234-1234-1234-123412341234}" type="slidenum">
              <a:rPr lang="en" sz="1800">
                <a:solidFill>
                  <a:schemeClr val="lt1"/>
                </a:solidFill>
              </a:rPr>
              <a:t>34</a:t>
            </a:fld>
            <a:endParaRPr sz="1800" dirty="0">
              <a:solidFill>
                <a:schemeClr val="lt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56"/>
          <p:cNvSpPr txBox="1">
            <a:spLocks noGrp="1"/>
          </p:cNvSpPr>
          <p:nvPr>
            <p:ph type="title"/>
          </p:nvPr>
        </p:nvSpPr>
        <p:spPr>
          <a:xfrm>
            <a:off x="2187475" y="-151150"/>
            <a:ext cx="4581600" cy="7698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None/>
            </a:pPr>
            <a:r>
              <a:rPr lang="en" dirty="0"/>
              <a:t>                       					</a:t>
            </a:r>
            <a:r>
              <a:rPr lang="en" b="1" dirty="0"/>
              <a:t>           </a:t>
            </a:r>
            <a:r>
              <a:rPr lang="en" dirty="0"/>
              <a:t>           </a:t>
            </a:r>
            <a:endParaRPr dirty="0"/>
          </a:p>
          <a:p>
            <a:pPr marL="0" lvl="0" indent="0" algn="l" rtl="0">
              <a:spcBef>
                <a:spcPts val="0"/>
              </a:spcBef>
              <a:spcAft>
                <a:spcPts val="0"/>
              </a:spcAft>
              <a:buNone/>
            </a:pPr>
            <a:r>
              <a:rPr lang="en" dirty="0">
                <a:latin typeface="Arial"/>
                <a:ea typeface="Arial"/>
                <a:cs typeface="Arial"/>
                <a:sym typeface="Arial"/>
              </a:rPr>
              <a:t>       Works Cited</a:t>
            </a:r>
            <a:endParaRPr dirty="0">
              <a:latin typeface="Arial"/>
              <a:ea typeface="Arial"/>
              <a:cs typeface="Arial"/>
              <a:sym typeface="Arial"/>
            </a:endParaRPr>
          </a:p>
        </p:txBody>
      </p:sp>
      <p:sp>
        <p:nvSpPr>
          <p:cNvPr id="416" name="Google Shape;416;p56"/>
          <p:cNvSpPr txBox="1">
            <a:spLocks noGrp="1"/>
          </p:cNvSpPr>
          <p:nvPr>
            <p:ph type="body" idx="1"/>
          </p:nvPr>
        </p:nvSpPr>
        <p:spPr>
          <a:xfrm>
            <a:off x="159488" y="0"/>
            <a:ext cx="8420985" cy="4480150"/>
          </a:xfrm>
          <a:prstGeom prst="rect">
            <a:avLst/>
          </a:prstGeom>
          <a:ln w="9525" cap="flat" cmpd="sng">
            <a:solidFill>
              <a:srgbClr val="4285F4"/>
            </a:solidFill>
            <a:prstDash val="solid"/>
            <a:round/>
            <a:headEnd type="none" w="sm" len="sm"/>
            <a:tailEnd type="none" w="sm" len="sm"/>
          </a:ln>
        </p:spPr>
        <p:txBody>
          <a:bodyPr spcFirstLastPara="1" wrap="square" lIns="68575" tIns="34275" rIns="68575" bIns="34275" anchor="t" anchorCtr="0">
            <a:noAutofit/>
          </a:bodyPr>
          <a:lstStyle/>
          <a:p>
            <a:pPr marL="0" lvl="0" indent="0" algn="l" rtl="0">
              <a:spcBef>
                <a:spcPts val="0"/>
              </a:spcBef>
              <a:spcAft>
                <a:spcPts val="0"/>
              </a:spcAft>
              <a:buNone/>
            </a:pPr>
            <a:endParaRPr sz="1400" dirty="0">
              <a:solidFill>
                <a:srgbClr val="11294A"/>
              </a:solidFill>
              <a:latin typeface="Arial"/>
              <a:ea typeface="Arial"/>
              <a:cs typeface="Arial"/>
              <a:sym typeface="Arial"/>
            </a:endParaRPr>
          </a:p>
          <a:p>
            <a:pPr marL="0" indent="0">
              <a:spcBef>
                <a:spcPts val="1600"/>
              </a:spcBef>
              <a:buClr>
                <a:schemeClr val="dk1"/>
              </a:buClr>
              <a:buSzPts val="1100"/>
              <a:buNone/>
            </a:pPr>
            <a:endParaRPr lang="en-US" sz="1200" dirty="0">
              <a:solidFill>
                <a:schemeClr val="dk1"/>
              </a:solidFill>
              <a:latin typeface="Calibri"/>
              <a:ea typeface="Calibri"/>
              <a:cs typeface="Calibri"/>
              <a:sym typeface="Calibri"/>
            </a:endParaRPr>
          </a:p>
          <a:p>
            <a:pPr marL="0" indent="0">
              <a:spcBef>
                <a:spcPts val="1600"/>
              </a:spcBef>
              <a:buClr>
                <a:schemeClr val="dk1"/>
              </a:buClr>
              <a:buSzPts val="1100"/>
              <a:buNone/>
            </a:pPr>
            <a:r>
              <a:rPr lang="en-US" sz="1400" dirty="0">
                <a:solidFill>
                  <a:schemeClr val="dk1"/>
                </a:solidFill>
                <a:latin typeface="+mn-lt"/>
                <a:ea typeface="Calibri"/>
                <a:cs typeface="Calibri"/>
                <a:sym typeface="Calibri"/>
              </a:rPr>
              <a:t>Biwer,</a:t>
            </a:r>
            <a:r>
              <a:rPr lang="en-US" sz="1400" u="sng" dirty="0">
                <a:solidFill>
                  <a:schemeClr val="dk1"/>
                </a:solidFill>
                <a:latin typeface="+mn-lt"/>
                <a:ea typeface="Calibri"/>
                <a:cs typeface="Calibri"/>
                <a:sym typeface="Calibri"/>
                <a:hlinkClick r:id="rId3">
                  <a:extLst>
                    <a:ext uri="{A12FA001-AC4F-418D-AE19-62706E023703}">
                      <ahyp:hlinkClr xmlns:ahyp="http://schemas.microsoft.com/office/drawing/2018/hyperlinkcolor" val="tx"/>
                    </a:ext>
                  </a:extLst>
                </a:hlinkClick>
              </a:rPr>
              <a:t> </a:t>
            </a:r>
            <a:r>
              <a:rPr lang="en-US" sz="1400" dirty="0">
                <a:solidFill>
                  <a:schemeClr val="dk1"/>
                </a:solidFill>
                <a:uFill>
                  <a:noFill/>
                </a:uFill>
                <a:latin typeface="+mn-lt"/>
                <a:ea typeface="Calibri"/>
                <a:cs typeface="Calibri"/>
                <a:sym typeface="Calibri"/>
                <a:hlinkClick r:id="rId3">
                  <a:extLst>
                    <a:ext uri="{A12FA001-AC4F-418D-AE19-62706E023703}">
                      <ahyp:hlinkClr xmlns:ahyp="http://schemas.microsoft.com/office/drawing/2018/hyperlinkcolor" val="tx"/>
                    </a:ext>
                  </a:extLst>
                </a:hlinkClick>
              </a:rPr>
              <a:t>F.,Mirjam G.A. Egbrink, Aalten, P.,</a:t>
            </a:r>
            <a:r>
              <a:rPr lang="en-US" sz="1400" dirty="0">
                <a:solidFill>
                  <a:schemeClr val="dk1"/>
                </a:solidFill>
                <a:latin typeface="+mn-lt"/>
                <a:ea typeface="Calibri"/>
                <a:cs typeface="Calibri"/>
                <a:sym typeface="Calibri"/>
              </a:rPr>
              <a:t> and de Bruin. 2020, June 2. “Fostering Effective Learning Strategies in Higher Education—a Mixed Methods Study. </a:t>
            </a:r>
            <a:r>
              <a:rPr lang="en-US" sz="1400" i="1" dirty="0">
                <a:solidFill>
                  <a:schemeClr val="dk1"/>
                </a:solidFill>
                <a:latin typeface="+mn-lt"/>
                <a:ea typeface="Calibri"/>
                <a:cs typeface="Calibri"/>
                <a:sym typeface="Calibri"/>
              </a:rPr>
              <a:t>Journal of Applied Research in Memory and Cognition</a:t>
            </a:r>
            <a:r>
              <a:rPr lang="en-US" sz="1400" dirty="0">
                <a:solidFill>
                  <a:schemeClr val="dk1"/>
                </a:solidFill>
                <a:latin typeface="+mn-lt"/>
                <a:ea typeface="Calibri"/>
                <a:cs typeface="Calibri"/>
                <a:sym typeface="Calibri"/>
              </a:rPr>
              <a:t> .Available at: </a:t>
            </a:r>
            <a:r>
              <a:rPr lang="en-US" sz="1400" u="sng" dirty="0">
                <a:solidFill>
                  <a:schemeClr val="dk1"/>
                </a:solidFill>
                <a:latin typeface="+mn-lt"/>
                <a:ea typeface="Calibri"/>
                <a:cs typeface="Calibri"/>
                <a:sym typeface="Calibri"/>
                <a:hlinkClick r:id="rId4">
                  <a:extLst>
                    <a:ext uri="{A12FA001-AC4F-418D-AE19-62706E023703}">
                      <ahyp:hlinkClr xmlns:ahyp="http://schemas.microsoft.com/office/drawing/2018/hyperlinkcolor" val="tx"/>
                    </a:ext>
                  </a:extLst>
                </a:hlinkClick>
              </a:rPr>
              <a:t>https://doi.org/10.1016/j.jarmac.2020.03.004</a:t>
            </a:r>
            <a:endParaRPr lang="en-US" sz="1400" dirty="0">
              <a:solidFill>
                <a:srgbClr val="11294A"/>
              </a:solidFill>
              <a:latin typeface="+mn-lt"/>
              <a:ea typeface="Arial"/>
              <a:cs typeface="Arial"/>
              <a:sym typeface="Arial"/>
            </a:endParaRPr>
          </a:p>
          <a:p>
            <a:pPr marL="0" lvl="0" indent="0" algn="l" rtl="0">
              <a:spcBef>
                <a:spcPts val="1600"/>
              </a:spcBef>
              <a:spcAft>
                <a:spcPts val="0"/>
              </a:spcAft>
              <a:buClr>
                <a:schemeClr val="dk1"/>
              </a:buClr>
              <a:buSzPts val="1100"/>
              <a:buFont typeface="Arial"/>
              <a:buNone/>
            </a:pPr>
            <a:r>
              <a:rPr lang="en" sz="1400" dirty="0">
                <a:solidFill>
                  <a:schemeClr val="dk1"/>
                </a:solidFill>
                <a:latin typeface="+mn-lt"/>
                <a:ea typeface="Calibri"/>
                <a:cs typeface="Calibri"/>
                <a:sym typeface="Calibri"/>
              </a:rPr>
              <a:t>Canvas.com</a:t>
            </a:r>
            <a:endParaRPr sz="1400" dirty="0">
              <a:solidFill>
                <a:schemeClr val="dk1"/>
              </a:solidFill>
              <a:latin typeface="+mn-lt"/>
              <a:ea typeface="Calibri"/>
              <a:cs typeface="Calibri"/>
              <a:sym typeface="Calibri"/>
            </a:endParaRPr>
          </a:p>
          <a:p>
            <a:pPr marL="0" lvl="0" indent="0" algn="l" rtl="0">
              <a:spcBef>
                <a:spcPts val="1600"/>
              </a:spcBef>
              <a:spcAft>
                <a:spcPts val="0"/>
              </a:spcAft>
              <a:buClr>
                <a:schemeClr val="dk1"/>
              </a:buClr>
              <a:buSzPts val="1100"/>
              <a:buFont typeface="Arial"/>
              <a:buNone/>
            </a:pPr>
            <a:r>
              <a:rPr lang="en" sz="1400" dirty="0">
                <a:solidFill>
                  <a:srgbClr val="11294A"/>
                </a:solidFill>
                <a:latin typeface="+mn-lt"/>
                <a:ea typeface="Arial"/>
                <a:cs typeface="Arial"/>
                <a:sym typeface="Arial"/>
              </a:rPr>
              <a:t>DiCerbo, K. (2017). Example of Some Criteria on  a Faculty Dashboard for a Mathematics Course in Maki, P. </a:t>
            </a:r>
            <a:r>
              <a:rPr lang="en" sz="1400" i="1" dirty="0">
                <a:solidFill>
                  <a:srgbClr val="11294A"/>
                </a:solidFill>
                <a:latin typeface="+mn-lt"/>
                <a:ea typeface="Arial"/>
                <a:cs typeface="Arial"/>
                <a:sym typeface="Arial"/>
              </a:rPr>
              <a:t>Real-time Student Assessment</a:t>
            </a:r>
            <a:r>
              <a:rPr lang="en" sz="1400" dirty="0">
                <a:solidFill>
                  <a:srgbClr val="11294A"/>
                </a:solidFill>
                <a:latin typeface="+mn-lt"/>
                <a:ea typeface="Arial"/>
                <a:cs typeface="Arial"/>
                <a:sym typeface="Arial"/>
              </a:rPr>
              <a:t>. Sterling, VA: Stylus Publishing, p.146.</a:t>
            </a:r>
          </a:p>
          <a:p>
            <a:pPr marL="0" lvl="0" indent="0" algn="l" rtl="0">
              <a:spcBef>
                <a:spcPts val="1600"/>
              </a:spcBef>
              <a:spcAft>
                <a:spcPts val="0"/>
              </a:spcAft>
              <a:buClr>
                <a:schemeClr val="dk1"/>
              </a:buClr>
              <a:buSzPts val="1100"/>
              <a:buFont typeface="Arial"/>
              <a:buNone/>
            </a:pPr>
            <a:r>
              <a:rPr lang="en" sz="1400" dirty="0">
                <a:solidFill>
                  <a:schemeClr val="dk1"/>
                </a:solidFill>
                <a:latin typeface="+mn-lt"/>
              </a:rPr>
              <a:t>Muljana, P.S., Placenia,G.V., and Luo, T. </a:t>
            </a:r>
            <a:r>
              <a:rPr lang="en" sz="1400" i="1" dirty="0">
                <a:solidFill>
                  <a:schemeClr val="dk1"/>
                </a:solidFill>
                <a:latin typeface="+mn-lt"/>
              </a:rPr>
              <a:t> (</a:t>
            </a:r>
            <a:r>
              <a:rPr lang="en" sz="1400" dirty="0">
                <a:solidFill>
                  <a:schemeClr val="dk1"/>
                </a:solidFill>
                <a:latin typeface="+mn-lt"/>
              </a:rPr>
              <a:t>2021). “applying a Learning Analytics Approach to Improve Course Achievement.” In Maki, P. and Shea, P.. Eds.  </a:t>
            </a:r>
            <a:r>
              <a:rPr lang="en" sz="1400" i="1" dirty="0">
                <a:solidFill>
                  <a:schemeClr val="dk1"/>
                </a:solidFill>
                <a:latin typeface="+mn-lt"/>
              </a:rPr>
              <a:t>Transforming Digital Learning and Assessment, Sterling, VA: Stylus Publishing, LLC, pp. 143-179.</a:t>
            </a:r>
            <a:r>
              <a:rPr lang="en" sz="1400" dirty="0">
                <a:solidFill>
                  <a:srgbClr val="11294A"/>
                </a:solidFill>
                <a:latin typeface="+mn-lt"/>
                <a:ea typeface="Arial"/>
                <a:cs typeface="Arial"/>
                <a:sym typeface="Arial"/>
              </a:rPr>
              <a:t> </a:t>
            </a:r>
          </a:p>
          <a:p>
            <a:pPr marL="0" lvl="0" indent="0" algn="l" rtl="0">
              <a:spcBef>
                <a:spcPts val="1600"/>
              </a:spcBef>
              <a:spcAft>
                <a:spcPts val="0"/>
              </a:spcAft>
              <a:buClr>
                <a:schemeClr val="dk1"/>
              </a:buClr>
              <a:buSzPts val="1100"/>
              <a:buFont typeface="Arial"/>
              <a:buNone/>
            </a:pPr>
            <a:r>
              <a:rPr lang="en" sz="1400" dirty="0">
                <a:solidFill>
                  <a:srgbClr val="11294A"/>
                </a:solidFill>
                <a:latin typeface="+mn-lt"/>
                <a:ea typeface="Arial"/>
                <a:cs typeface="Arial"/>
                <a:sym typeface="Arial"/>
              </a:rPr>
              <a:t>National Academies of Sciences, Engineering, and Medicine. (2018.) </a:t>
            </a:r>
            <a:r>
              <a:rPr lang="en" sz="1400" i="1" dirty="0">
                <a:solidFill>
                  <a:srgbClr val="11294A"/>
                </a:solidFill>
                <a:latin typeface="+mn-lt"/>
                <a:ea typeface="Arial"/>
                <a:cs typeface="Arial"/>
                <a:sym typeface="Arial"/>
              </a:rPr>
              <a:t>How People Learn II:  Learners, Contexts, and Cultures</a:t>
            </a:r>
            <a:r>
              <a:rPr lang="en" sz="1400" b="1" i="1" dirty="0">
                <a:solidFill>
                  <a:srgbClr val="11294A"/>
                </a:solidFill>
                <a:latin typeface="+mn-lt"/>
                <a:ea typeface="Arial"/>
                <a:cs typeface="Arial"/>
                <a:sym typeface="Arial"/>
              </a:rPr>
              <a:t>. </a:t>
            </a:r>
            <a:r>
              <a:rPr lang="en" sz="1400" dirty="0">
                <a:solidFill>
                  <a:srgbClr val="11294A"/>
                </a:solidFill>
                <a:latin typeface="+mn-lt"/>
                <a:ea typeface="Arial"/>
                <a:cs typeface="Arial"/>
                <a:sym typeface="Arial"/>
              </a:rPr>
              <a:t>Washington, D.C.: National Academies Press.</a:t>
            </a:r>
            <a:endParaRPr sz="1400" dirty="0">
              <a:solidFill>
                <a:srgbClr val="000000"/>
              </a:solidFill>
              <a:latin typeface="+mn-lt"/>
              <a:ea typeface="Calibri"/>
              <a:cs typeface="Calibri"/>
              <a:sym typeface="Calibri"/>
            </a:endParaRPr>
          </a:p>
          <a:p>
            <a:pPr marL="0" lvl="0" indent="0" algn="l" rtl="0">
              <a:spcBef>
                <a:spcPts val="1600"/>
              </a:spcBef>
              <a:spcAft>
                <a:spcPts val="0"/>
              </a:spcAft>
              <a:buNone/>
            </a:pPr>
            <a:endParaRPr sz="1400" dirty="0">
              <a:solidFill>
                <a:srgbClr val="11294A"/>
              </a:solidFill>
              <a:latin typeface="Arial"/>
              <a:ea typeface="Arial"/>
              <a:cs typeface="Arial"/>
              <a:sym typeface="Arial"/>
            </a:endParaRPr>
          </a:p>
          <a:p>
            <a:pPr marL="0" lvl="0" indent="0" algn="l" rtl="0">
              <a:spcBef>
                <a:spcPts val="1600"/>
              </a:spcBef>
              <a:spcAft>
                <a:spcPts val="1600"/>
              </a:spcAft>
              <a:buNone/>
            </a:pPr>
            <a:endParaRPr i="1" dirty="0">
              <a:solidFill>
                <a:srgbClr val="11294A"/>
              </a:solidFill>
            </a:endParaRPr>
          </a:p>
        </p:txBody>
      </p:sp>
      <p:sp>
        <p:nvSpPr>
          <p:cNvPr id="417" name="Google Shape;417;p56"/>
          <p:cNvSpPr txBox="1">
            <a:spLocks noGrp="1"/>
          </p:cNvSpPr>
          <p:nvPr>
            <p:ph type="sldNum" idx="12"/>
          </p:nvPr>
        </p:nvSpPr>
        <p:spPr>
          <a:xfrm>
            <a:off x="8304824" y="4619825"/>
            <a:ext cx="651000" cy="3936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n" sz="1700"/>
              <a:t>35</a:t>
            </a:fld>
            <a:endParaRPr sz="17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58"/>
          <p:cNvSpPr txBox="1">
            <a:spLocks noGrp="1"/>
          </p:cNvSpPr>
          <p:nvPr>
            <p:ph type="body" idx="1"/>
          </p:nvPr>
        </p:nvSpPr>
        <p:spPr>
          <a:xfrm>
            <a:off x="389558" y="362100"/>
            <a:ext cx="8631600" cy="4419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Clr>
                <a:schemeClr val="dk1"/>
              </a:buClr>
              <a:buSzPct val="28830"/>
              <a:buFont typeface="Arial"/>
              <a:buNone/>
            </a:pPr>
            <a:r>
              <a:rPr lang="en-US" sz="3815" b="1" dirty="0">
                <a:solidFill>
                  <a:srgbClr val="11294A"/>
                </a:solidFill>
                <a:latin typeface="+mj-lt"/>
                <a:ea typeface="Arial"/>
                <a:cs typeface="Arial"/>
                <a:sym typeface="Arial"/>
              </a:rPr>
              <a:t> </a:t>
            </a:r>
            <a:r>
              <a:rPr lang="en-US" sz="1800" b="1" dirty="0">
                <a:solidFill>
                  <a:srgbClr val="11294A"/>
                </a:solidFill>
                <a:latin typeface="+mj-lt"/>
                <a:ea typeface="Arial"/>
                <a:cs typeface="Arial"/>
                <a:sym typeface="Arial"/>
              </a:rPr>
              <a:t>Some Related Resources on Teaching, Learning, and Assessing Learning</a:t>
            </a:r>
            <a:endParaRPr sz="1800" b="1" dirty="0">
              <a:solidFill>
                <a:srgbClr val="11294A"/>
              </a:solidFill>
              <a:latin typeface="+mj-lt"/>
              <a:ea typeface="Arial"/>
              <a:cs typeface="Arial"/>
              <a:sym typeface="Arial"/>
            </a:endParaRPr>
          </a:p>
          <a:p>
            <a:pPr marL="0" lvl="0" indent="0" algn="l" rtl="0">
              <a:spcBef>
                <a:spcPts val="1600"/>
              </a:spcBef>
              <a:spcAft>
                <a:spcPts val="0"/>
              </a:spcAft>
              <a:buClr>
                <a:schemeClr val="dk1"/>
              </a:buClr>
              <a:buSzPct val="28830"/>
              <a:buFont typeface="Arial"/>
              <a:buNone/>
            </a:pPr>
            <a:r>
              <a:rPr lang="en" dirty="0">
                <a:solidFill>
                  <a:srgbClr val="11294A"/>
                </a:solidFill>
                <a:latin typeface="+mn-lt"/>
                <a:ea typeface="Arial"/>
                <a:cs typeface="Arial"/>
                <a:sym typeface="Arial"/>
              </a:rPr>
              <a:t>Maki, P. (2021). “ The Evolving Landscape of 21</a:t>
            </a:r>
            <a:r>
              <a:rPr lang="en" baseline="30000" dirty="0">
                <a:solidFill>
                  <a:srgbClr val="11294A"/>
                </a:solidFill>
                <a:latin typeface="+mn-lt"/>
                <a:ea typeface="Arial"/>
                <a:cs typeface="Arial"/>
                <a:sym typeface="Arial"/>
              </a:rPr>
              <a:t>st</a:t>
            </a:r>
            <a:r>
              <a:rPr lang="en" dirty="0">
                <a:solidFill>
                  <a:srgbClr val="11294A"/>
                </a:solidFill>
                <a:latin typeface="+mn-lt"/>
                <a:ea typeface="Arial"/>
                <a:cs typeface="Arial"/>
                <a:sym typeface="Arial"/>
              </a:rPr>
              <a:t> Century Learning Technologies,” in Maki, P. and Shea, P. </a:t>
            </a:r>
            <a:r>
              <a:rPr lang="en" i="1" dirty="0">
                <a:solidFill>
                  <a:srgbClr val="11294A"/>
                </a:solidFill>
                <a:latin typeface="+mn-lt"/>
                <a:ea typeface="Arial"/>
                <a:cs typeface="Arial"/>
                <a:sym typeface="Arial"/>
              </a:rPr>
              <a:t>Transforming Digital Learning and Assessment:</a:t>
            </a:r>
            <a:r>
              <a:rPr lang="en" dirty="0">
                <a:solidFill>
                  <a:srgbClr val="11294A"/>
                </a:solidFill>
                <a:latin typeface="+mn-lt"/>
                <a:ea typeface="Arial"/>
                <a:cs typeface="Arial"/>
                <a:sym typeface="Arial"/>
              </a:rPr>
              <a:t> </a:t>
            </a:r>
            <a:r>
              <a:rPr lang="en" i="1" dirty="0">
                <a:solidFill>
                  <a:srgbClr val="11294A"/>
                </a:solidFill>
                <a:latin typeface="+mn-lt"/>
                <a:ea typeface="Arial"/>
                <a:cs typeface="Arial"/>
                <a:sym typeface="Arial"/>
              </a:rPr>
              <a:t>A Guide to Available and Emerging Practices and Building Institutional Consensus. </a:t>
            </a:r>
            <a:r>
              <a:rPr lang="en" dirty="0">
                <a:solidFill>
                  <a:srgbClr val="11294A"/>
                </a:solidFill>
                <a:latin typeface="+mn-lt"/>
                <a:ea typeface="Arial"/>
                <a:cs typeface="Arial"/>
                <a:sym typeface="Arial"/>
              </a:rPr>
              <a:t>Sterling, VA: Stylus Publishing, LLC</a:t>
            </a:r>
            <a:r>
              <a:rPr lang="en" i="1" dirty="0">
                <a:solidFill>
                  <a:srgbClr val="11294A"/>
                </a:solidFill>
                <a:latin typeface="+mn-lt"/>
                <a:ea typeface="Arial"/>
                <a:cs typeface="Arial"/>
                <a:sym typeface="Arial"/>
              </a:rPr>
              <a:t>., </a:t>
            </a:r>
            <a:r>
              <a:rPr lang="en" dirty="0">
                <a:solidFill>
                  <a:srgbClr val="11294A"/>
                </a:solidFill>
                <a:latin typeface="+mn-lt"/>
                <a:ea typeface="Arial"/>
                <a:cs typeface="Arial"/>
                <a:sym typeface="Arial"/>
              </a:rPr>
              <a:t>pp. 21-82.</a:t>
            </a:r>
            <a:endParaRPr dirty="0">
              <a:solidFill>
                <a:srgbClr val="11294A"/>
              </a:solidFill>
              <a:latin typeface="+mn-lt"/>
              <a:ea typeface="Arial"/>
              <a:cs typeface="Arial"/>
              <a:sym typeface="Arial"/>
            </a:endParaRPr>
          </a:p>
          <a:p>
            <a:pPr marL="0" lvl="0" indent="0" algn="l" rtl="0">
              <a:spcBef>
                <a:spcPts val="1600"/>
              </a:spcBef>
              <a:spcAft>
                <a:spcPts val="0"/>
              </a:spcAft>
              <a:buClr>
                <a:schemeClr val="dk1"/>
              </a:buClr>
              <a:buSzPct val="26729"/>
              <a:buFont typeface="Arial"/>
              <a:buNone/>
            </a:pPr>
            <a:r>
              <a:rPr lang="en" dirty="0">
                <a:solidFill>
                  <a:schemeClr val="dk1"/>
                </a:solidFill>
                <a:latin typeface="+mn-lt"/>
                <a:ea typeface="Calibri"/>
                <a:cs typeface="Calibri"/>
                <a:sym typeface="Calibri"/>
              </a:rPr>
              <a:t>MIT’s Open Learning Website: openlearning.mit.edu (make sure you look under “research.” </a:t>
            </a:r>
            <a:endParaRPr b="1" dirty="0">
              <a:solidFill>
                <a:schemeClr val="dk1"/>
              </a:solidFill>
              <a:latin typeface="+mn-lt"/>
              <a:ea typeface="Calibri"/>
              <a:cs typeface="Calibri"/>
              <a:sym typeface="Calibri"/>
            </a:endParaRPr>
          </a:p>
          <a:p>
            <a:pPr marL="0" lvl="0" indent="0" algn="l" rtl="0">
              <a:spcBef>
                <a:spcPts val="1600"/>
              </a:spcBef>
              <a:spcAft>
                <a:spcPts val="0"/>
              </a:spcAft>
              <a:buNone/>
            </a:pPr>
            <a:r>
              <a:rPr lang="en" dirty="0">
                <a:solidFill>
                  <a:schemeClr val="dk1"/>
                </a:solidFill>
                <a:latin typeface="+mn-lt"/>
                <a:ea typeface="Calibri"/>
                <a:cs typeface="Calibri"/>
                <a:sym typeface="Calibri"/>
              </a:rPr>
              <a:t>Oakley, B., Rogowsky, B., and Sejnowsky,T. (2021). </a:t>
            </a:r>
            <a:r>
              <a:rPr lang="en" i="1" dirty="0">
                <a:solidFill>
                  <a:schemeClr val="dk1"/>
                </a:solidFill>
                <a:latin typeface="+mn-lt"/>
                <a:ea typeface="Calibri"/>
                <a:cs typeface="Calibri"/>
                <a:sym typeface="Calibri"/>
              </a:rPr>
              <a:t>Uncommon Sense Teaching. </a:t>
            </a:r>
            <a:r>
              <a:rPr lang="en" dirty="0">
                <a:solidFill>
                  <a:schemeClr val="dk1"/>
                </a:solidFill>
                <a:latin typeface="+mn-lt"/>
                <a:ea typeface="Calibri"/>
                <a:cs typeface="Calibri"/>
                <a:sym typeface="Calibri"/>
              </a:rPr>
              <a:t>TarcherPerigee, an Imprint of Penguin Random House</a:t>
            </a:r>
            <a:endParaRPr dirty="0">
              <a:solidFill>
                <a:schemeClr val="dk1"/>
              </a:solidFill>
              <a:latin typeface="+mn-lt"/>
              <a:ea typeface="Calibri"/>
              <a:cs typeface="Calibri"/>
              <a:sym typeface="Calibri"/>
            </a:endParaRPr>
          </a:p>
          <a:p>
            <a:pPr marL="0" lvl="0" indent="0" algn="l" rtl="0">
              <a:spcBef>
                <a:spcPts val="1600"/>
              </a:spcBef>
              <a:spcAft>
                <a:spcPts val="1600"/>
              </a:spcAft>
              <a:buClr>
                <a:schemeClr val="dk1"/>
              </a:buClr>
              <a:buSzPct val="26729"/>
              <a:buFont typeface="Arial"/>
              <a:buNone/>
            </a:pPr>
            <a:r>
              <a:rPr lang="en" dirty="0">
                <a:solidFill>
                  <a:schemeClr val="dk1"/>
                </a:solidFill>
                <a:latin typeface="+mn-lt"/>
                <a:ea typeface="Calibri"/>
                <a:cs typeface="Calibri"/>
                <a:sym typeface="Calibri"/>
              </a:rPr>
              <a:t>Open Educational Resources sites (OERs)</a:t>
            </a:r>
            <a:endParaRPr dirty="0">
              <a:solidFill>
                <a:schemeClr val="dk1"/>
              </a:solidFill>
              <a:latin typeface="+mn-lt"/>
              <a:ea typeface="Calibri"/>
              <a:cs typeface="Calibri"/>
              <a:sym typeface="Calibri"/>
            </a:endParaRPr>
          </a:p>
        </p:txBody>
      </p:sp>
      <p:sp>
        <p:nvSpPr>
          <p:cNvPr id="429" name="Google Shape;429;p58"/>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n"/>
              <a:t>36</a:t>
            </a:fld>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1"/>
          <p:cNvSpPr txBox="1">
            <a:spLocks noGrp="1"/>
          </p:cNvSpPr>
          <p:nvPr>
            <p:ph type="title"/>
          </p:nvPr>
        </p:nvSpPr>
        <p:spPr>
          <a:xfrm>
            <a:off x="395225" y="1415400"/>
            <a:ext cx="3728400" cy="2249700"/>
          </a:xfrm>
          <a:prstGeom prst="rect">
            <a:avLst/>
          </a:prstGeom>
        </p:spPr>
        <p:txBody>
          <a:bodyPr spcFirstLastPara="1" wrap="square" lIns="68575" tIns="34275" rIns="68575" bIns="34275" anchor="ctr" anchorCtr="0">
            <a:normAutofit fontScale="90000"/>
          </a:bodyPr>
          <a:lstStyle/>
          <a:p>
            <a:pPr marL="0" lvl="0" indent="0" algn="r" rtl="0">
              <a:spcBef>
                <a:spcPts val="0"/>
              </a:spcBef>
              <a:spcAft>
                <a:spcPts val="0"/>
              </a:spcAft>
              <a:buNone/>
            </a:pPr>
            <a:r>
              <a:rPr lang="en" dirty="0">
                <a:latin typeface="+mn-lt"/>
              </a:rPr>
              <a:t>Collaboratively Agreed upon Outcomes</a:t>
            </a:r>
            <a:br>
              <a:rPr lang="en" dirty="0">
                <a:latin typeface="+mn-lt"/>
              </a:rPr>
            </a:br>
            <a:r>
              <a:rPr lang="en" dirty="0">
                <a:latin typeface="+mn-lt"/>
              </a:rPr>
              <a:t>Focused on Multiple Levels Support Development of All Students’ Enduring Learning</a:t>
            </a:r>
            <a:endParaRPr dirty="0">
              <a:latin typeface="+mn-lt"/>
            </a:endParaRPr>
          </a:p>
        </p:txBody>
      </p:sp>
      <p:sp>
        <p:nvSpPr>
          <p:cNvPr id="206" name="Google Shape;206;p31"/>
          <p:cNvSpPr txBox="1">
            <a:spLocks noGrp="1"/>
          </p:cNvSpPr>
          <p:nvPr>
            <p:ph type="body" idx="1"/>
          </p:nvPr>
        </p:nvSpPr>
        <p:spPr>
          <a:xfrm>
            <a:off x="4252525" y="836250"/>
            <a:ext cx="4185900" cy="3408000"/>
          </a:xfrm>
          <a:prstGeom prst="rect">
            <a:avLst/>
          </a:prstGeom>
        </p:spPr>
        <p:txBody>
          <a:bodyPr spcFirstLastPara="1" wrap="square" lIns="68575" tIns="34275" rIns="68575" bIns="34275" anchor="ctr" anchorCtr="0">
            <a:normAutofit/>
          </a:bodyPr>
          <a:lstStyle/>
          <a:p>
            <a:pPr marL="0" lvl="0" indent="0" algn="l" rtl="0">
              <a:spcBef>
                <a:spcPts val="0"/>
              </a:spcBef>
              <a:spcAft>
                <a:spcPts val="1600"/>
              </a:spcAft>
              <a:buNone/>
            </a:pPr>
            <a:endParaRPr dirty="0"/>
          </a:p>
        </p:txBody>
      </p:sp>
      <p:sp>
        <p:nvSpPr>
          <p:cNvPr id="207" name="Google Shape;207;p31"/>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n">
                <a:latin typeface="Economica"/>
                <a:ea typeface="Economica"/>
                <a:cs typeface="Economica"/>
                <a:sym typeface="Economica"/>
              </a:rPr>
              <a:t>4</a:t>
            </a:fld>
            <a:endParaRPr dirty="0">
              <a:latin typeface="Economica"/>
              <a:ea typeface="Economica"/>
              <a:cs typeface="Economica"/>
              <a:sym typeface="Economica"/>
            </a:endParaRPr>
          </a:p>
        </p:txBody>
      </p:sp>
      <p:pic>
        <p:nvPicPr>
          <p:cNvPr id="208" name="Google Shape;208;p31"/>
          <p:cNvPicPr preferRelativeResize="0"/>
          <p:nvPr/>
        </p:nvPicPr>
        <p:blipFill>
          <a:blip r:embed="rId3">
            <a:alphaModFix/>
          </a:blip>
          <a:stretch>
            <a:fillRect/>
          </a:stretch>
        </p:blipFill>
        <p:spPr>
          <a:xfrm>
            <a:off x="4252525" y="368525"/>
            <a:ext cx="4552301" cy="4095101"/>
          </a:xfrm>
          <a:prstGeom prst="rect">
            <a:avLst/>
          </a:prstGeom>
          <a:noFill/>
          <a:ln>
            <a:noFill/>
          </a:ln>
        </p:spPr>
      </p:pic>
      <p:pic>
        <p:nvPicPr>
          <p:cNvPr id="209" name="Google Shape;209;p31"/>
          <p:cNvPicPr preferRelativeResize="0"/>
          <p:nvPr/>
        </p:nvPicPr>
        <p:blipFill>
          <a:blip r:embed="rId4">
            <a:alphaModFix/>
          </a:blip>
          <a:stretch>
            <a:fillRect/>
          </a:stretch>
        </p:blipFill>
        <p:spPr>
          <a:xfrm>
            <a:off x="4914475" y="1050525"/>
            <a:ext cx="3310825" cy="2614575"/>
          </a:xfrm>
          <a:prstGeom prst="rect">
            <a:avLst/>
          </a:prstGeom>
          <a:noFill/>
          <a:ln>
            <a:noFill/>
          </a:ln>
        </p:spPr>
      </p:pic>
      <p:pic>
        <p:nvPicPr>
          <p:cNvPr id="210" name="Google Shape;210;p31"/>
          <p:cNvPicPr preferRelativeResize="0"/>
          <p:nvPr/>
        </p:nvPicPr>
        <p:blipFill>
          <a:blip r:embed="rId5">
            <a:alphaModFix/>
          </a:blip>
          <a:stretch>
            <a:fillRect/>
          </a:stretch>
        </p:blipFill>
        <p:spPr>
          <a:xfrm>
            <a:off x="5584200" y="1953450"/>
            <a:ext cx="1953900" cy="1173600"/>
          </a:xfrm>
          <a:prstGeom prst="rect">
            <a:avLst/>
          </a:prstGeom>
          <a:noFill/>
          <a:ln>
            <a:noFill/>
          </a:ln>
        </p:spPr>
      </p:pic>
      <p:sp>
        <p:nvSpPr>
          <p:cNvPr id="211" name="Google Shape;211;p31"/>
          <p:cNvSpPr txBox="1"/>
          <p:nvPr/>
        </p:nvSpPr>
        <p:spPr>
          <a:xfrm>
            <a:off x="5808600" y="650325"/>
            <a:ext cx="1729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t>I</a:t>
            </a:r>
            <a:r>
              <a:rPr lang="en" b="1" dirty="0"/>
              <a:t>nstitution-level</a:t>
            </a:r>
            <a:endParaRPr b="1" dirty="0"/>
          </a:p>
        </p:txBody>
      </p:sp>
      <p:sp>
        <p:nvSpPr>
          <p:cNvPr id="212" name="Google Shape;212;p31"/>
          <p:cNvSpPr txBox="1"/>
          <p:nvPr/>
        </p:nvSpPr>
        <p:spPr>
          <a:xfrm>
            <a:off x="5601675" y="1415400"/>
            <a:ext cx="2409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t>       Program-level</a:t>
            </a:r>
            <a:endParaRPr b="1" dirty="0"/>
          </a:p>
        </p:txBody>
      </p:sp>
      <p:sp>
        <p:nvSpPr>
          <p:cNvPr id="213" name="Google Shape;213;p31"/>
          <p:cNvSpPr txBox="1"/>
          <p:nvPr/>
        </p:nvSpPr>
        <p:spPr>
          <a:xfrm>
            <a:off x="5635650" y="2263950"/>
            <a:ext cx="3084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t>Course- or activity-</a:t>
            </a:r>
            <a:endParaRPr b="1" dirty="0"/>
          </a:p>
          <a:p>
            <a:pPr marL="0" lvl="0" indent="0" algn="l" rtl="0">
              <a:spcBef>
                <a:spcPts val="0"/>
              </a:spcBef>
              <a:spcAft>
                <a:spcPts val="0"/>
              </a:spcAft>
              <a:buNone/>
            </a:pPr>
            <a:r>
              <a:rPr lang="en" b="1" dirty="0"/>
              <a:t>        level</a:t>
            </a:r>
            <a:endParaRPr b="1" dirty="0"/>
          </a:p>
        </p:txBody>
      </p:sp>
      <p:sp>
        <p:nvSpPr>
          <p:cNvPr id="214" name="Google Shape;214;p31"/>
          <p:cNvSpPr/>
          <p:nvPr/>
        </p:nvSpPr>
        <p:spPr>
          <a:xfrm>
            <a:off x="4507900" y="2054450"/>
            <a:ext cx="709500" cy="1419000"/>
          </a:xfrm>
          <a:prstGeom prst="up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2"/>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sz="2800" dirty="0">
                <a:latin typeface="+mj-lt"/>
                <a:ea typeface="Arial"/>
                <a:cs typeface="Arial"/>
                <a:sym typeface="Arial"/>
              </a:rPr>
              <a:t>Coherence across The Curriculum, Co-Curriculum, and </a:t>
            </a:r>
            <a:endParaRPr sz="2800" dirty="0">
              <a:latin typeface="+mj-lt"/>
              <a:ea typeface="Arial"/>
              <a:cs typeface="Arial"/>
              <a:sym typeface="Arial"/>
            </a:endParaRPr>
          </a:p>
          <a:p>
            <a:pPr marL="0" lvl="0" indent="0" algn="l" rtl="0">
              <a:spcBef>
                <a:spcPts val="0"/>
              </a:spcBef>
              <a:spcAft>
                <a:spcPts val="0"/>
              </a:spcAft>
              <a:buNone/>
            </a:pPr>
            <a:r>
              <a:rPr lang="en" sz="2800" dirty="0">
                <a:latin typeface="+mj-lt"/>
                <a:ea typeface="Arial"/>
                <a:cs typeface="Arial"/>
                <a:sym typeface="Arial"/>
              </a:rPr>
              <a:t>                     Other Educational Experiences     </a:t>
            </a:r>
            <a:endParaRPr dirty="0">
              <a:latin typeface="+mj-lt"/>
            </a:endParaRPr>
          </a:p>
        </p:txBody>
      </p:sp>
      <p:sp>
        <p:nvSpPr>
          <p:cNvPr id="220" name="Google Shape;220;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dk1"/>
                </a:solidFill>
              </a:rPr>
              <a:t>5</a:t>
            </a:fld>
            <a:endParaRPr dirty="0">
              <a:solidFill>
                <a:schemeClr val="dk1"/>
              </a:solidFill>
            </a:endParaRPr>
          </a:p>
        </p:txBody>
      </p:sp>
      <p:sp>
        <p:nvSpPr>
          <p:cNvPr id="221" name="Google Shape;221;p32"/>
          <p:cNvSpPr/>
          <p:nvPr/>
        </p:nvSpPr>
        <p:spPr>
          <a:xfrm>
            <a:off x="384275" y="1211975"/>
            <a:ext cx="7936950" cy="1034600"/>
          </a:xfrm>
          <a:prstGeom prst="flowChartProcess">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 sz="2000" dirty="0"/>
              <a:t>Students examine and compare information from various sources to evaluate reliability, validity, accuracy, timeliness, and point of view or bias. (I)</a:t>
            </a:r>
            <a:endParaRPr sz="2000" dirty="0"/>
          </a:p>
        </p:txBody>
      </p:sp>
      <p:sp>
        <p:nvSpPr>
          <p:cNvPr id="222" name="Google Shape;222;p32"/>
          <p:cNvSpPr/>
          <p:nvPr/>
        </p:nvSpPr>
        <p:spPr>
          <a:xfrm>
            <a:off x="443425" y="2438675"/>
            <a:ext cx="7877700" cy="10347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 sz="2000" dirty="0">
                <a:solidFill>
                  <a:schemeClr val="dk1"/>
                </a:solidFill>
              </a:rPr>
              <a:t>Students examine and compare information from various geological sources to evaluate reliability, validity, accuracy, timeliness, and point of view or bias. (P)</a:t>
            </a:r>
            <a:endParaRPr sz="2000" dirty="0">
              <a:solidFill>
                <a:schemeClr val="dk1"/>
              </a:solidFill>
            </a:endParaRPr>
          </a:p>
        </p:txBody>
      </p:sp>
      <p:sp>
        <p:nvSpPr>
          <p:cNvPr id="223" name="Google Shape;223;p32"/>
          <p:cNvSpPr/>
          <p:nvPr/>
        </p:nvSpPr>
        <p:spPr>
          <a:xfrm>
            <a:off x="443425" y="3665475"/>
            <a:ext cx="7937100" cy="1330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 sz="2000" dirty="0">
                <a:solidFill>
                  <a:schemeClr val="dk1"/>
                </a:solidFill>
              </a:rPr>
              <a:t>In searching a ProQuest assignment in Geology 102, students examine and compare information from various geological sources to evaluate reliability, validity, accuracy, timeliness, and point of view or bias. (C)</a:t>
            </a:r>
            <a:endParaRPr sz="2000" dirty="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8186" y="253496"/>
            <a:ext cx="7496269" cy="4661977"/>
          </a:xfrm>
        </p:spPr>
        <p:txBody>
          <a:bodyPr>
            <a:normAutofit/>
          </a:bodyPr>
          <a:lstStyle/>
          <a:p>
            <a:pPr marL="0" indent="0">
              <a:buNone/>
            </a:pPr>
            <a:r>
              <a:rPr lang="en-US" sz="2400" dirty="0">
                <a:latin typeface="+mj-lt"/>
              </a:rPr>
              <a:t>Both Agreed upon Outcomes and Assessment</a:t>
            </a:r>
          </a:p>
          <a:p>
            <a:pPr marL="0" indent="0">
              <a:buNone/>
            </a:pPr>
            <a:r>
              <a:rPr lang="en-US" sz="2400" dirty="0">
                <a:latin typeface="+mj-lt"/>
              </a:rPr>
              <a:t>Criteria Enable You to:</a:t>
            </a:r>
          </a:p>
          <a:p>
            <a:pPr marL="0" indent="0">
              <a:buNone/>
            </a:pPr>
            <a:endParaRPr lang="en-US" sz="2400" dirty="0"/>
          </a:p>
          <a:p>
            <a:pPr>
              <a:buFont typeface="Wingdings" charset="2"/>
              <a:buChar char="u"/>
            </a:pPr>
            <a:r>
              <a:rPr lang="en-US" dirty="0"/>
              <a:t>     </a:t>
            </a:r>
            <a:r>
              <a:rPr lang="en-US" dirty="0">
                <a:solidFill>
                  <a:schemeClr val="tx1"/>
                </a:solidFill>
                <a:latin typeface="+mn-lt"/>
              </a:rPr>
              <a:t>Monitor currently enrolled students’ equitable progress;</a:t>
            </a:r>
          </a:p>
          <a:p>
            <a:pPr>
              <a:buFont typeface="Wingdings" charset="2"/>
              <a:buChar char="u"/>
            </a:pPr>
            <a:r>
              <a:rPr lang="en-US" dirty="0">
                <a:solidFill>
                  <a:schemeClr val="tx1"/>
                </a:solidFill>
                <a:latin typeface="+mn-lt"/>
              </a:rPr>
              <a:t>     Provide consistent feedback to all students, holding   </a:t>
            </a:r>
          </a:p>
          <a:p>
            <a:pPr marL="139700" indent="0">
              <a:buNone/>
            </a:pPr>
            <a:r>
              <a:rPr lang="en-US" dirty="0">
                <a:solidFill>
                  <a:schemeClr val="tx1"/>
                </a:solidFill>
                <a:latin typeface="+mn-lt"/>
              </a:rPr>
              <a:t>           them accountable for their learning and future  </a:t>
            </a:r>
          </a:p>
          <a:p>
            <a:pPr marL="139700" indent="0">
              <a:buNone/>
            </a:pPr>
            <a:r>
              <a:rPr lang="en-US" dirty="0">
                <a:solidFill>
                  <a:schemeClr val="tx1"/>
                </a:solidFill>
                <a:latin typeface="+mn-lt"/>
              </a:rPr>
              <a:t>           improvements; and </a:t>
            </a:r>
          </a:p>
          <a:p>
            <a:pPr>
              <a:buFont typeface="Wingdings" charset="2"/>
              <a:buChar char="u"/>
            </a:pPr>
            <a:r>
              <a:rPr lang="en-US" dirty="0">
                <a:solidFill>
                  <a:schemeClr val="tx1"/>
                </a:solidFill>
                <a:latin typeface="+mn-lt"/>
              </a:rPr>
              <a:t>     Prompt students’ self-reflection on their progress, often in</a:t>
            </a:r>
          </a:p>
          <a:p>
            <a:pPr marL="139700" indent="0">
              <a:buNone/>
            </a:pPr>
            <a:r>
              <a:rPr lang="en-US" dirty="0">
                <a:solidFill>
                  <a:schemeClr val="tx1"/>
                </a:solidFill>
                <a:latin typeface="+mn-lt"/>
              </a:rPr>
              <a:t>           the presence of a trusted “other.”</a:t>
            </a:r>
          </a:p>
        </p:txBody>
      </p:sp>
      <p:grpSp>
        <p:nvGrpSpPr>
          <p:cNvPr id="4" name="Group 3"/>
          <p:cNvGrpSpPr/>
          <p:nvPr/>
        </p:nvGrpSpPr>
        <p:grpSpPr>
          <a:xfrm>
            <a:off x="7416496" y="599232"/>
            <a:ext cx="957959" cy="887679"/>
            <a:chOff x="4812149" y="2995453"/>
            <a:chExt cx="2247180" cy="1780846"/>
          </a:xfrm>
        </p:grpSpPr>
        <p:sp>
          <p:nvSpPr>
            <p:cNvPr id="5" name="Rounded Rectangle 6"/>
            <p:cNvSpPr/>
            <p:nvPr/>
          </p:nvSpPr>
          <p:spPr>
            <a:xfrm>
              <a:off x="4812149" y="2995453"/>
              <a:ext cx="2247180" cy="1780846"/>
            </a:xfrm>
            <a:prstGeom prst="roundRect">
              <a:avLst>
                <a:gd name="adj" fmla="val 16670"/>
              </a:avLst>
            </a:prstGeom>
            <a:blipFill rotWithShape="0">
              <a:blip r:embed="rId2"/>
              <a:stretch>
                <a:fillRect/>
              </a:stretch>
            </a:bli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6" name="Rounded Rectangle 4"/>
            <p:cNvSpPr/>
            <p:nvPr/>
          </p:nvSpPr>
          <p:spPr>
            <a:xfrm>
              <a:off x="4899098" y="3082402"/>
              <a:ext cx="2073282" cy="16069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endParaRPr lang="en-US" sz="1800" kern="1200" dirty="0"/>
            </a:p>
          </p:txBody>
        </p:sp>
      </p:grpSp>
      <p:sp>
        <p:nvSpPr>
          <p:cNvPr id="2" name="Slide Number Placeholder 1"/>
          <p:cNvSpPr>
            <a:spLocks noGrp="1"/>
          </p:cNvSpPr>
          <p:nvPr>
            <p:ph type="sldNum" sz="quarter" idx="12"/>
          </p:nvPr>
        </p:nvSpPr>
        <p:spPr/>
        <p:txBody>
          <a:bodyPr/>
          <a:lstStyle/>
          <a:p>
            <a:fld id="{7F5CE407-6216-4202-80E4-A30DC2F709B2}" type="slidenum">
              <a:rPr lang="en-US" smtClean="0"/>
              <a:t>6</a:t>
            </a:fld>
            <a:endParaRPr lang="en-US" dirty="0"/>
          </a:p>
        </p:txBody>
      </p:sp>
      <p:sp>
        <p:nvSpPr>
          <p:cNvPr id="7" name="TextBox 6">
            <a:extLst>
              <a:ext uri="{FF2B5EF4-FFF2-40B4-BE49-F238E27FC236}">
                <a16:creationId xmlns:a16="http://schemas.microsoft.com/office/drawing/2014/main" id="{BED0E87A-F318-8483-86F6-E1F6467A4731}"/>
              </a:ext>
            </a:extLst>
          </p:cNvPr>
          <p:cNvSpPr txBox="1"/>
          <p:nvPr/>
        </p:nvSpPr>
        <p:spPr>
          <a:xfrm>
            <a:off x="1104523" y="4065006"/>
            <a:ext cx="1965603" cy="307777"/>
          </a:xfrm>
          <a:prstGeom prst="rect">
            <a:avLst/>
          </a:prstGeom>
          <a:noFill/>
        </p:spPr>
        <p:txBody>
          <a:bodyPr wrap="none" rtlCol="0">
            <a:spAutoFit/>
          </a:bodyPr>
          <a:lstStyle/>
          <a:p>
            <a:r>
              <a:rPr lang="en-US" dirty="0">
                <a:solidFill>
                  <a:schemeClr val="accent3">
                    <a:lumMod val="75000"/>
                  </a:schemeClr>
                </a:solidFill>
              </a:rPr>
              <a:t>See Handouts 1 and 2</a:t>
            </a:r>
          </a:p>
        </p:txBody>
      </p:sp>
    </p:spTree>
    <p:extLst>
      <p:ext uri="{BB962C8B-B14F-4D97-AF65-F5344CB8AC3E}">
        <p14:creationId xmlns:p14="http://schemas.microsoft.com/office/powerpoint/2010/main" val="3874381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3"/>
          <p:cNvSpPr txBox="1">
            <a:spLocks noGrp="1"/>
          </p:cNvSpPr>
          <p:nvPr>
            <p:ph type="title"/>
          </p:nvPr>
        </p:nvSpPr>
        <p:spPr>
          <a:xfrm>
            <a:off x="-499712" y="147800"/>
            <a:ext cx="8173500" cy="8700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sz="3600" dirty="0"/>
              <a:t>                       </a:t>
            </a:r>
            <a:r>
              <a:rPr lang="en" sz="3600" dirty="0">
                <a:solidFill>
                  <a:schemeClr val="tx1"/>
                </a:solidFill>
                <a:latin typeface="+mj-lt"/>
              </a:rPr>
              <a:t>Real-time Student Assessment</a:t>
            </a:r>
            <a:endParaRPr dirty="0">
              <a:solidFill>
                <a:schemeClr val="tx1"/>
              </a:solidFill>
              <a:latin typeface="+mj-lt"/>
            </a:endParaRPr>
          </a:p>
        </p:txBody>
      </p:sp>
      <p:sp>
        <p:nvSpPr>
          <p:cNvPr id="229" name="Google Shape;229;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dk1"/>
                </a:solidFill>
                <a:latin typeface="Economica"/>
                <a:ea typeface="Economica"/>
                <a:cs typeface="Economica"/>
                <a:sym typeface="Economica"/>
              </a:rPr>
              <a:t>7</a:t>
            </a:fld>
            <a:endParaRPr dirty="0">
              <a:solidFill>
                <a:schemeClr val="dk1"/>
              </a:solidFill>
              <a:latin typeface="Economica"/>
              <a:ea typeface="Economica"/>
              <a:cs typeface="Economica"/>
              <a:sym typeface="Economica"/>
            </a:endParaRPr>
          </a:p>
        </p:txBody>
      </p:sp>
      <p:sp>
        <p:nvSpPr>
          <p:cNvPr id="230" name="Google Shape;230;p33"/>
          <p:cNvSpPr txBox="1"/>
          <p:nvPr/>
        </p:nvSpPr>
        <p:spPr>
          <a:xfrm>
            <a:off x="485250" y="919188"/>
            <a:ext cx="8173500" cy="3724066"/>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900" dirty="0">
                <a:solidFill>
                  <a:schemeClr val="dk1"/>
                </a:solidFill>
                <a:latin typeface="+mn-lt"/>
              </a:rPr>
              <a:t> </a:t>
            </a:r>
            <a:r>
              <a:rPr lang="en" sz="2500" dirty="0">
                <a:solidFill>
                  <a:schemeClr val="dk1"/>
                </a:solidFill>
                <a:latin typeface="+mn-lt"/>
              </a:rPr>
              <a:t>A </a:t>
            </a:r>
            <a:r>
              <a:rPr lang="en" sz="2500" dirty="0">
                <a:solidFill>
                  <a:srgbClr val="C00000"/>
                </a:solidFill>
                <a:latin typeface="+mn-lt"/>
              </a:rPr>
              <a:t>collaborative commitment </a:t>
            </a:r>
            <a:r>
              <a:rPr lang="en" sz="2500" dirty="0">
                <a:solidFill>
                  <a:schemeClr val="dk1"/>
                </a:solidFill>
                <a:latin typeface="+mn-lt"/>
              </a:rPr>
              <a:t>to </a:t>
            </a:r>
            <a:r>
              <a:rPr lang="en" sz="2500" dirty="0">
                <a:solidFill>
                  <a:srgbClr val="C00000"/>
                </a:solidFill>
                <a:latin typeface="+mn-lt"/>
              </a:rPr>
              <a:t>monitor continuously </a:t>
            </a:r>
            <a:r>
              <a:rPr lang="en" sz="2500" dirty="0">
                <a:solidFill>
                  <a:schemeClr val="dk1"/>
                </a:solidFill>
                <a:latin typeface="+mn-lt"/>
              </a:rPr>
              <a:t>all </a:t>
            </a:r>
            <a:r>
              <a:rPr lang="en" sz="2500" dirty="0">
                <a:solidFill>
                  <a:srgbClr val="C00000"/>
                </a:solidFill>
                <a:latin typeface="+mn-lt"/>
              </a:rPr>
              <a:t>currently enrolled students’ equitable progress </a:t>
            </a:r>
            <a:r>
              <a:rPr lang="en" sz="2500" dirty="0">
                <a:solidFill>
                  <a:schemeClr val="dk1"/>
                </a:solidFill>
                <a:latin typeface="+mn-lt"/>
              </a:rPr>
              <a:t>toward achieving high-quality exit-level program- and institution-level outcomes. This inclusive commitment is carried out by the institution’s </a:t>
            </a:r>
            <a:r>
              <a:rPr lang="en" sz="2500" dirty="0">
                <a:solidFill>
                  <a:srgbClr val="C00000"/>
                </a:solidFill>
                <a:latin typeface="+mn-lt"/>
              </a:rPr>
              <a:t>network of experts </a:t>
            </a:r>
            <a:r>
              <a:rPr lang="en" sz="2500" dirty="0">
                <a:solidFill>
                  <a:schemeClr val="dk1"/>
                </a:solidFill>
                <a:latin typeface="+mn-lt"/>
              </a:rPr>
              <a:t>who identify and address patterns of underperformance in student work when they occur and as they persist along students’ undergraduate and graduate pathways.</a:t>
            </a:r>
            <a:endParaRPr sz="2500" dirty="0">
              <a:solidFill>
                <a:schemeClr val="dk1"/>
              </a:solidFill>
              <a:latin typeface="+mn-lt"/>
            </a:endParaRPr>
          </a:p>
        </p:txBody>
      </p:sp>
      <p:pic>
        <p:nvPicPr>
          <p:cNvPr id="231" name="Google Shape;231;p33"/>
          <p:cNvPicPr preferRelativeResize="0"/>
          <p:nvPr/>
        </p:nvPicPr>
        <p:blipFill>
          <a:blip r:embed="rId3">
            <a:alphaModFix/>
          </a:blip>
          <a:stretch>
            <a:fillRect/>
          </a:stretch>
        </p:blipFill>
        <p:spPr>
          <a:xfrm>
            <a:off x="7785979" y="147800"/>
            <a:ext cx="1113995" cy="95828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A4D3374-C67D-7BAF-157D-4C82B6B6C75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dirty="0"/>
          </a:p>
        </p:txBody>
      </p:sp>
      <p:sp>
        <p:nvSpPr>
          <p:cNvPr id="10" name="TextBox 9">
            <a:extLst>
              <a:ext uri="{FF2B5EF4-FFF2-40B4-BE49-F238E27FC236}">
                <a16:creationId xmlns:a16="http://schemas.microsoft.com/office/drawing/2014/main" id="{017F539F-99AF-AB19-2BC9-309DEEFBF75E}"/>
              </a:ext>
            </a:extLst>
          </p:cNvPr>
          <p:cNvSpPr txBox="1"/>
          <p:nvPr/>
        </p:nvSpPr>
        <p:spPr>
          <a:xfrm>
            <a:off x="2818504" y="2033195"/>
            <a:ext cx="4496696" cy="2154436"/>
          </a:xfrm>
          <a:prstGeom prst="rect">
            <a:avLst/>
          </a:prstGeom>
          <a:noFill/>
        </p:spPr>
        <p:txBody>
          <a:bodyPr wrap="square" rtlCol="0">
            <a:spAutoFit/>
          </a:bodyPr>
          <a:lstStyle/>
          <a:p>
            <a:pPr lvl="2">
              <a:buClr>
                <a:schemeClr val="accent3"/>
              </a:buClr>
            </a:pPr>
            <a:r>
              <a:rPr lang="en-US" sz="2000" dirty="0">
                <a:solidFill>
                  <a:schemeClr val="tx1"/>
                </a:solidFill>
              </a:rPr>
              <a:t>To</a:t>
            </a:r>
            <a:r>
              <a:rPr lang="en-US" sz="2000" dirty="0">
                <a:ln w="11430"/>
                <a:solidFill>
                  <a:schemeClr val="tx1"/>
                </a:solidFill>
                <a:effectLst>
                  <a:outerShdw blurRad="80000" dist="40000" dir="5040000" algn="tl">
                    <a:srgbClr val="000000">
                      <a:alpha val="30000"/>
                    </a:srgbClr>
                  </a:outerShdw>
                </a:effectLst>
              </a:rPr>
              <a:t> trigger nimble and timely development of short- and longer-term practices or interventions to improve students’ learning from point of matriculation, or re-entry, to point of graduation</a:t>
            </a:r>
          </a:p>
          <a:p>
            <a:endParaRPr lang="en-US" dirty="0"/>
          </a:p>
        </p:txBody>
      </p:sp>
      <p:pic>
        <p:nvPicPr>
          <p:cNvPr id="4" name="Picture 3" descr="3d-man-scratching-head.png">
            <a:extLst>
              <a:ext uri="{FF2B5EF4-FFF2-40B4-BE49-F238E27FC236}">
                <a16:creationId xmlns:a16="http://schemas.microsoft.com/office/drawing/2014/main" id="{56E8579D-70EB-A632-B334-6D0F6DE212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805"/>
            <a:ext cx="2666926" cy="3422274"/>
          </a:xfrm>
          <a:prstGeom prst="rect">
            <a:avLst/>
          </a:prstGeom>
        </p:spPr>
      </p:pic>
    </p:spTree>
    <p:extLst>
      <p:ext uri="{BB962C8B-B14F-4D97-AF65-F5344CB8AC3E}">
        <p14:creationId xmlns:p14="http://schemas.microsoft.com/office/powerpoint/2010/main" val="3270775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4"/>
          <p:cNvSpPr txBox="1">
            <a:spLocks noGrp="1"/>
          </p:cNvSpPr>
          <p:nvPr>
            <p:ph type="title"/>
          </p:nvPr>
        </p:nvSpPr>
        <p:spPr>
          <a:xfrm>
            <a:off x="123700" y="307975"/>
            <a:ext cx="2640300" cy="4268700"/>
          </a:xfrm>
          <a:prstGeom prst="rect">
            <a:avLst/>
          </a:prstGeom>
          <a:solidFill>
            <a:srgbClr val="C62828"/>
          </a:solidFill>
        </p:spPr>
        <p:txBody>
          <a:bodyPr spcFirstLastPara="1" wrap="square" lIns="68575" tIns="34275" rIns="68575" bIns="34275" anchor="t" anchorCtr="0">
            <a:normAutofit/>
          </a:bodyPr>
          <a:lstStyle/>
          <a:p>
            <a:pPr marL="0" lvl="0" indent="0" algn="l" rtl="0">
              <a:spcBef>
                <a:spcPts val="0"/>
              </a:spcBef>
              <a:spcAft>
                <a:spcPts val="0"/>
              </a:spcAft>
              <a:buNone/>
            </a:pPr>
            <a:r>
              <a:rPr lang="en" b="1" dirty="0">
                <a:solidFill>
                  <a:schemeClr val="dk2"/>
                </a:solidFill>
              </a:rPr>
              <a:t>                           </a:t>
            </a:r>
            <a:endParaRPr b="1" dirty="0">
              <a:solidFill>
                <a:schemeClr val="dk2"/>
              </a:solidFill>
            </a:endParaRPr>
          </a:p>
          <a:p>
            <a:pPr marL="0" lvl="0" indent="0" algn="l" rtl="0">
              <a:spcBef>
                <a:spcPts val="0"/>
              </a:spcBef>
              <a:spcAft>
                <a:spcPts val="0"/>
              </a:spcAft>
              <a:buNone/>
            </a:pPr>
            <a:r>
              <a:rPr lang="en" dirty="0">
                <a:solidFill>
                  <a:srgbClr val="FFFFFF"/>
                </a:solidFill>
              </a:rPr>
              <a:t>   </a:t>
            </a:r>
            <a:r>
              <a:rPr lang="en" sz="3500" dirty="0">
                <a:solidFill>
                  <a:srgbClr val="FFFFFF"/>
                </a:solidFill>
                <a:latin typeface="Arial"/>
                <a:ea typeface="Arial"/>
                <a:cs typeface="Arial"/>
                <a:sym typeface="Arial"/>
              </a:rPr>
              <a:t> Foci:</a:t>
            </a:r>
            <a:r>
              <a:rPr lang="en" sz="3500" dirty="0">
                <a:solidFill>
                  <a:schemeClr val="dk2"/>
                </a:solidFill>
                <a:latin typeface="Arial"/>
                <a:ea typeface="Arial"/>
                <a:cs typeface="Arial"/>
                <a:sym typeface="Arial"/>
              </a:rPr>
              <a:t> </a:t>
            </a:r>
            <a:endParaRPr sz="3500" dirty="0">
              <a:solidFill>
                <a:schemeClr val="dk2"/>
              </a:solidFill>
              <a:latin typeface="Arial"/>
              <a:ea typeface="Arial"/>
              <a:cs typeface="Arial"/>
              <a:sym typeface="Arial"/>
            </a:endParaRPr>
          </a:p>
        </p:txBody>
      </p:sp>
      <p:sp>
        <p:nvSpPr>
          <p:cNvPr id="237" name="Google Shape;237;p34"/>
          <p:cNvSpPr txBox="1">
            <a:spLocks noGrp="1"/>
          </p:cNvSpPr>
          <p:nvPr>
            <p:ph type="body" idx="1"/>
          </p:nvPr>
        </p:nvSpPr>
        <p:spPr>
          <a:xfrm>
            <a:off x="3195350" y="307975"/>
            <a:ext cx="5668700" cy="2564774"/>
          </a:xfrm>
          <a:prstGeom prst="rect">
            <a:avLst/>
          </a:prstGeom>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1900" dirty="0">
                <a:solidFill>
                  <a:srgbClr val="11294A"/>
                </a:solidFill>
                <a:latin typeface="Arial"/>
                <a:ea typeface="Arial"/>
                <a:cs typeface="Arial"/>
                <a:sym typeface="Arial"/>
              </a:rPr>
              <a:t>1</a:t>
            </a:r>
            <a:r>
              <a:rPr lang="en" sz="1800" dirty="0">
                <a:solidFill>
                  <a:srgbClr val="11294A"/>
                </a:solidFill>
                <a:latin typeface="Arial"/>
                <a:ea typeface="Arial"/>
                <a:cs typeface="Arial"/>
                <a:sym typeface="Arial"/>
              </a:rPr>
              <a:t>. </a:t>
            </a:r>
            <a:r>
              <a:rPr lang="en" sz="1800" dirty="0">
                <a:solidFill>
                  <a:srgbClr val="11294A"/>
                </a:solidFill>
                <a:latin typeface="+mn-lt"/>
                <a:ea typeface="Arial"/>
                <a:cs typeface="Arial"/>
                <a:sym typeface="Arial"/>
              </a:rPr>
              <a:t>Current Relevant Research on Learning That Underlies Real-time Student Assessment</a:t>
            </a:r>
          </a:p>
          <a:p>
            <a:pPr marL="0" lvl="0" indent="0" algn="l" rtl="0">
              <a:lnSpc>
                <a:spcPct val="100000"/>
              </a:lnSpc>
              <a:spcBef>
                <a:spcPts val="0"/>
              </a:spcBef>
              <a:spcAft>
                <a:spcPts val="0"/>
              </a:spcAft>
              <a:buNone/>
            </a:pPr>
            <a:endParaRPr lang="en" sz="1800" dirty="0">
              <a:solidFill>
                <a:srgbClr val="11294A"/>
              </a:solidFill>
              <a:latin typeface="+mn-lt"/>
              <a:ea typeface="Arial"/>
              <a:cs typeface="Arial"/>
              <a:sym typeface="Arial"/>
            </a:endParaRPr>
          </a:p>
          <a:p>
            <a:pPr marL="0" lvl="0" indent="0" algn="l" rtl="0">
              <a:lnSpc>
                <a:spcPct val="100000"/>
              </a:lnSpc>
              <a:spcBef>
                <a:spcPts val="0"/>
              </a:spcBef>
              <a:spcAft>
                <a:spcPts val="0"/>
              </a:spcAft>
              <a:buNone/>
            </a:pPr>
            <a:endParaRPr lang="en" sz="1800" dirty="0">
              <a:solidFill>
                <a:srgbClr val="11294A"/>
              </a:solidFill>
              <a:latin typeface="+mn-lt"/>
              <a:ea typeface="Arial"/>
              <a:cs typeface="Arial"/>
              <a:sym typeface="Arial"/>
            </a:endParaRPr>
          </a:p>
          <a:p>
            <a:pPr marL="0" lvl="0" indent="0" algn="l" rtl="0">
              <a:lnSpc>
                <a:spcPct val="100000"/>
              </a:lnSpc>
              <a:spcBef>
                <a:spcPts val="0"/>
              </a:spcBef>
              <a:spcAft>
                <a:spcPts val="0"/>
              </a:spcAft>
              <a:buNone/>
            </a:pPr>
            <a:endParaRPr lang="en" sz="1800" dirty="0">
              <a:solidFill>
                <a:srgbClr val="11294A"/>
              </a:solidFill>
              <a:latin typeface="+mn-lt"/>
              <a:ea typeface="Arial"/>
              <a:cs typeface="Arial"/>
              <a:sym typeface="Arial"/>
            </a:endParaRPr>
          </a:p>
          <a:p>
            <a:pPr marL="0" lvl="0" indent="0" algn="l" rtl="0">
              <a:lnSpc>
                <a:spcPct val="100000"/>
              </a:lnSpc>
              <a:spcBef>
                <a:spcPts val="0"/>
              </a:spcBef>
              <a:spcAft>
                <a:spcPts val="0"/>
              </a:spcAft>
              <a:buNone/>
            </a:pPr>
            <a:endParaRPr sz="1800" dirty="0">
              <a:solidFill>
                <a:srgbClr val="11294A"/>
              </a:solidFill>
              <a:latin typeface="Arial"/>
              <a:ea typeface="Arial"/>
              <a:cs typeface="Arial"/>
              <a:sym typeface="Arial"/>
            </a:endParaRPr>
          </a:p>
          <a:p>
            <a:pPr marL="0" lvl="0" indent="0" algn="l" rtl="0">
              <a:lnSpc>
                <a:spcPct val="100000"/>
              </a:lnSpc>
              <a:spcBef>
                <a:spcPts val="1600"/>
              </a:spcBef>
              <a:spcAft>
                <a:spcPts val="1600"/>
              </a:spcAft>
              <a:buNone/>
            </a:pPr>
            <a:endParaRPr sz="1900" dirty="0">
              <a:solidFill>
                <a:srgbClr val="11294A"/>
              </a:solidFill>
              <a:latin typeface="Arial"/>
              <a:ea typeface="Arial"/>
              <a:cs typeface="Arial"/>
              <a:sym typeface="Arial"/>
            </a:endParaRPr>
          </a:p>
        </p:txBody>
      </p:sp>
      <p:sp>
        <p:nvSpPr>
          <p:cNvPr id="238" name="Google Shape;238;p34"/>
          <p:cNvSpPr txBox="1">
            <a:spLocks noGrp="1"/>
          </p:cNvSpPr>
          <p:nvPr>
            <p:ph type="body" idx="2"/>
          </p:nvPr>
        </p:nvSpPr>
        <p:spPr>
          <a:xfrm>
            <a:off x="3290650" y="1158844"/>
            <a:ext cx="5573400" cy="778598"/>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800" dirty="0">
                <a:solidFill>
                  <a:srgbClr val="11294A"/>
                </a:solidFill>
                <a:latin typeface="Arial"/>
                <a:ea typeface="Arial"/>
                <a:cs typeface="Arial"/>
                <a:sym typeface="Arial"/>
              </a:rPr>
              <a:t>2</a:t>
            </a:r>
            <a:r>
              <a:rPr lang="en" sz="1800" dirty="0">
                <a:solidFill>
                  <a:srgbClr val="11294A"/>
                </a:solidFill>
                <a:latin typeface="+mn-lt"/>
                <a:ea typeface="Arial"/>
                <a:cs typeface="Arial"/>
                <a:sym typeface="Arial"/>
              </a:rPr>
              <a:t>.</a:t>
            </a:r>
            <a:r>
              <a:rPr lang="en" sz="1800" dirty="0">
                <a:solidFill>
                  <a:srgbClr val="11294A"/>
                </a:solidFill>
                <a:latin typeface="+mn-lt"/>
              </a:rPr>
              <a:t> Assessment Methods/Purposes That Enable You to Remain on the Frontline of Students’ Learning  </a:t>
            </a:r>
            <a:endParaRPr sz="1800" dirty="0">
              <a:solidFill>
                <a:srgbClr val="11294A"/>
              </a:solidFill>
              <a:latin typeface="+mn-lt"/>
              <a:ea typeface="Arial"/>
              <a:cs typeface="Arial"/>
              <a:sym typeface="Arial"/>
            </a:endParaRPr>
          </a:p>
        </p:txBody>
      </p:sp>
      <p:sp>
        <p:nvSpPr>
          <p:cNvPr id="239" name="Google Shape;239;p34"/>
          <p:cNvSpPr txBox="1">
            <a:spLocks noGrp="1"/>
          </p:cNvSpPr>
          <p:nvPr>
            <p:ph type="body" idx="3"/>
          </p:nvPr>
        </p:nvSpPr>
        <p:spPr>
          <a:xfrm>
            <a:off x="3290650" y="2272420"/>
            <a:ext cx="5730600" cy="86913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dirty="0">
                <a:solidFill>
                  <a:srgbClr val="212121"/>
                </a:solidFill>
                <a:latin typeface="+mn-lt"/>
                <a:ea typeface="Arial"/>
                <a:cs typeface="Arial"/>
                <a:sym typeface="Arial"/>
              </a:rPr>
              <a:t>3.</a:t>
            </a:r>
            <a:r>
              <a:rPr lang="en" sz="1800" dirty="0">
                <a:solidFill>
                  <a:srgbClr val="212121"/>
                </a:solidFill>
                <a:latin typeface="+mn-lt"/>
              </a:rPr>
              <a:t>The Potential Evolving Roles of Teachers and Learners in Real-time Assessment</a:t>
            </a:r>
            <a:endParaRPr sz="1800" dirty="0">
              <a:solidFill>
                <a:srgbClr val="212121"/>
              </a:solidFill>
              <a:latin typeface="+mn-lt"/>
            </a:endParaRPr>
          </a:p>
          <a:p>
            <a:pPr marL="0" lvl="0" indent="0">
              <a:spcBef>
                <a:spcPts val="1600"/>
              </a:spcBef>
              <a:buNone/>
            </a:pPr>
            <a:r>
              <a:rPr lang="en" sz="1600" dirty="0">
                <a:solidFill>
                  <a:srgbClr val="212121"/>
                </a:solidFill>
                <a:latin typeface="+mn-lt"/>
              </a:rPr>
              <a:t>4.  </a:t>
            </a:r>
            <a:r>
              <a:rPr lang="en-US" sz="1800" dirty="0">
                <a:solidFill>
                  <a:schemeClr val="tx1"/>
                </a:solidFill>
                <a:latin typeface="+mn-lt"/>
              </a:rPr>
              <a:t>Assessment Capabilities in Learning Management Systems That Provide Real-time Access to and Visual Representations of Student Performance Patterns</a:t>
            </a:r>
            <a:endParaRPr sz="1800" dirty="0">
              <a:solidFill>
                <a:srgbClr val="212121"/>
              </a:solidFill>
              <a:latin typeface="+mn-lt"/>
            </a:endParaRPr>
          </a:p>
          <a:p>
            <a:pPr marL="0" lvl="0" indent="0" algn="l" rtl="0">
              <a:spcBef>
                <a:spcPts val="1600"/>
              </a:spcBef>
              <a:spcAft>
                <a:spcPts val="1600"/>
              </a:spcAft>
              <a:buNone/>
            </a:pPr>
            <a:endParaRPr sz="1800" dirty="0">
              <a:solidFill>
                <a:schemeClr val="tx1"/>
              </a:solidFill>
              <a:latin typeface="+mn-lt"/>
            </a:endParaRPr>
          </a:p>
        </p:txBody>
      </p:sp>
      <p:sp>
        <p:nvSpPr>
          <p:cNvPr id="240" name="Google Shape;240;p34"/>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n" sz="1700"/>
              <a:t>9</a:t>
            </a:fld>
            <a:endParaRPr sz="1700" dirty="0"/>
          </a:p>
        </p:txBody>
      </p:sp>
    </p:spTree>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{5ACE600E-9E98-A147-9470-B2A190D8365C}tf16401369</Template>
  <TotalTime>302</TotalTime>
  <Words>2309</Words>
  <Application>Microsoft Office PowerPoint</Application>
  <PresentationFormat>On-screen Show (16:9)</PresentationFormat>
  <Paragraphs>221</Paragraphs>
  <Slides>36</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Times New Roman</vt:lpstr>
      <vt:lpstr>ＭＳ Ｐゴシック</vt:lpstr>
      <vt:lpstr>Open Sans</vt:lpstr>
      <vt:lpstr>Wingdings</vt:lpstr>
      <vt:lpstr>Economica</vt:lpstr>
      <vt:lpstr>Arial</vt:lpstr>
      <vt:lpstr>Roboto</vt:lpstr>
      <vt:lpstr>Calibri</vt:lpstr>
      <vt:lpstr>Luxe</vt:lpstr>
      <vt:lpstr>Real-time Student Assessment: Remaining on The Frontline of Your Students’ Learning: </vt:lpstr>
      <vt:lpstr>Discussion: What Is Your Initial Response to This GE Assessment Report Submitted to A Mathematics Program?</vt:lpstr>
      <vt:lpstr>PowerPoint Presentation</vt:lpstr>
      <vt:lpstr>Collaboratively Agreed upon Outcomes Focused on Multiple Levels Support Development of All Students’ Enduring Learning</vt:lpstr>
      <vt:lpstr>Coherence across The Curriculum, Co-Curriculum, and                       Other Educational Experiences     </vt:lpstr>
      <vt:lpstr>PowerPoint Presentation</vt:lpstr>
      <vt:lpstr>                       Real-time Student Assessment</vt:lpstr>
      <vt:lpstr>PowerPoint Presentation</vt:lpstr>
      <vt:lpstr>                                Foci: </vt:lpstr>
      <vt:lpstr>Current Relevant Research on Learning That Underlies Real-time Student  Assessment </vt:lpstr>
      <vt:lpstr>Current Relevant Research on The Individualized  Ways in Which Humans Learn</vt:lpstr>
      <vt:lpstr>Further...</vt:lpstr>
      <vt:lpstr>PowerPoint Presentation</vt:lpstr>
      <vt:lpstr>                Discussion</vt:lpstr>
      <vt:lpstr>How well do your students…</vt:lpstr>
      <vt:lpstr>PowerPoint Presentation</vt:lpstr>
      <vt:lpstr> Research Necessitates We... </vt:lpstr>
      <vt:lpstr>And, We Need to...</vt:lpstr>
      <vt:lpstr>                            2: Assessment Methods That Enable You to Remain on the Frontline of  Students’ Learning </vt:lpstr>
      <vt:lpstr>1. Predictive          or    Diagnostic    Assessment</vt:lpstr>
      <vt:lpstr>                Discussion</vt:lpstr>
      <vt:lpstr>2. Formative Assessment</vt:lpstr>
      <vt:lpstr>                Discussion</vt:lpstr>
      <vt:lpstr>3. Summative Assessment</vt:lpstr>
      <vt:lpstr>Taxonomy of Weaknesses, Errors, or Fuzzy Thinking                                 </vt:lpstr>
      <vt:lpstr>PowerPoint Presentation</vt:lpstr>
      <vt:lpstr> 3.  The Potential Evolving Roles of Teachers and Learners in Real-time Assessment                                            </vt:lpstr>
      <vt:lpstr> Provides Educators Increased Insight into The….</vt:lpstr>
      <vt:lpstr>Timely Feedback  in the “dynamic, ongoing process of learning” Assists Currently Enrolled Students to:</vt:lpstr>
      <vt:lpstr>  Possible Approaches to Taking RTSA to Scale</vt:lpstr>
      <vt:lpstr>PowerPoint Presentation</vt:lpstr>
      <vt:lpstr>PowerPoint Presentation</vt:lpstr>
      <vt:lpstr>PowerPoint Presentation</vt:lpstr>
      <vt:lpstr>Faculty Dashboard Identifying Student Performance on a Math Quiz (courseware) Contributed by DiCerbo</vt:lpstr>
      <vt:lpstr>                                                          Works Cited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Real-time Student Assessment: Remaining on The Frontline of Your Students’ Learning:</dc:title>
  <dc:creator>Krista J Emma</dc:creator>
  <cp:lastModifiedBy>Krista J Emma</cp:lastModifiedBy>
  <cp:revision>37</cp:revision>
  <cp:lastPrinted>2022-09-27T16:32:38Z</cp:lastPrinted>
  <dcterms:modified xsi:type="dcterms:W3CDTF">2022-11-11T16:51:37Z</dcterms:modified>
</cp:coreProperties>
</file>