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30"/>
  </p:notesMasterIdLst>
  <p:sldIdLst>
    <p:sldId id="322" r:id="rId2"/>
    <p:sldId id="268" r:id="rId3"/>
    <p:sldId id="318" r:id="rId4"/>
    <p:sldId id="312" r:id="rId5"/>
    <p:sldId id="269" r:id="rId6"/>
    <p:sldId id="316" r:id="rId7"/>
    <p:sldId id="270" r:id="rId8"/>
    <p:sldId id="276" r:id="rId9"/>
    <p:sldId id="298" r:id="rId10"/>
    <p:sldId id="299" r:id="rId11"/>
    <p:sldId id="300" r:id="rId12"/>
    <p:sldId id="301" r:id="rId13"/>
    <p:sldId id="302" r:id="rId14"/>
    <p:sldId id="303" r:id="rId15"/>
    <p:sldId id="304" r:id="rId16"/>
    <p:sldId id="305" r:id="rId17"/>
    <p:sldId id="306" r:id="rId18"/>
    <p:sldId id="307" r:id="rId19"/>
    <p:sldId id="308" r:id="rId20"/>
    <p:sldId id="297" r:id="rId21"/>
    <p:sldId id="309" r:id="rId22"/>
    <p:sldId id="310" r:id="rId23"/>
    <p:sldId id="311" r:id="rId24"/>
    <p:sldId id="314" r:id="rId25"/>
    <p:sldId id="317" r:id="rId26"/>
    <p:sldId id="315" r:id="rId27"/>
    <p:sldId id="320" r:id="rId28"/>
    <p:sldId id="319"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02" autoAdjust="0"/>
  </p:normalViewPr>
  <p:slideViewPr>
    <p:cSldViewPr snapToGrid="0">
      <p:cViewPr varScale="1">
        <p:scale>
          <a:sx n="115" d="100"/>
          <a:sy n="115" d="100"/>
        </p:scale>
        <p:origin x="1494" y="114"/>
      </p:cViewPr>
      <p:guideLst/>
    </p:cSldViewPr>
  </p:slideViewPr>
  <p:notesTextViewPr>
    <p:cViewPr>
      <p:scale>
        <a:sx n="1" d="1"/>
        <a:sy n="1" d="1"/>
      </p:scale>
      <p:origin x="0" y="0"/>
    </p:cViewPr>
  </p:notesTextViewPr>
  <p:sorterViewPr>
    <p:cViewPr varScale="1">
      <p:scale>
        <a:sx n="1" d="1"/>
        <a:sy n="1" d="1"/>
      </p:scale>
      <p:origin x="0" y="-1920"/>
    </p:cViewPr>
  </p:sorterViewPr>
  <p:notesViewPr>
    <p:cSldViewPr snapToGrid="0">
      <p:cViewPr varScale="1">
        <p:scale>
          <a:sx n="50" d="100"/>
          <a:sy n="50" d="100"/>
        </p:scale>
        <p:origin x="2104" y="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Ojima</a:t>
            </a:r>
            <a:r>
              <a:rPr lang="en-US"/>
              <a:t>: (introduce Ambassador Yamanouchi and then stop screen sharing. We will use spotlight mode.</a:t>
            </a:r>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08046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95098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84216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095966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44162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315174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486703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39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dirty="0">
                <a:solidFill>
                  <a:schemeClr val="dk1"/>
                </a:solidFill>
                <a:latin typeface="Calibri"/>
                <a:ea typeface="Calibri"/>
                <a:cs typeface="Calibri"/>
                <a:sym typeface="Calibri"/>
              </a:rPr>
              <a:t>Ojima: </a:t>
            </a:r>
            <a:r>
              <a:rPr lang="en-US" sz="1200" b="0" i="0" u="none" strike="noStrike" cap="none" dirty="0">
                <a:solidFill>
                  <a:schemeClr val="dk1"/>
                </a:solidFill>
                <a:effectLst/>
                <a:latin typeface="Calibri"/>
                <a:ea typeface="Calibri"/>
                <a:cs typeface="Calibri"/>
                <a:sym typeface="Calibri"/>
              </a:rPr>
              <a:t>Thank you Professor Sato. Now, Awardees will read their Award-winning essays. I’d like to invite Professor Murata, Chief Judge, to moderate essay presentations. Professor Murata, </a:t>
            </a:r>
            <a:r>
              <a:rPr lang="en-US" sz="1200" b="0" i="0" u="none" strike="noStrike" cap="none">
                <a:solidFill>
                  <a:schemeClr val="dk1"/>
                </a:solidFill>
                <a:effectLst/>
                <a:latin typeface="Calibri"/>
                <a:ea typeface="Calibri"/>
                <a:cs typeface="Calibri"/>
                <a:sym typeface="Calibri"/>
              </a:rPr>
              <a:t>Please.</a:t>
            </a:r>
            <a:endParaRPr lang="en-US" b="0">
              <a:effectLst/>
            </a:endParaRPr>
          </a:p>
          <a:p>
            <a:r>
              <a:rPr lang="en-US" sz="1200" b="1" i="0" u="none" strike="noStrike">
                <a:solidFill>
                  <a:schemeClr val="dk1"/>
                </a:solidFill>
                <a:latin typeface="Calibri"/>
                <a:ea typeface="Calibri"/>
                <a:cs typeface="Calibri"/>
                <a:sym typeface="Calibri"/>
              </a:rPr>
              <a:t>Ojima: </a:t>
            </a:r>
            <a:r>
              <a:rPr lang="en-US" sz="1200" b="0" i="0" u="none" strike="noStrike">
                <a:solidFill>
                  <a:schemeClr val="dk1"/>
                </a:solidFill>
                <a:latin typeface="Calibri"/>
                <a:ea typeface="Calibri"/>
                <a:cs typeface="Calibri"/>
                <a:sym typeface="Calibri"/>
              </a:rPr>
              <a:t>&lt;Stops screen-sharing&gt;</a:t>
            </a:r>
            <a:endParaRPr lang="en-US" b="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Murata</a:t>
            </a:r>
            <a:r>
              <a:rPr lang="en-US" sz="1200" b="0" i="0" u="none" strike="noStrike" dirty="0">
                <a:solidFill>
                  <a:schemeClr val="dk1"/>
                </a:solidFill>
                <a:latin typeface="Calibri"/>
                <a:ea typeface="Calibri"/>
                <a:cs typeface="Calibri"/>
                <a:sym typeface="Calibri"/>
              </a:rPr>
              <a:t>: Now, we will ask the awardees to read their essays.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a:r>
            <a:endParaRPr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Ojima</a:t>
            </a:r>
            <a:r>
              <a:rPr lang="en-US" sz="1200" b="0" i="0" u="none" strike="noStrike" dirty="0">
                <a:solidFill>
                  <a:schemeClr val="dk1"/>
                </a:solidFill>
                <a:latin typeface="Calibri"/>
                <a:ea typeface="Calibri"/>
                <a:cs typeface="Calibri"/>
                <a:sym typeface="Calibri"/>
              </a:rPr>
              <a:t>: &lt;without PPT&gt;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Thank you all for reading your Award-winning essays. They are all excellent and impressive.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Now, I’d like to ask all of you to </a:t>
            </a:r>
            <a:r>
              <a:rPr lang="en-US" sz="1200" b="1" i="0" u="none" strike="noStrike" dirty="0">
                <a:solidFill>
                  <a:schemeClr val="dk1"/>
                </a:solidFill>
                <a:latin typeface="Calibri"/>
                <a:ea typeface="Calibri"/>
                <a:cs typeface="Calibri"/>
                <a:sym typeface="Calibri"/>
              </a:rPr>
              <a:t>unmute </a:t>
            </a:r>
            <a:r>
              <a:rPr lang="en-US" sz="1200" b="0" i="0" u="none" strike="noStrike" dirty="0">
                <a:solidFill>
                  <a:schemeClr val="dk1"/>
                </a:solidFill>
                <a:latin typeface="Calibri"/>
                <a:ea typeface="Calibri"/>
                <a:cs typeface="Calibri"/>
                <a:sym typeface="Calibri"/>
              </a:rPr>
              <a:t>yourself and give a big round of applause for the achievement of the awardees!</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This concludes the Award Ceremony for the 15</a:t>
            </a:r>
            <a:r>
              <a:rPr lang="en-US" sz="1200" b="0" i="0" u="none" strike="noStrike" baseline="30000" dirty="0">
                <a:solidFill>
                  <a:schemeClr val="dk1"/>
                </a:solidFill>
                <a:latin typeface="Calibri"/>
                <a:ea typeface="Calibri"/>
                <a:cs typeface="Calibri"/>
                <a:sym typeface="Calibri"/>
              </a:rPr>
              <a:t>th</a:t>
            </a:r>
            <a:r>
              <a:rPr lang="en-US" sz="1200" b="0" i="0" u="none" strike="noStrike" dirty="0">
                <a:solidFill>
                  <a:schemeClr val="dk1"/>
                </a:solidFill>
                <a:latin typeface="Calibri"/>
                <a:ea typeface="Calibri"/>
                <a:cs typeface="Calibri"/>
                <a:sym typeface="Calibri"/>
              </a:rPr>
              <a:t> JCSB Essay Competition. Thank you very much for your participation. </a:t>
            </a:r>
            <a:r>
              <a:rPr lang="en-US" sz="1200" b="0" i="0" u="none" strike="noStrike" cap="none" dirty="0">
                <a:solidFill>
                  <a:schemeClr val="dk1"/>
                </a:solidFill>
                <a:effectLst/>
                <a:latin typeface="Calibri"/>
                <a:ea typeface="Calibri"/>
                <a:cs typeface="Calibri"/>
                <a:sym typeface="Calibri"/>
              </a:rPr>
              <a:t>To leave the Zoom room, please click the right bottom corner, the red button.</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Awardees and key members, please stay to take group screenshots.</a:t>
            </a:r>
            <a:endParaRPr b="0" dirty="0"/>
          </a:p>
          <a:p>
            <a:pPr marL="0" lvl="0" indent="0" algn="l" rtl="0">
              <a:spcBef>
                <a:spcPts val="0"/>
              </a:spcBef>
              <a:spcAft>
                <a:spcPts val="0"/>
              </a:spcAft>
              <a:buNone/>
            </a:pPr>
            <a:r>
              <a:rPr lang="en-US" dirty="0"/>
              <a:t/>
            </a:r>
            <a:br>
              <a:rPr lang="en-US" dirty="0"/>
            </a:br>
            <a:r>
              <a:rPr lang="en-US" dirty="0"/>
              <a:t/>
            </a:r>
            <a:br>
              <a:rPr lang="en-US" dirty="0"/>
            </a:br>
            <a:endParaRPr dirty="0"/>
          </a:p>
          <a:p>
            <a:pPr marL="0" lvl="0" indent="0" algn="l" rtl="0">
              <a:spcBef>
                <a:spcPts val="0"/>
              </a:spcBef>
              <a:spcAft>
                <a:spcPts val="0"/>
              </a:spcAft>
              <a:buNone/>
            </a:pPr>
            <a:endParaRPr dirty="0"/>
          </a:p>
        </p:txBody>
      </p:sp>
      <p:sp>
        <p:nvSpPr>
          <p:cNvPr id="534" name="Google Shape;53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58700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Ojima</a:t>
            </a:r>
            <a:r>
              <a:rPr lang="en-US"/>
              <a:t>: (introduce Ambassador Yamanouchi and then stop screen sharing. We will use spotlight mode.</a:t>
            </a:r>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21487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32327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495715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alibri"/>
                <a:ea typeface="Calibri"/>
                <a:cs typeface="Calibri"/>
                <a:sym typeface="Calibri"/>
              </a:rPr>
              <a:t>Ojima</a:t>
            </a:r>
            <a:r>
              <a:rPr lang="en-US" sz="1200" b="0" i="0" u="none" strike="noStrike" cap="none" dirty="0">
                <a:solidFill>
                  <a:schemeClr val="dk1"/>
                </a:solidFill>
                <a:effectLst/>
                <a:latin typeface="Calibri"/>
                <a:ea typeface="Calibri"/>
                <a:cs typeface="Calibri"/>
                <a:sym typeface="Calibri"/>
              </a:rPr>
              <a:t>: I would like to ask Professor Sato to report on  the result of the competition and moderate the award presentation that follows. Professor Sato, please. </a:t>
            </a:r>
            <a:endParaRPr lang="en-US" b="0" dirty="0">
              <a:effectLst/>
            </a:endParaRPr>
          </a:p>
          <a:p>
            <a:r>
              <a:rPr lang="en-US" dirty="0"/>
              <a:t/>
            </a:r>
            <a:br>
              <a:rPr lang="en-US" dirty="0"/>
            </a:br>
            <a:endParaRPr dirty="0"/>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451459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alibri"/>
                <a:ea typeface="Calibri"/>
                <a:cs typeface="Calibri"/>
                <a:sym typeface="Calibri"/>
              </a:rPr>
              <a:t>Ojima</a:t>
            </a:r>
            <a:r>
              <a:rPr lang="en-US" sz="1200" b="0" i="0" u="none" strike="noStrike" cap="none" dirty="0">
                <a:solidFill>
                  <a:schemeClr val="dk1"/>
                </a:solidFill>
                <a:effectLst/>
                <a:latin typeface="Calibri"/>
                <a:ea typeface="Calibri"/>
                <a:cs typeface="Calibri"/>
                <a:sym typeface="Calibri"/>
              </a:rPr>
              <a:t>: I would like to ask Professor Sato to report on  the result of the competition and moderate the award presentation that follows. Professor Sato, please. </a:t>
            </a:r>
            <a:endParaRPr lang="en-US" b="0" dirty="0">
              <a:effectLst/>
            </a:endParaRPr>
          </a:p>
          <a:p>
            <a:r>
              <a:rPr lang="en-US" dirty="0"/>
              <a:t/>
            </a:r>
            <a:br>
              <a:rPr lang="en-US" dirty="0"/>
            </a:br>
            <a:endParaRPr dirty="0"/>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558335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Ojima</a:t>
            </a:r>
            <a:r>
              <a:rPr lang="en-US"/>
              <a:t>: (introduce Ambassador Yamanouchi and then stop screen sharing. We will use spotlight mode.</a:t>
            </a:r>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3277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Ojima</a:t>
            </a:r>
            <a:r>
              <a:rPr lang="en-US"/>
              <a:t>: (introduce Ambassador Yamanouchi and then stop screen sharing. We will use spotlight mode.</a:t>
            </a:r>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07264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Ojima</a:t>
            </a:r>
            <a:r>
              <a:rPr lang="en-US"/>
              <a:t>: (start screen-sharing briefly to introduce President Ogawa and then stop screen-sharing. No spotlighting mode because President Ogawa’s talk will be partially interactive.)</a:t>
            </a:r>
            <a:endParaRPr/>
          </a:p>
        </p:txBody>
      </p:sp>
      <p:sp>
        <p:nvSpPr>
          <p:cNvPr id="223" name="Google Shape;22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alibri"/>
                <a:ea typeface="Calibri"/>
                <a:cs typeface="Calibri"/>
                <a:sym typeface="Calibri"/>
              </a:rPr>
              <a:t>Ojima</a:t>
            </a:r>
            <a:r>
              <a:rPr lang="en-US" sz="1200" b="0" i="0" u="none" strike="noStrike" cap="none" dirty="0">
                <a:solidFill>
                  <a:schemeClr val="dk1"/>
                </a:solidFill>
                <a:effectLst/>
                <a:latin typeface="Calibri"/>
                <a:ea typeface="Calibri"/>
                <a:cs typeface="Calibri"/>
                <a:sym typeface="Calibri"/>
              </a:rPr>
              <a:t>: I would like to ask Professor Sato to report on  the result of the competition and moderate the award presentation that follows. Professor Sato, please. </a:t>
            </a:r>
            <a:endParaRPr lang="en-US" b="0" dirty="0">
              <a:effectLst/>
            </a:endParaRPr>
          </a:p>
          <a:p>
            <a:r>
              <a:rPr lang="en-US" dirty="0"/>
              <a:t/>
            </a:r>
            <a:br>
              <a:rPr lang="en-US" dirty="0"/>
            </a:br>
            <a:endParaRPr dirty="0"/>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0853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24507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(Sato:</a:t>
            </a:r>
            <a:r>
              <a:rPr lang="en-US">
                <a:solidFill>
                  <a:srgbClr val="C00000"/>
                </a:solidFill>
              </a:rPr>
              <a:t> “Dr. Ojima, please.”)</a:t>
            </a:r>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rPr>
              <a:t>Ojima</a:t>
            </a:r>
            <a:r>
              <a:rPr lang="en-US">
                <a:solidFill>
                  <a:srgbClr val="C00000"/>
                </a:solidFill>
              </a:rPr>
              <a:t>: “Congratulations, Nathaniel! You will receive the certificate and $3,000 cash award.”</a:t>
            </a:r>
            <a:endParaRPr/>
          </a:p>
          <a:p>
            <a:pPr marL="0" marR="0" lvl="0" indent="0" algn="l" rtl="0">
              <a:lnSpc>
                <a:spcPct val="100000"/>
              </a:lnSpc>
              <a:spcBef>
                <a:spcPts val="0"/>
              </a:spcBef>
              <a:spcAft>
                <a:spcPts val="0"/>
              </a:spcAft>
              <a:buClr>
                <a:schemeClr val="dk1"/>
              </a:buClr>
              <a:buSzPts val="1200"/>
              <a:buFont typeface="Calibri"/>
              <a:buNone/>
            </a:pPr>
            <a:r>
              <a:rPr lang="en-US" b="1"/>
              <a:t>Yamanouchi &amp; Ogawa</a:t>
            </a:r>
            <a:r>
              <a:rPr lang="en-US"/>
              <a:t>: “Congratulations!”</a:t>
            </a:r>
            <a:endParaRPr/>
          </a:p>
        </p:txBody>
      </p:sp>
      <p:sp>
        <p:nvSpPr>
          <p:cNvPr id="300" name="Google Shape;3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211979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19664" y="268"/>
            <a:ext cx="9163665" cy="6872211"/>
          </a:xfrm>
          <a:prstGeom prst="rect">
            <a:avLst/>
          </a:prstGeom>
          <a:noFill/>
          <a:ln>
            <a:noFill/>
          </a:ln>
        </p:spPr>
      </p:pic>
      <p:sp>
        <p:nvSpPr>
          <p:cNvPr id="18" name="Google Shape;18;p2"/>
          <p:cNvSpPr txBox="1">
            <a:spLocks noGrp="1"/>
          </p:cNvSpPr>
          <p:nvPr>
            <p:ph type="title"/>
          </p:nvPr>
        </p:nvSpPr>
        <p:spPr>
          <a:xfrm>
            <a:off x="530837" y="1904962"/>
            <a:ext cx="7886700" cy="3052788"/>
          </a:xfrm>
          <a:prstGeom prst="rect">
            <a:avLst/>
          </a:prstGeom>
          <a:noFill/>
          <a:ln>
            <a:noFill/>
          </a:ln>
        </p:spPr>
        <p:txBody>
          <a:bodyPr spcFirstLastPara="1" wrap="square" lIns="91425" tIns="45700" rIns="91425" bIns="45700" anchor="t" anchorCtr="0">
            <a:noAutofit/>
          </a:bodyPr>
          <a:lstStyle>
            <a:lvl1pPr marR="0" lvl="0" algn="l" rtl="0">
              <a:lnSpc>
                <a:spcPct val="70000"/>
              </a:lnSpc>
              <a:spcBef>
                <a:spcPts val="0"/>
              </a:spcBef>
              <a:spcAft>
                <a:spcPts val="0"/>
              </a:spcAft>
              <a:buClr>
                <a:schemeClr val="lt1"/>
              </a:buClr>
              <a:buSzPts val="6000"/>
              <a:buFont typeface="Verdana"/>
              <a:buNone/>
              <a:defRPr sz="60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u="none" strike="noStrike" cap="none">
                <a:solidFill>
                  <a:schemeClr val="lt1"/>
                </a:solidFill>
                <a:latin typeface="Georgia"/>
                <a:ea typeface="Georgia"/>
                <a:cs typeface="Georgia"/>
                <a:sym typeface="Georgia"/>
              </a:defRPr>
            </a:lvl1pPr>
            <a:lvl2pPr marL="0" lvl="1" indent="0" algn="r">
              <a:spcBef>
                <a:spcPts val="0"/>
              </a:spcBef>
              <a:buNone/>
              <a:defRPr sz="1000" b="1" i="0" u="none" strike="noStrike" cap="none">
                <a:solidFill>
                  <a:schemeClr val="lt1"/>
                </a:solidFill>
                <a:latin typeface="Georgia"/>
                <a:ea typeface="Georgia"/>
                <a:cs typeface="Georgia"/>
                <a:sym typeface="Georgia"/>
              </a:defRPr>
            </a:lvl2pPr>
            <a:lvl3pPr marL="0" lvl="2" indent="0" algn="r">
              <a:spcBef>
                <a:spcPts val="0"/>
              </a:spcBef>
              <a:buNone/>
              <a:defRPr sz="1000" b="1" i="0" u="none" strike="noStrike" cap="none">
                <a:solidFill>
                  <a:schemeClr val="lt1"/>
                </a:solidFill>
                <a:latin typeface="Georgia"/>
                <a:ea typeface="Georgia"/>
                <a:cs typeface="Georgia"/>
                <a:sym typeface="Georgia"/>
              </a:defRPr>
            </a:lvl3pPr>
            <a:lvl4pPr marL="0" lvl="3" indent="0" algn="r">
              <a:spcBef>
                <a:spcPts val="0"/>
              </a:spcBef>
              <a:buNone/>
              <a:defRPr sz="1000" b="1" i="0" u="none" strike="noStrike" cap="none">
                <a:solidFill>
                  <a:schemeClr val="lt1"/>
                </a:solidFill>
                <a:latin typeface="Georgia"/>
                <a:ea typeface="Georgia"/>
                <a:cs typeface="Georgia"/>
                <a:sym typeface="Georgia"/>
              </a:defRPr>
            </a:lvl4pPr>
            <a:lvl5pPr marL="0" lvl="4" indent="0" algn="r">
              <a:spcBef>
                <a:spcPts val="0"/>
              </a:spcBef>
              <a:buNone/>
              <a:defRPr sz="1000" b="1" i="0" u="none" strike="noStrike" cap="none">
                <a:solidFill>
                  <a:schemeClr val="lt1"/>
                </a:solidFill>
                <a:latin typeface="Georgia"/>
                <a:ea typeface="Georgia"/>
                <a:cs typeface="Georgia"/>
                <a:sym typeface="Georgia"/>
              </a:defRPr>
            </a:lvl5pPr>
            <a:lvl6pPr marL="0" lvl="5" indent="0" algn="r">
              <a:spcBef>
                <a:spcPts val="0"/>
              </a:spcBef>
              <a:buNone/>
              <a:defRPr sz="1000" b="1" i="0" u="none" strike="noStrike" cap="none">
                <a:solidFill>
                  <a:schemeClr val="lt1"/>
                </a:solidFill>
                <a:latin typeface="Georgia"/>
                <a:ea typeface="Georgia"/>
                <a:cs typeface="Georgia"/>
                <a:sym typeface="Georgia"/>
              </a:defRPr>
            </a:lvl6pPr>
            <a:lvl7pPr marL="0" lvl="6" indent="0" algn="r">
              <a:spcBef>
                <a:spcPts val="0"/>
              </a:spcBef>
              <a:buNone/>
              <a:defRPr sz="1000" b="1" i="0" u="none" strike="noStrike" cap="none">
                <a:solidFill>
                  <a:schemeClr val="lt1"/>
                </a:solidFill>
                <a:latin typeface="Georgia"/>
                <a:ea typeface="Georgia"/>
                <a:cs typeface="Georgia"/>
                <a:sym typeface="Georgia"/>
              </a:defRPr>
            </a:lvl7pPr>
            <a:lvl8pPr marL="0" lvl="7" indent="0" algn="r">
              <a:spcBef>
                <a:spcPts val="0"/>
              </a:spcBef>
              <a:buNone/>
              <a:defRPr sz="1000" b="1" i="0" u="none" strike="noStrike" cap="none">
                <a:solidFill>
                  <a:schemeClr val="lt1"/>
                </a:solidFill>
                <a:latin typeface="Georgia"/>
                <a:ea typeface="Georgia"/>
                <a:cs typeface="Georgia"/>
                <a:sym typeface="Georgia"/>
              </a:defRPr>
            </a:lvl8pPr>
            <a:lvl9pPr marL="0" lvl="8" indent="0" algn="r">
              <a:spcBef>
                <a:spcPts val="0"/>
              </a:spcBef>
              <a:buNone/>
              <a:defRPr sz="1000" b="1" i="0" u="none" strike="noStrike" cap="none">
                <a:solidFill>
                  <a:schemeClr val="lt1"/>
                </a:solidFill>
                <a:latin typeface="Georgia"/>
                <a:ea typeface="Georgia"/>
                <a:cs typeface="Georgia"/>
                <a:sym typeface="Georgia"/>
              </a:defRPr>
            </a:lvl9pPr>
          </a:lstStyle>
          <a:p>
            <a:fld id="{00000000-1234-1234-1234-123412341234}" type="slidenum">
              <a:rPr lang="en-US" smtClean="0"/>
              <a:pPr/>
              <a:t>‹#›</a:t>
            </a:fld>
            <a:endParaRPr lang="en-US"/>
          </a:p>
        </p:txBody>
      </p:sp>
      <p:pic>
        <p:nvPicPr>
          <p:cNvPr id="20" name="Google Shape;20;p2"/>
          <p:cNvPicPr preferRelativeResize="0"/>
          <p:nvPr/>
        </p:nvPicPr>
        <p:blipFill rotWithShape="1">
          <a:blip r:embed="rId3">
            <a:alphaModFix/>
          </a:blip>
          <a:srcRect/>
          <a:stretch/>
        </p:blipFill>
        <p:spPr>
          <a:xfrm>
            <a:off x="628651" y="6360394"/>
            <a:ext cx="780725" cy="292042"/>
          </a:xfrm>
          <a:prstGeom prst="rect">
            <a:avLst/>
          </a:prstGeom>
          <a:noFill/>
          <a:ln>
            <a:noFill/>
          </a:ln>
        </p:spPr>
      </p:pic>
      <p:pic>
        <p:nvPicPr>
          <p:cNvPr id="21" name="Google Shape;21;p2"/>
          <p:cNvPicPr preferRelativeResize="0"/>
          <p:nvPr/>
        </p:nvPicPr>
        <p:blipFill rotWithShape="1">
          <a:blip r:embed="rId4">
            <a:alphaModFix/>
          </a:blip>
          <a:srcRect/>
          <a:stretch/>
        </p:blipFill>
        <p:spPr>
          <a:xfrm>
            <a:off x="628651" y="197986"/>
            <a:ext cx="1867979" cy="319431"/>
          </a:xfrm>
          <a:prstGeom prst="rect">
            <a:avLst/>
          </a:prstGeom>
          <a:noFill/>
          <a:ln>
            <a:noFill/>
          </a:ln>
        </p:spPr>
      </p:pic>
      <p:cxnSp>
        <p:nvCxnSpPr>
          <p:cNvPr id="22" name="Google Shape;22;p2"/>
          <p:cNvCxnSpPr/>
          <p:nvPr/>
        </p:nvCxnSpPr>
        <p:spPr>
          <a:xfrm>
            <a:off x="628651" y="6241200"/>
            <a:ext cx="7890681" cy="0"/>
          </a:xfrm>
          <a:prstGeom prst="straightConnector1">
            <a:avLst/>
          </a:prstGeom>
          <a:noFill/>
          <a:ln w="19050" cap="flat" cmpd="sng">
            <a:solidFill>
              <a:schemeClr val="lt1"/>
            </a:solidFill>
            <a:prstDash val="dot"/>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66"/>
        <p:cNvGrpSpPr/>
        <p:nvPr/>
      </p:nvGrpSpPr>
      <p:grpSpPr>
        <a:xfrm>
          <a:off x="0" y="0"/>
          <a:ext cx="0" cy="0"/>
          <a:chOff x="0" y="0"/>
          <a:chExt cx="0" cy="0"/>
        </a:xfrm>
      </p:grpSpPr>
      <p:sp>
        <p:nvSpPr>
          <p:cNvPr id="67" name="Google Shape;67;p11"/>
          <p:cNvSpPr>
            <a:spLocks noGrp="1"/>
          </p:cNvSpPr>
          <p:nvPr>
            <p:ph type="pic" idx="2"/>
          </p:nvPr>
        </p:nvSpPr>
        <p:spPr>
          <a:xfrm>
            <a:off x="6323801" y="962913"/>
            <a:ext cx="2194911" cy="227110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1"/>
          <p:cNvSpPr>
            <a:spLocks noGrp="1"/>
          </p:cNvSpPr>
          <p:nvPr>
            <p:ph type="pic" idx="3"/>
          </p:nvPr>
        </p:nvSpPr>
        <p:spPr>
          <a:xfrm>
            <a:off x="6323801" y="3321427"/>
            <a:ext cx="2194911" cy="226582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title"/>
          </p:nvPr>
        </p:nvSpPr>
        <p:spPr>
          <a:xfrm>
            <a:off x="626116" y="897540"/>
            <a:ext cx="3335552" cy="972207"/>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a:off x="626116" y="2039016"/>
            <a:ext cx="3335552" cy="36162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1" name="Google Shape;71;p11"/>
          <p:cNvSpPr>
            <a:spLocks noGrp="1"/>
          </p:cNvSpPr>
          <p:nvPr>
            <p:ph type="pic" idx="4"/>
          </p:nvPr>
        </p:nvSpPr>
        <p:spPr>
          <a:xfrm>
            <a:off x="4054288" y="961468"/>
            <a:ext cx="2161751" cy="46257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73" name="Google Shape;73;p11"/>
          <p:cNvSpPr txBox="1">
            <a:spLocks noGrp="1"/>
          </p:cNvSpPr>
          <p:nvPr>
            <p:ph type="body" idx="5"/>
          </p:nvPr>
        </p:nvSpPr>
        <p:spPr>
          <a:xfrm>
            <a:off x="4054288" y="5735336"/>
            <a:ext cx="4465043"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1233016" y="908553"/>
            <a:ext cx="6612962" cy="11342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a:spLocks noGrp="1"/>
          </p:cNvSpPr>
          <p:nvPr>
            <p:ph type="pic" idx="2"/>
          </p:nvPr>
        </p:nvSpPr>
        <p:spPr>
          <a:xfrm>
            <a:off x="1233016" y="2385579"/>
            <a:ext cx="2095593" cy="300027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7" name="Google Shape;77;p12"/>
          <p:cNvSpPr>
            <a:spLocks noGrp="1"/>
          </p:cNvSpPr>
          <p:nvPr>
            <p:ph type="pic" idx="3"/>
          </p:nvPr>
        </p:nvSpPr>
        <p:spPr>
          <a:xfrm>
            <a:off x="5736211" y="2385581"/>
            <a:ext cx="2109083" cy="300075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8" name="Google Shape;78;p12"/>
          <p:cNvSpPr>
            <a:spLocks noGrp="1"/>
          </p:cNvSpPr>
          <p:nvPr>
            <p:ph type="pic" idx="4"/>
          </p:nvPr>
        </p:nvSpPr>
        <p:spPr>
          <a:xfrm>
            <a:off x="3484695" y="2385698"/>
            <a:ext cx="2095511" cy="3000161"/>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80" name="Google Shape;80;p12"/>
          <p:cNvSpPr txBox="1">
            <a:spLocks noGrp="1"/>
          </p:cNvSpPr>
          <p:nvPr>
            <p:ph type="body" idx="1"/>
          </p:nvPr>
        </p:nvSpPr>
        <p:spPr>
          <a:xfrm>
            <a:off x="1233016" y="5457462"/>
            <a:ext cx="2095593"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body" idx="5"/>
          </p:nvPr>
        </p:nvSpPr>
        <p:spPr>
          <a:xfrm>
            <a:off x="3484695" y="5457462"/>
            <a:ext cx="2095511"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body" idx="6"/>
          </p:nvPr>
        </p:nvSpPr>
        <p:spPr>
          <a:xfrm>
            <a:off x="5736209" y="5457462"/>
            <a:ext cx="2109084"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626116" y="897540"/>
            <a:ext cx="3335552" cy="972207"/>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13"/>
          <p:cNvSpPr txBox="1">
            <a:spLocks noGrp="1"/>
          </p:cNvSpPr>
          <p:nvPr>
            <p:ph type="body" idx="1"/>
          </p:nvPr>
        </p:nvSpPr>
        <p:spPr>
          <a:xfrm>
            <a:off x="626116" y="2039016"/>
            <a:ext cx="3335552" cy="36162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87" name="Google Shape;87;p13"/>
          <p:cNvSpPr>
            <a:spLocks noGrp="1"/>
          </p:cNvSpPr>
          <p:nvPr>
            <p:ph type="chart" idx="2"/>
          </p:nvPr>
        </p:nvSpPr>
        <p:spPr>
          <a:xfrm>
            <a:off x="4047565" y="962025"/>
            <a:ext cx="4469993" cy="462522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body" idx="3"/>
          </p:nvPr>
        </p:nvSpPr>
        <p:spPr>
          <a:xfrm>
            <a:off x="4054288" y="5735336"/>
            <a:ext cx="4465043"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2">
            <a:alphaModFix/>
          </a:blip>
          <a:srcRect/>
          <a:stretch/>
        </p:blipFill>
        <p:spPr>
          <a:xfrm>
            <a:off x="-19664" y="268"/>
            <a:ext cx="9163665" cy="6872211"/>
          </a:xfrm>
          <a:prstGeom prst="rect">
            <a:avLst/>
          </a:prstGeom>
          <a:noFill/>
          <a:ln>
            <a:noFill/>
          </a:ln>
        </p:spPr>
      </p:pic>
      <p:sp>
        <p:nvSpPr>
          <p:cNvPr id="91" name="Google Shape;91;p14"/>
          <p:cNvSpPr>
            <a:spLocks noGrp="1"/>
          </p:cNvSpPr>
          <p:nvPr>
            <p:ph type="pic" idx="2"/>
          </p:nvPr>
        </p:nvSpPr>
        <p:spPr>
          <a:xfrm>
            <a:off x="628650" y="723919"/>
            <a:ext cx="7886700" cy="46818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i="0">
                <a:solidFill>
                  <a:schemeClr val="lt1"/>
                </a:solidFill>
                <a:latin typeface="Georgia"/>
                <a:ea typeface="Georgia"/>
                <a:cs typeface="Georgia"/>
                <a:sym typeface="Georgia"/>
              </a:rPr>
              <a:pPr marL="0" marR="0" lvl="0" indent="0" algn="r" rtl="0">
                <a:spcBef>
                  <a:spcPts val="0"/>
                </a:spcBef>
                <a:spcAft>
                  <a:spcPts val="0"/>
                </a:spcAft>
                <a:buNone/>
              </a:pPr>
              <a:t>‹#›</a:t>
            </a:fld>
            <a:endParaRPr sz="1000" b="1" i="0">
              <a:solidFill>
                <a:schemeClr val="lt1"/>
              </a:solidFill>
              <a:latin typeface="Georgia"/>
              <a:ea typeface="Georgia"/>
              <a:cs typeface="Georgia"/>
              <a:sym typeface="Georgia"/>
            </a:endParaRPr>
          </a:p>
        </p:txBody>
      </p:sp>
      <p:pic>
        <p:nvPicPr>
          <p:cNvPr id="93" name="Google Shape;93;p14"/>
          <p:cNvPicPr preferRelativeResize="0"/>
          <p:nvPr/>
        </p:nvPicPr>
        <p:blipFill rotWithShape="1">
          <a:blip r:embed="rId3">
            <a:alphaModFix/>
          </a:blip>
          <a:srcRect/>
          <a:stretch/>
        </p:blipFill>
        <p:spPr>
          <a:xfrm>
            <a:off x="628651" y="6360394"/>
            <a:ext cx="780725" cy="292042"/>
          </a:xfrm>
          <a:prstGeom prst="rect">
            <a:avLst/>
          </a:prstGeom>
          <a:noFill/>
          <a:ln>
            <a:noFill/>
          </a:ln>
        </p:spPr>
      </p:pic>
      <p:pic>
        <p:nvPicPr>
          <p:cNvPr id="94" name="Google Shape;94;p14"/>
          <p:cNvPicPr preferRelativeResize="0"/>
          <p:nvPr/>
        </p:nvPicPr>
        <p:blipFill rotWithShape="1">
          <a:blip r:embed="rId4">
            <a:alphaModFix/>
          </a:blip>
          <a:srcRect/>
          <a:stretch/>
        </p:blipFill>
        <p:spPr>
          <a:xfrm>
            <a:off x="628651" y="197986"/>
            <a:ext cx="1867979" cy="319431"/>
          </a:xfrm>
          <a:prstGeom prst="rect">
            <a:avLst/>
          </a:prstGeom>
          <a:noFill/>
          <a:ln>
            <a:noFill/>
          </a:ln>
        </p:spPr>
      </p:pic>
      <p:cxnSp>
        <p:nvCxnSpPr>
          <p:cNvPr id="95" name="Google Shape;95;p14"/>
          <p:cNvCxnSpPr/>
          <p:nvPr/>
        </p:nvCxnSpPr>
        <p:spPr>
          <a:xfrm>
            <a:off x="628651" y="6241200"/>
            <a:ext cx="7890681" cy="0"/>
          </a:xfrm>
          <a:prstGeom prst="straightConnector1">
            <a:avLst/>
          </a:prstGeom>
          <a:noFill/>
          <a:ln w="19050" cap="flat" cmpd="sng">
            <a:solidFill>
              <a:schemeClr val="lt1"/>
            </a:solidFill>
            <a:prstDash val="dot"/>
            <a:miter lim="800000"/>
            <a:headEnd type="none" w="sm" len="sm"/>
            <a:tailEnd type="none" w="sm" len="sm"/>
          </a:ln>
        </p:spPr>
      </p:cxnSp>
      <p:sp>
        <p:nvSpPr>
          <p:cNvPr id="96" name="Google Shape;96;p14"/>
          <p:cNvSpPr txBox="1">
            <a:spLocks noGrp="1"/>
          </p:cNvSpPr>
          <p:nvPr>
            <p:ph type="body" idx="1"/>
          </p:nvPr>
        </p:nvSpPr>
        <p:spPr>
          <a:xfrm>
            <a:off x="5583894" y="5720774"/>
            <a:ext cx="2935438" cy="319541"/>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Centered Text" type="secHead">
  <p:cSld name="SECTION_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238866" y="908553"/>
            <a:ext cx="6612962" cy="113178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1238866" y="2141908"/>
            <a:ext cx="6612962" cy="36331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u="none" strike="noStrike" cap="none">
                <a:solidFill>
                  <a:srgbClr val="828383"/>
                </a:solidFill>
                <a:latin typeface="Georgia"/>
                <a:ea typeface="Georgia"/>
                <a:cs typeface="Georgia"/>
                <a:sym typeface="Georgia"/>
              </a:defRPr>
            </a:lvl1pPr>
            <a:lvl2pPr marL="0" lvl="1" indent="0" algn="r">
              <a:spcBef>
                <a:spcPts val="0"/>
              </a:spcBef>
              <a:buNone/>
              <a:defRPr sz="1000" b="1" i="0" u="none" strike="noStrike" cap="none">
                <a:solidFill>
                  <a:srgbClr val="828383"/>
                </a:solidFill>
                <a:latin typeface="Georgia"/>
                <a:ea typeface="Georgia"/>
                <a:cs typeface="Georgia"/>
                <a:sym typeface="Georgia"/>
              </a:defRPr>
            </a:lvl2pPr>
            <a:lvl3pPr marL="0" lvl="2" indent="0" algn="r">
              <a:spcBef>
                <a:spcPts val="0"/>
              </a:spcBef>
              <a:buNone/>
              <a:defRPr sz="1000" b="1" i="0" u="none" strike="noStrike" cap="none">
                <a:solidFill>
                  <a:srgbClr val="828383"/>
                </a:solidFill>
                <a:latin typeface="Georgia"/>
                <a:ea typeface="Georgia"/>
                <a:cs typeface="Georgia"/>
                <a:sym typeface="Georgia"/>
              </a:defRPr>
            </a:lvl3pPr>
            <a:lvl4pPr marL="0" lvl="3" indent="0" algn="r">
              <a:spcBef>
                <a:spcPts val="0"/>
              </a:spcBef>
              <a:buNone/>
              <a:defRPr sz="1000" b="1" i="0" u="none" strike="noStrike" cap="none">
                <a:solidFill>
                  <a:srgbClr val="828383"/>
                </a:solidFill>
                <a:latin typeface="Georgia"/>
                <a:ea typeface="Georgia"/>
                <a:cs typeface="Georgia"/>
                <a:sym typeface="Georgia"/>
              </a:defRPr>
            </a:lvl4pPr>
            <a:lvl5pPr marL="0" lvl="4" indent="0" algn="r">
              <a:spcBef>
                <a:spcPts val="0"/>
              </a:spcBef>
              <a:buNone/>
              <a:defRPr sz="1000" b="1" i="0" u="none" strike="noStrike" cap="none">
                <a:solidFill>
                  <a:srgbClr val="828383"/>
                </a:solidFill>
                <a:latin typeface="Georgia"/>
                <a:ea typeface="Georgia"/>
                <a:cs typeface="Georgia"/>
                <a:sym typeface="Georgia"/>
              </a:defRPr>
            </a:lvl5pPr>
            <a:lvl6pPr marL="0" lvl="5" indent="0" algn="r">
              <a:spcBef>
                <a:spcPts val="0"/>
              </a:spcBef>
              <a:buNone/>
              <a:defRPr sz="1000" b="1" i="0" u="none" strike="noStrike" cap="none">
                <a:solidFill>
                  <a:srgbClr val="828383"/>
                </a:solidFill>
                <a:latin typeface="Georgia"/>
                <a:ea typeface="Georgia"/>
                <a:cs typeface="Georgia"/>
                <a:sym typeface="Georgia"/>
              </a:defRPr>
            </a:lvl6pPr>
            <a:lvl7pPr marL="0" lvl="6" indent="0" algn="r">
              <a:spcBef>
                <a:spcPts val="0"/>
              </a:spcBef>
              <a:buNone/>
              <a:defRPr sz="1000" b="1" i="0" u="none" strike="noStrike" cap="none">
                <a:solidFill>
                  <a:srgbClr val="828383"/>
                </a:solidFill>
                <a:latin typeface="Georgia"/>
                <a:ea typeface="Georgia"/>
                <a:cs typeface="Georgia"/>
                <a:sym typeface="Georgia"/>
              </a:defRPr>
            </a:lvl7pPr>
            <a:lvl8pPr marL="0" lvl="7" indent="0" algn="r">
              <a:spcBef>
                <a:spcPts val="0"/>
              </a:spcBef>
              <a:buNone/>
              <a:defRPr sz="1000" b="1" i="0" u="none" strike="noStrike" cap="none">
                <a:solidFill>
                  <a:srgbClr val="828383"/>
                </a:solidFill>
                <a:latin typeface="Georgia"/>
                <a:ea typeface="Georgia"/>
                <a:cs typeface="Georgia"/>
                <a:sym typeface="Georgia"/>
              </a:defRPr>
            </a:lvl8pPr>
            <a:lvl9pPr marL="0" lvl="8" indent="0" algn="r">
              <a:spcBef>
                <a:spcPts val="0"/>
              </a:spcBef>
              <a:buNone/>
              <a:defRPr sz="1000" b="1" i="0" u="none" strike="noStrike" cap="none">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a:stretch/>
        </p:blipFill>
        <p:spPr>
          <a:xfrm>
            <a:off x="-19664" y="268"/>
            <a:ext cx="9163665" cy="6872211"/>
          </a:xfrm>
          <a:prstGeom prst="rect">
            <a:avLst/>
          </a:prstGeom>
          <a:noFill/>
          <a:ln>
            <a:noFill/>
          </a:ln>
        </p:spPr>
      </p:pic>
      <p:cxnSp>
        <p:nvCxnSpPr>
          <p:cNvPr id="29" name="Google Shape;29;p4"/>
          <p:cNvCxnSpPr/>
          <p:nvPr/>
        </p:nvCxnSpPr>
        <p:spPr>
          <a:xfrm>
            <a:off x="1769806" y="4657199"/>
            <a:ext cx="7374194" cy="181"/>
          </a:xfrm>
          <a:prstGeom prst="straightConnector1">
            <a:avLst/>
          </a:prstGeom>
          <a:noFill/>
          <a:ln w="19050" cap="flat" cmpd="sng">
            <a:solidFill>
              <a:schemeClr val="lt1"/>
            </a:solidFill>
            <a:prstDash val="dot"/>
            <a:miter lim="800000"/>
            <a:headEnd type="none" w="sm" len="sm"/>
            <a:tailEnd type="none" w="sm" len="sm"/>
          </a:ln>
        </p:spPr>
      </p:cxnSp>
      <p:pic>
        <p:nvPicPr>
          <p:cNvPr id="30" name="Google Shape;30;p4"/>
          <p:cNvPicPr preferRelativeResize="0"/>
          <p:nvPr/>
        </p:nvPicPr>
        <p:blipFill rotWithShape="1">
          <a:blip r:embed="rId3">
            <a:alphaModFix/>
          </a:blip>
          <a:srcRect/>
          <a:stretch/>
        </p:blipFill>
        <p:spPr>
          <a:xfrm>
            <a:off x="1057377" y="1272798"/>
            <a:ext cx="4006236" cy="685081"/>
          </a:xfrm>
          <a:prstGeom prst="rect">
            <a:avLst/>
          </a:prstGeom>
          <a:noFill/>
          <a:ln>
            <a:noFill/>
          </a:ln>
        </p:spPr>
      </p:pic>
      <p:pic>
        <p:nvPicPr>
          <p:cNvPr id="31" name="Google Shape;31;p4"/>
          <p:cNvPicPr preferRelativeResize="0"/>
          <p:nvPr/>
        </p:nvPicPr>
        <p:blipFill rotWithShape="1">
          <a:blip r:embed="rId4">
            <a:alphaModFix/>
          </a:blip>
          <a:srcRect/>
          <a:stretch/>
        </p:blipFill>
        <p:spPr>
          <a:xfrm>
            <a:off x="1769806" y="2356161"/>
            <a:ext cx="5597465" cy="2091640"/>
          </a:xfrm>
          <a:prstGeom prst="rect">
            <a:avLst/>
          </a:prstGeom>
          <a:noFill/>
          <a:ln>
            <a:noFill/>
          </a:ln>
        </p:spPr>
      </p:pic>
      <p:sp>
        <p:nvSpPr>
          <p:cNvPr id="32" name="Google Shape;32;p4"/>
          <p:cNvSpPr txBox="1">
            <a:spLocks noGrp="1"/>
          </p:cNvSpPr>
          <p:nvPr>
            <p:ph type="body" idx="1"/>
          </p:nvPr>
        </p:nvSpPr>
        <p:spPr>
          <a:xfrm>
            <a:off x="1686846" y="4860052"/>
            <a:ext cx="6393426" cy="8185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Georgia"/>
                <a:ea typeface="Georgia"/>
                <a:cs typeface="Georgia"/>
                <a:sym typeface="Georgia"/>
              </a:defRPr>
            </a:lvl1pPr>
            <a:lvl2pPr marL="914400" marR="0" lvl="1" indent="-342900" algn="l" rtl="0">
              <a:lnSpc>
                <a:spcPct val="90000"/>
              </a:lnSpc>
              <a:spcBef>
                <a:spcPts val="500"/>
              </a:spcBef>
              <a:spcAft>
                <a:spcPts val="0"/>
              </a:spcAft>
              <a:buClr>
                <a:srgbClr val="C0C0C0"/>
              </a:buClr>
              <a:buSzPts val="1800"/>
              <a:buFont typeface="Arial"/>
              <a:buChar char="•"/>
              <a:defRPr sz="1800" b="0" i="0" u="none" strike="noStrike" cap="none">
                <a:solidFill>
                  <a:srgbClr val="C0C0C0"/>
                </a:solidFill>
                <a:latin typeface="Arial"/>
                <a:ea typeface="Arial"/>
                <a:cs typeface="Arial"/>
                <a:sym typeface="Arial"/>
              </a:defRPr>
            </a:lvl2pPr>
            <a:lvl3pPr marL="1371600" marR="0" lvl="2" indent="-342900" algn="l" rtl="0">
              <a:lnSpc>
                <a:spcPct val="90000"/>
              </a:lnSpc>
              <a:spcBef>
                <a:spcPts val="500"/>
              </a:spcBef>
              <a:spcAft>
                <a:spcPts val="0"/>
              </a:spcAft>
              <a:buClr>
                <a:srgbClr val="C0C0C0"/>
              </a:buClr>
              <a:buSzPts val="1800"/>
              <a:buFont typeface="Arial"/>
              <a:buChar char="•"/>
              <a:defRPr sz="1800" b="0" i="0" u="none" strike="noStrike" cap="none">
                <a:solidFill>
                  <a:srgbClr val="C0C0C0"/>
                </a:solidFill>
                <a:latin typeface="Arial"/>
                <a:ea typeface="Arial"/>
                <a:cs typeface="Arial"/>
                <a:sym typeface="Arial"/>
              </a:defRPr>
            </a:lvl3pPr>
            <a:lvl4pPr marL="1828800" marR="0" lvl="3" indent="-342900" algn="l" rtl="0">
              <a:lnSpc>
                <a:spcPct val="90000"/>
              </a:lnSpc>
              <a:spcBef>
                <a:spcPts val="500"/>
              </a:spcBef>
              <a:spcAft>
                <a:spcPts val="0"/>
              </a:spcAft>
              <a:buClr>
                <a:srgbClr val="C0C0C0"/>
              </a:buClr>
              <a:buSzPts val="1800"/>
              <a:buFont typeface="Arial"/>
              <a:buChar char="•"/>
              <a:defRPr sz="1800" b="0" i="0" u="none" strike="noStrike" cap="none">
                <a:solidFill>
                  <a:srgbClr val="C0C0C0"/>
                </a:solidFill>
                <a:latin typeface="Arial"/>
                <a:ea typeface="Arial"/>
                <a:cs typeface="Arial"/>
                <a:sym typeface="Arial"/>
              </a:defRPr>
            </a:lvl4pPr>
            <a:lvl5pPr marL="2286000" marR="0" lvl="4" indent="-342900" algn="l" rtl="0">
              <a:lnSpc>
                <a:spcPct val="90000"/>
              </a:lnSpc>
              <a:spcBef>
                <a:spcPts val="500"/>
              </a:spcBef>
              <a:spcAft>
                <a:spcPts val="0"/>
              </a:spcAft>
              <a:buClr>
                <a:srgbClr val="C0C0C0"/>
              </a:buClr>
              <a:buSzPts val="1800"/>
              <a:buFont typeface="Arial"/>
              <a:buChar char="•"/>
              <a:defRPr sz="1800" b="0" i="0" u="none" strike="noStrike" cap="none">
                <a:solidFill>
                  <a:srgbClr val="C0C0C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233016" y="908553"/>
            <a:ext cx="6612962" cy="11342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36" name="Google Shape;36;p5"/>
          <p:cNvSpPr txBox="1">
            <a:spLocks noGrp="1"/>
          </p:cNvSpPr>
          <p:nvPr>
            <p:ph type="body" idx="1"/>
          </p:nvPr>
        </p:nvSpPr>
        <p:spPr>
          <a:xfrm>
            <a:off x="1233016" y="2141907"/>
            <a:ext cx="3216828" cy="36331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7" name="Google Shape;37;p5"/>
          <p:cNvSpPr txBox="1">
            <a:spLocks noGrp="1"/>
          </p:cNvSpPr>
          <p:nvPr>
            <p:ph type="body" idx="2"/>
          </p:nvPr>
        </p:nvSpPr>
        <p:spPr>
          <a:xfrm>
            <a:off x="4629150" y="2141907"/>
            <a:ext cx="3216828" cy="36331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28651" y="957792"/>
            <a:ext cx="2212142" cy="2457763"/>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6"/>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41" name="Google Shape;41;p6"/>
          <p:cNvSpPr txBox="1">
            <a:spLocks noGrp="1"/>
          </p:cNvSpPr>
          <p:nvPr>
            <p:ph type="body" idx="1"/>
          </p:nvPr>
        </p:nvSpPr>
        <p:spPr>
          <a:xfrm>
            <a:off x="2958354" y="957786"/>
            <a:ext cx="5556998" cy="481723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Centered Bulleted Text">
  <p:cSld name="SBU Centered Bulleted 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233016" y="908553"/>
            <a:ext cx="6612962" cy="11342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45" name="Google Shape;45;p7"/>
          <p:cNvSpPr txBox="1">
            <a:spLocks noGrp="1"/>
          </p:cNvSpPr>
          <p:nvPr>
            <p:ph type="body" idx="1"/>
          </p:nvPr>
        </p:nvSpPr>
        <p:spPr>
          <a:xfrm>
            <a:off x="1236630" y="2141906"/>
            <a:ext cx="6609348" cy="36331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26116" y="897540"/>
            <a:ext cx="3335552" cy="972207"/>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8"/>
          <p:cNvSpPr txBox="1">
            <a:spLocks noGrp="1"/>
          </p:cNvSpPr>
          <p:nvPr>
            <p:ph type="body" idx="1"/>
          </p:nvPr>
        </p:nvSpPr>
        <p:spPr>
          <a:xfrm>
            <a:off x="626116" y="2039016"/>
            <a:ext cx="3335552" cy="36162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8"/>
          <p:cNvSpPr>
            <a:spLocks noGrp="1"/>
          </p:cNvSpPr>
          <p:nvPr>
            <p:ph type="pic" idx="2"/>
          </p:nvPr>
        </p:nvSpPr>
        <p:spPr>
          <a:xfrm>
            <a:off x="4054288" y="961468"/>
            <a:ext cx="4465043" cy="46257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8"/>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51" name="Google Shape;51;p8"/>
          <p:cNvSpPr txBox="1">
            <a:spLocks noGrp="1"/>
          </p:cNvSpPr>
          <p:nvPr>
            <p:ph type="body" idx="3"/>
          </p:nvPr>
        </p:nvSpPr>
        <p:spPr>
          <a:xfrm>
            <a:off x="4054288" y="5735336"/>
            <a:ext cx="4465043"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626115" y="897540"/>
            <a:ext cx="3335552" cy="972207"/>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9"/>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55" name="Google Shape;55;p9"/>
          <p:cNvSpPr>
            <a:spLocks noGrp="1"/>
          </p:cNvSpPr>
          <p:nvPr>
            <p:ph type="pic" idx="2"/>
          </p:nvPr>
        </p:nvSpPr>
        <p:spPr>
          <a:xfrm>
            <a:off x="4054288" y="961468"/>
            <a:ext cx="4465043" cy="46257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body" idx="1"/>
          </p:nvPr>
        </p:nvSpPr>
        <p:spPr>
          <a:xfrm>
            <a:off x="626115" y="2039016"/>
            <a:ext cx="3335552" cy="3616244"/>
          </a:xfrm>
          <a:prstGeom prst="rect">
            <a:avLst/>
          </a:prstGeom>
          <a:noFill/>
          <a:ln>
            <a:noFill/>
          </a:ln>
        </p:spPr>
        <p:txBody>
          <a:bodyPr spcFirstLastPara="1" wrap="square" lIns="91425" tIns="45700" rIns="91425" bIns="45700" anchor="t" anchorCtr="0">
            <a:noAutofit/>
          </a:bodyPr>
          <a:lstStyle>
            <a:lvl1pPr marL="457200" marR="0" lvl="0" indent="-304800" algn="l" rtl="0">
              <a:lnSpc>
                <a:spcPct val="90000"/>
              </a:lnSpc>
              <a:spcBef>
                <a:spcPts val="100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3"/>
          </p:nvPr>
        </p:nvSpPr>
        <p:spPr>
          <a:xfrm>
            <a:off x="4054288" y="5735336"/>
            <a:ext cx="4465043"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2 Photos">
  <p:cSld name="SBU Text-2 Photos">
    <p:spTree>
      <p:nvGrpSpPr>
        <p:cNvPr id="1" name="Shape 58"/>
        <p:cNvGrpSpPr/>
        <p:nvPr/>
      </p:nvGrpSpPr>
      <p:grpSpPr>
        <a:xfrm>
          <a:off x="0" y="0"/>
          <a:ext cx="0" cy="0"/>
          <a:chOff x="0" y="0"/>
          <a:chExt cx="0" cy="0"/>
        </a:xfrm>
      </p:grpSpPr>
      <p:sp>
        <p:nvSpPr>
          <p:cNvPr id="59" name="Google Shape;59;p10"/>
          <p:cNvSpPr>
            <a:spLocks noGrp="1"/>
          </p:cNvSpPr>
          <p:nvPr>
            <p:ph type="pic" idx="2"/>
          </p:nvPr>
        </p:nvSpPr>
        <p:spPr>
          <a:xfrm>
            <a:off x="4054289" y="961468"/>
            <a:ext cx="2155249" cy="4624073"/>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0"/>
          <p:cNvSpPr>
            <a:spLocks noGrp="1"/>
          </p:cNvSpPr>
          <p:nvPr>
            <p:ph type="pic" idx="3"/>
          </p:nvPr>
        </p:nvSpPr>
        <p:spPr>
          <a:xfrm>
            <a:off x="6321979" y="962914"/>
            <a:ext cx="2196734" cy="462262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title"/>
          </p:nvPr>
        </p:nvSpPr>
        <p:spPr>
          <a:xfrm>
            <a:off x="624199" y="897540"/>
            <a:ext cx="3335552" cy="972207"/>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0"/>
          <p:cNvSpPr txBox="1">
            <a:spLocks noGrp="1"/>
          </p:cNvSpPr>
          <p:nvPr>
            <p:ph type="body" idx="1"/>
          </p:nvPr>
        </p:nvSpPr>
        <p:spPr>
          <a:xfrm>
            <a:off x="624199" y="2039016"/>
            <a:ext cx="3335552" cy="36162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b="1" i="0">
                <a:solidFill>
                  <a:srgbClr val="828383"/>
                </a:solidFill>
                <a:latin typeface="Georgia"/>
                <a:ea typeface="Georgia"/>
                <a:cs typeface="Georgia"/>
                <a:sym typeface="Georgia"/>
              </a:defRPr>
            </a:lvl1pPr>
            <a:lvl2pPr marL="0" lvl="1" indent="0" algn="r">
              <a:spcBef>
                <a:spcPts val="0"/>
              </a:spcBef>
              <a:buNone/>
              <a:defRPr sz="1000" b="1" i="0">
                <a:solidFill>
                  <a:srgbClr val="828383"/>
                </a:solidFill>
                <a:latin typeface="Georgia"/>
                <a:ea typeface="Georgia"/>
                <a:cs typeface="Georgia"/>
                <a:sym typeface="Georgia"/>
              </a:defRPr>
            </a:lvl2pPr>
            <a:lvl3pPr marL="0" lvl="2" indent="0" algn="r">
              <a:spcBef>
                <a:spcPts val="0"/>
              </a:spcBef>
              <a:buNone/>
              <a:defRPr sz="1000" b="1" i="0">
                <a:solidFill>
                  <a:srgbClr val="828383"/>
                </a:solidFill>
                <a:latin typeface="Georgia"/>
                <a:ea typeface="Georgia"/>
                <a:cs typeface="Georgia"/>
                <a:sym typeface="Georgia"/>
              </a:defRPr>
            </a:lvl3pPr>
            <a:lvl4pPr marL="0" lvl="3" indent="0" algn="r">
              <a:spcBef>
                <a:spcPts val="0"/>
              </a:spcBef>
              <a:buNone/>
              <a:defRPr sz="1000" b="1" i="0">
                <a:solidFill>
                  <a:srgbClr val="828383"/>
                </a:solidFill>
                <a:latin typeface="Georgia"/>
                <a:ea typeface="Georgia"/>
                <a:cs typeface="Georgia"/>
                <a:sym typeface="Georgia"/>
              </a:defRPr>
            </a:lvl4pPr>
            <a:lvl5pPr marL="0" lvl="4" indent="0" algn="r">
              <a:spcBef>
                <a:spcPts val="0"/>
              </a:spcBef>
              <a:buNone/>
              <a:defRPr sz="1000" b="1" i="0">
                <a:solidFill>
                  <a:srgbClr val="828383"/>
                </a:solidFill>
                <a:latin typeface="Georgia"/>
                <a:ea typeface="Georgia"/>
                <a:cs typeface="Georgia"/>
                <a:sym typeface="Georgia"/>
              </a:defRPr>
            </a:lvl5pPr>
            <a:lvl6pPr marL="0" lvl="5" indent="0" algn="r">
              <a:spcBef>
                <a:spcPts val="0"/>
              </a:spcBef>
              <a:buNone/>
              <a:defRPr sz="1000" b="1" i="0">
                <a:solidFill>
                  <a:srgbClr val="828383"/>
                </a:solidFill>
                <a:latin typeface="Georgia"/>
                <a:ea typeface="Georgia"/>
                <a:cs typeface="Georgia"/>
                <a:sym typeface="Georgia"/>
              </a:defRPr>
            </a:lvl6pPr>
            <a:lvl7pPr marL="0" lvl="6" indent="0" algn="r">
              <a:spcBef>
                <a:spcPts val="0"/>
              </a:spcBef>
              <a:buNone/>
              <a:defRPr sz="1000" b="1" i="0">
                <a:solidFill>
                  <a:srgbClr val="828383"/>
                </a:solidFill>
                <a:latin typeface="Georgia"/>
                <a:ea typeface="Georgia"/>
                <a:cs typeface="Georgia"/>
                <a:sym typeface="Georgia"/>
              </a:defRPr>
            </a:lvl7pPr>
            <a:lvl8pPr marL="0" lvl="7" indent="0" algn="r">
              <a:spcBef>
                <a:spcPts val="0"/>
              </a:spcBef>
              <a:buNone/>
              <a:defRPr sz="1000" b="1" i="0">
                <a:solidFill>
                  <a:srgbClr val="828383"/>
                </a:solidFill>
                <a:latin typeface="Georgia"/>
                <a:ea typeface="Georgia"/>
                <a:cs typeface="Georgia"/>
                <a:sym typeface="Georgia"/>
              </a:defRPr>
            </a:lvl8pPr>
            <a:lvl9pPr marL="0" lvl="8" indent="0" algn="r">
              <a:spcBef>
                <a:spcPts val="0"/>
              </a:spcBef>
              <a:buNone/>
              <a:defRPr sz="1000" b="1" i="0">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
        <p:nvSpPr>
          <p:cNvPr id="64" name="Google Shape;64;p10"/>
          <p:cNvSpPr txBox="1">
            <a:spLocks noGrp="1"/>
          </p:cNvSpPr>
          <p:nvPr>
            <p:ph type="body" idx="4"/>
          </p:nvPr>
        </p:nvSpPr>
        <p:spPr>
          <a:xfrm>
            <a:off x="4054289" y="5735336"/>
            <a:ext cx="2155249"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body" idx="5"/>
          </p:nvPr>
        </p:nvSpPr>
        <p:spPr>
          <a:xfrm>
            <a:off x="6321979" y="5735336"/>
            <a:ext cx="2196734" cy="256356"/>
          </a:xfrm>
          <a:prstGeom prst="rect">
            <a:avLst/>
          </a:prstGeom>
          <a:noFill/>
          <a:ln>
            <a:noFill/>
          </a:ln>
        </p:spPr>
        <p:txBody>
          <a:bodyPr spcFirstLastPara="1" wrap="square" lIns="0" tIns="0" rIns="0" bIns="45700" anchor="t" anchorCtr="0">
            <a:noAutofit/>
          </a:bodyPr>
          <a:lstStyle>
            <a:lvl1pPr marL="457200" marR="0" lvl="0" indent="-228600" algn="l" rtl="0">
              <a:lnSpc>
                <a:spcPct val="90000"/>
              </a:lnSpc>
              <a:spcBef>
                <a:spcPts val="100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5">
            <a:alphaModFix/>
          </a:blip>
          <a:srcRect/>
          <a:stretch/>
        </p:blipFill>
        <p:spPr>
          <a:xfrm>
            <a:off x="-6218" y="268"/>
            <a:ext cx="9163665" cy="6872211"/>
          </a:xfrm>
          <a:prstGeom prst="rect">
            <a:avLst/>
          </a:prstGeom>
          <a:noFill/>
          <a:ln>
            <a:noFill/>
          </a:ln>
        </p:spPr>
      </p:pic>
      <p:sp>
        <p:nvSpPr>
          <p:cNvPr id="11" name="Google Shape;11;p1"/>
          <p:cNvSpPr/>
          <p:nvPr/>
        </p:nvSpPr>
        <p:spPr>
          <a:xfrm>
            <a:off x="201479" y="0"/>
            <a:ext cx="8772041" cy="6872748"/>
          </a:xfrm>
          <a:prstGeom prst="rect">
            <a:avLst/>
          </a:prstGeom>
          <a:solidFill>
            <a:schemeClr val="lt1"/>
          </a:solidFill>
          <a:ln>
            <a:noFill/>
          </a:ln>
        </p:spPr>
        <p:txBody>
          <a:bodyPr spcFirstLastPara="1" wrap="square" lIns="91425" tIns="45700" rIns="91425" bIns="45700" anchor="ctr" anchorCtr="0">
            <a:noAutofit/>
          </a:bodyPr>
          <a:lstStyle/>
          <a:p>
            <a:pPr marL="2743200" marR="0" lvl="6"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t>
            </a:r>
            <a:endParaRPr sz="1400"/>
          </a:p>
        </p:txBody>
      </p:sp>
      <p:pic>
        <p:nvPicPr>
          <p:cNvPr id="12" name="Google Shape;12;p1"/>
          <p:cNvPicPr preferRelativeResize="0"/>
          <p:nvPr/>
        </p:nvPicPr>
        <p:blipFill rotWithShape="1">
          <a:blip r:embed="rId16">
            <a:alphaModFix/>
          </a:blip>
          <a:srcRect/>
          <a:stretch/>
        </p:blipFill>
        <p:spPr>
          <a:xfrm>
            <a:off x="628651" y="204428"/>
            <a:ext cx="1865601" cy="315398"/>
          </a:xfrm>
          <a:prstGeom prst="rect">
            <a:avLst/>
          </a:prstGeom>
          <a:noFill/>
          <a:ln>
            <a:noFill/>
          </a:ln>
        </p:spPr>
      </p:pic>
      <p:cxnSp>
        <p:nvCxnSpPr>
          <p:cNvPr id="13" name="Google Shape;13;p1"/>
          <p:cNvCxnSpPr/>
          <p:nvPr/>
        </p:nvCxnSpPr>
        <p:spPr>
          <a:xfrm>
            <a:off x="628651" y="6248474"/>
            <a:ext cx="7890681" cy="1"/>
          </a:xfrm>
          <a:prstGeom prst="straightConnector1">
            <a:avLst/>
          </a:prstGeom>
          <a:noFill/>
          <a:ln w="19050" cap="flat" cmpd="sng">
            <a:solidFill>
              <a:srgbClr val="C0C0C0"/>
            </a:solidFill>
            <a:prstDash val="dot"/>
            <a:miter lim="800000"/>
            <a:headEnd type="none" w="sm" len="sm"/>
            <a:tailEnd type="none" w="sm" len="sm"/>
          </a:ln>
        </p:spPr>
      </p:cxnSp>
      <p:pic>
        <p:nvPicPr>
          <p:cNvPr id="14" name="Google Shape;14;p1"/>
          <p:cNvPicPr preferRelativeResize="0"/>
          <p:nvPr/>
        </p:nvPicPr>
        <p:blipFill rotWithShape="1">
          <a:blip r:embed="rId17">
            <a:alphaModFix/>
          </a:blip>
          <a:srcRect/>
          <a:stretch/>
        </p:blipFill>
        <p:spPr>
          <a:xfrm>
            <a:off x="628650" y="6359094"/>
            <a:ext cx="780724" cy="288807"/>
          </a:xfrm>
          <a:prstGeom prst="rect">
            <a:avLst/>
          </a:prstGeom>
          <a:noFill/>
          <a:ln>
            <a:noFill/>
          </a:ln>
        </p:spPr>
      </p:pic>
      <p:sp>
        <p:nvSpPr>
          <p:cNvPr id="15" name="Google Shape;15;p1"/>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000" b="1" i="0" u="none" strike="noStrike" cap="none">
                <a:solidFill>
                  <a:srgbClr val="828383"/>
                </a:solidFill>
                <a:latin typeface="Georgia"/>
                <a:ea typeface="Georgia"/>
                <a:cs typeface="Georgia"/>
                <a:sym typeface="Georgia"/>
              </a:defRPr>
            </a:lvl1pPr>
            <a:lvl2pPr marL="0" marR="0" lvl="1" indent="0" algn="r" rtl="0">
              <a:spcBef>
                <a:spcPts val="0"/>
              </a:spcBef>
              <a:buNone/>
              <a:defRPr sz="1000" b="1" i="0" u="none" strike="noStrike" cap="none">
                <a:solidFill>
                  <a:srgbClr val="828383"/>
                </a:solidFill>
                <a:latin typeface="Georgia"/>
                <a:ea typeface="Georgia"/>
                <a:cs typeface="Georgia"/>
                <a:sym typeface="Georgia"/>
              </a:defRPr>
            </a:lvl2pPr>
            <a:lvl3pPr marL="0" marR="0" lvl="2" indent="0" algn="r" rtl="0">
              <a:spcBef>
                <a:spcPts val="0"/>
              </a:spcBef>
              <a:buNone/>
              <a:defRPr sz="1000" b="1" i="0" u="none" strike="noStrike" cap="none">
                <a:solidFill>
                  <a:srgbClr val="828383"/>
                </a:solidFill>
                <a:latin typeface="Georgia"/>
                <a:ea typeface="Georgia"/>
                <a:cs typeface="Georgia"/>
                <a:sym typeface="Georgia"/>
              </a:defRPr>
            </a:lvl3pPr>
            <a:lvl4pPr marL="0" marR="0" lvl="3" indent="0" algn="r" rtl="0">
              <a:spcBef>
                <a:spcPts val="0"/>
              </a:spcBef>
              <a:buNone/>
              <a:defRPr sz="1000" b="1" i="0" u="none" strike="noStrike" cap="none">
                <a:solidFill>
                  <a:srgbClr val="828383"/>
                </a:solidFill>
                <a:latin typeface="Georgia"/>
                <a:ea typeface="Georgia"/>
                <a:cs typeface="Georgia"/>
                <a:sym typeface="Georgia"/>
              </a:defRPr>
            </a:lvl4pPr>
            <a:lvl5pPr marL="0" marR="0" lvl="4" indent="0" algn="r" rtl="0">
              <a:spcBef>
                <a:spcPts val="0"/>
              </a:spcBef>
              <a:buNone/>
              <a:defRPr sz="1000" b="1" i="0" u="none" strike="noStrike" cap="none">
                <a:solidFill>
                  <a:srgbClr val="828383"/>
                </a:solidFill>
                <a:latin typeface="Georgia"/>
                <a:ea typeface="Georgia"/>
                <a:cs typeface="Georgia"/>
                <a:sym typeface="Georgia"/>
              </a:defRPr>
            </a:lvl5pPr>
            <a:lvl6pPr marL="0" marR="0" lvl="5" indent="0" algn="r" rtl="0">
              <a:spcBef>
                <a:spcPts val="0"/>
              </a:spcBef>
              <a:buNone/>
              <a:defRPr sz="1000" b="1" i="0" u="none" strike="noStrike" cap="none">
                <a:solidFill>
                  <a:srgbClr val="828383"/>
                </a:solidFill>
                <a:latin typeface="Georgia"/>
                <a:ea typeface="Georgia"/>
                <a:cs typeface="Georgia"/>
                <a:sym typeface="Georgia"/>
              </a:defRPr>
            </a:lvl6pPr>
            <a:lvl7pPr marL="0" marR="0" lvl="6" indent="0" algn="r" rtl="0">
              <a:spcBef>
                <a:spcPts val="0"/>
              </a:spcBef>
              <a:buNone/>
              <a:defRPr sz="1000" b="1" i="0" u="none" strike="noStrike" cap="none">
                <a:solidFill>
                  <a:srgbClr val="828383"/>
                </a:solidFill>
                <a:latin typeface="Georgia"/>
                <a:ea typeface="Georgia"/>
                <a:cs typeface="Georgia"/>
                <a:sym typeface="Georgia"/>
              </a:defRPr>
            </a:lvl7pPr>
            <a:lvl8pPr marL="0" marR="0" lvl="7" indent="0" algn="r" rtl="0">
              <a:spcBef>
                <a:spcPts val="0"/>
              </a:spcBef>
              <a:buNone/>
              <a:defRPr sz="1000" b="1" i="0" u="none" strike="noStrike" cap="none">
                <a:solidFill>
                  <a:srgbClr val="828383"/>
                </a:solidFill>
                <a:latin typeface="Georgia"/>
                <a:ea typeface="Georgia"/>
                <a:cs typeface="Georgia"/>
                <a:sym typeface="Georgia"/>
              </a:defRPr>
            </a:lvl8pPr>
            <a:lvl9pPr marL="0" marR="0" lvl="8" indent="0" algn="r" rtl="0">
              <a:spcBef>
                <a:spcPts val="0"/>
              </a:spcBef>
              <a:buNone/>
              <a:defRPr sz="1000" b="1" i="0" u="none" strike="noStrike" cap="none">
                <a:solidFill>
                  <a:srgbClr val="828383"/>
                </a:solidFill>
                <a:latin typeface="Georgia"/>
                <a:ea typeface="Georgia"/>
                <a:cs typeface="Georgia"/>
                <a:sym typeface="Georgia"/>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1.bin"/><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4.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EA51C-1B43-483A-9708-42B813C860C9}"/>
              </a:ext>
            </a:extLst>
          </p:cNvPr>
          <p:cNvSpPr>
            <a:spLocks noGrp="1"/>
          </p:cNvSpPr>
          <p:nvPr>
            <p:ph type="sldNum" idx="12"/>
          </p:nvPr>
        </p:nvSpPr>
        <p:spPr/>
        <p:txBody>
          <a:bodyPr/>
          <a:lstStyle/>
          <a:p>
            <a:fld id="{00000000-1234-1234-1234-123412341234}" type="slidenum">
              <a:rPr lang="en-US" smtClean="0"/>
              <a:pPr/>
              <a:t>1</a:t>
            </a:fld>
            <a:endParaRPr lang="en-US"/>
          </a:p>
        </p:txBody>
      </p:sp>
      <p:sp>
        <p:nvSpPr>
          <p:cNvPr id="5" name="Title 1">
            <a:extLst>
              <a:ext uri="{FF2B5EF4-FFF2-40B4-BE49-F238E27FC236}">
                <a16:creationId xmlns:a16="http://schemas.microsoft.com/office/drawing/2014/main" id="{247F95F2-8E36-4321-9D59-D717CFDA7318}"/>
              </a:ext>
            </a:extLst>
          </p:cNvPr>
          <p:cNvSpPr>
            <a:spLocks noGrp="1"/>
          </p:cNvSpPr>
          <p:nvPr>
            <p:ph type="title"/>
          </p:nvPr>
        </p:nvSpPr>
        <p:spPr>
          <a:xfrm>
            <a:off x="548640" y="637864"/>
            <a:ext cx="8151927" cy="5823895"/>
          </a:xfrm>
        </p:spPr>
        <p:txBody>
          <a:bodyPr/>
          <a:lstStyle/>
          <a:p>
            <a:pPr marL="0" marR="0">
              <a:lnSpc>
                <a:spcPct val="110000"/>
              </a:lnSpc>
              <a:spcBef>
                <a:spcPts val="0"/>
              </a:spcBef>
              <a:spcAft>
                <a:spcPts val="0"/>
              </a:spcAft>
            </a:pPr>
            <a:r>
              <a:rPr lang="en-US" sz="32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2020 NAI-</a:t>
            </a:r>
            <a:r>
              <a:rPr lang="en-US" sz="3200" b="1" dirty="0" err="1">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SBUAnnual</a:t>
            </a:r>
            <a:r>
              <a:rPr lang="en-US" sz="32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 Meeting Program</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1:00</a:t>
            </a:r>
            <a:r>
              <a:rPr lang="en-US" sz="1800" b="1"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 1:15 pm </a:t>
            </a:r>
            <a:r>
              <a:rPr lang="en-US" sz="1800"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Opening Remarks</a:t>
            </a:r>
            <a:r>
              <a:rPr lang="en-US" sz="180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a:t>
            </a:r>
            <a:r>
              <a:rPr lang="en-US" sz="1800" b="0" i="1" dirty="0">
                <a:effectLst/>
                <a:latin typeface="Times New Roman" panose="02020603050405020304" pitchFamily="18" charset="0"/>
                <a:ea typeface="Cambria" panose="02040503050406030204" pitchFamily="18" charset="0"/>
                <a:cs typeface="Cambria" panose="02040503050406030204" pitchFamily="18" charset="0"/>
              </a:rPr>
              <a:t>Sean </a:t>
            </a:r>
            <a:r>
              <a:rPr lang="en-US" sz="1800" b="0" i="1" dirty="0" err="1">
                <a:effectLst/>
                <a:latin typeface="Times New Roman" panose="02020603050405020304" pitchFamily="18" charset="0"/>
                <a:ea typeface="Cambria" panose="02040503050406030204" pitchFamily="18" charset="0"/>
                <a:cs typeface="Cambria" panose="02040503050406030204" pitchFamily="18" charset="0"/>
              </a:rPr>
              <a:t>Boykevisch</a:t>
            </a:r>
            <a:r>
              <a:rPr lang="en-US" sz="1800" b="0" i="1" dirty="0">
                <a:effectLst/>
                <a:latin typeface="Times New Roman" panose="02020603050405020304" pitchFamily="18" charset="0"/>
                <a:ea typeface="Cambria" panose="02040503050406030204" pitchFamily="18" charset="0"/>
                <a:cs typeface="Cambria" panose="02040503050406030204" pitchFamily="18" charset="0"/>
              </a:rPr>
              <a:t>, Moderator</a:t>
            </a:r>
            <a:r>
              <a:rPr lang="en-US" sz="1800" b="0" dirty="0">
                <a:effectLst/>
                <a:latin typeface="Times New Roman" panose="02020603050405020304" pitchFamily="18" charset="0"/>
                <a:ea typeface="Cambria" panose="02040503050406030204" pitchFamily="18" charset="0"/>
                <a:cs typeface="Cambria" panose="02040503050406030204" pitchFamily="18" charset="0"/>
              </a:rPr>
              <a:t>)</a:t>
            </a:r>
            <a:r>
              <a:rPr lang="en-US" sz="1800" b="0" dirty="0">
                <a:latin typeface="Cambria" panose="02040503050406030204" pitchFamily="18" charset="0"/>
                <a:ea typeface="Cambria" panose="02040503050406030204" pitchFamily="18" charset="0"/>
                <a:cs typeface="Cambria" panose="02040503050406030204" pitchFamily="18" charset="0"/>
              </a:rPr>
              <a:t/>
            </a:r>
            <a:br>
              <a:rPr lang="en-US" sz="1800" b="0" dirty="0">
                <a:latin typeface="Cambria" panose="02040503050406030204" pitchFamily="18" charset="0"/>
                <a:ea typeface="Cambria" panose="02040503050406030204" pitchFamily="18" charset="0"/>
                <a:cs typeface="Cambria" panose="02040503050406030204" pitchFamily="18" charset="0"/>
              </a:rPr>
            </a:br>
            <a:r>
              <a:rPr lang="en-US" sz="1800" b="0" dirty="0">
                <a:latin typeface="Cambria" panose="020405030504060302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Message from President </a:t>
            </a:r>
            <a:r>
              <a:rPr lang="en-US" sz="1800" b="0" dirty="0" err="1">
                <a:effectLst/>
                <a:latin typeface="Times New Roman" panose="02020603050405020304" pitchFamily="18" charset="0"/>
                <a:ea typeface="Cambria" panose="02040503050406030204" pitchFamily="18" charset="0"/>
                <a:cs typeface="Cambria" panose="02040503050406030204" pitchFamily="18" charset="0"/>
              </a:rPr>
              <a:t>Maurie</a:t>
            </a:r>
            <a:r>
              <a:rPr lang="en-US" sz="1800" b="0" dirty="0">
                <a:effectLst/>
                <a:latin typeface="Times New Roman" panose="02020603050405020304" pitchFamily="18" charset="0"/>
                <a:ea typeface="Cambria" panose="02040503050406030204" pitchFamily="18" charset="0"/>
                <a:cs typeface="Cambria" panose="02040503050406030204" pitchFamily="18" charset="0"/>
              </a:rPr>
              <a:t> McInnis, Stony Brook University</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Richard Reeder, Vice President for Research, Stony Brook University</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Karen J.L. Burg, NAI Board Member, University of Georgia</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1:15</a:t>
            </a:r>
            <a:r>
              <a:rPr lang="en-US" sz="1800" b="1"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 1:30 pm </a:t>
            </a:r>
            <a:r>
              <a:rPr lang="en-US" sz="1800"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State of NAI-SBU Chapter</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dirty="0">
                <a:latin typeface="Cambria" panose="020405030504060302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Iwao Ojima, President, NAI-SBU</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1:30 – 1:45 pm </a:t>
            </a:r>
            <a:r>
              <a:rPr lang="en-US" sz="1800" b="1" dirty="0">
                <a:solidFill>
                  <a:srgbClr val="968D54"/>
                </a:solidFill>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Induction of New NAI Members and NAI Honorary Members</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effectLst/>
                <a:latin typeface="Times New Roman" panose="02020603050405020304" pitchFamily="18" charset="0"/>
                <a:ea typeface="Cambria" panose="02040503050406030204" pitchFamily="18" charset="0"/>
                <a:cs typeface="Cambria" panose="02040503050406030204" pitchFamily="18" charset="0"/>
              </a:rPr>
              <a:t>(</a:t>
            </a:r>
            <a:r>
              <a:rPr lang="en-US" sz="1800" b="0" i="1" dirty="0">
                <a:effectLst/>
                <a:latin typeface="Times New Roman" panose="02020603050405020304" pitchFamily="18" charset="0"/>
                <a:ea typeface="Cambria" panose="02040503050406030204" pitchFamily="18" charset="0"/>
                <a:cs typeface="Cambria" panose="02040503050406030204" pitchFamily="18" charset="0"/>
              </a:rPr>
              <a:t>Sean </a:t>
            </a:r>
            <a:r>
              <a:rPr lang="en-US" sz="1800" b="0" i="1" dirty="0" err="1">
                <a:effectLst/>
                <a:latin typeface="Times New Roman" panose="02020603050405020304" pitchFamily="18" charset="0"/>
                <a:ea typeface="Cambria" panose="02040503050406030204" pitchFamily="18" charset="0"/>
                <a:cs typeface="Cambria" panose="02040503050406030204" pitchFamily="18" charset="0"/>
              </a:rPr>
              <a:t>Boykevisch</a:t>
            </a:r>
            <a:r>
              <a:rPr lang="en-US" sz="1800" b="0" i="1" dirty="0">
                <a:effectLst/>
                <a:latin typeface="Times New Roman" panose="02020603050405020304" pitchFamily="18" charset="0"/>
                <a:ea typeface="Cambria" panose="02040503050406030204" pitchFamily="18" charset="0"/>
                <a:cs typeface="Cambria" panose="02040503050406030204" pitchFamily="18" charset="0"/>
              </a:rPr>
              <a:t>, </a:t>
            </a:r>
            <a:r>
              <a:rPr lang="en-US" sz="1800" b="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Moderator; Iwao Ojima, Presenter</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Message from NAI President, Paul </a:t>
            </a:r>
            <a:r>
              <a:rPr lang="en-US" sz="1800" b="0" dirty="0" err="1">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Sanberg</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to New Inductees</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1:45 – 2:05 pm </a:t>
            </a:r>
            <a:r>
              <a:rPr lang="en-US" sz="1800"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de-DE" sz="1800" b="1" dirty="0">
                <a:effectLst/>
                <a:latin typeface="Times New Roman" panose="02020603050405020304" pitchFamily="18" charset="0"/>
                <a:ea typeface="Cambria" panose="02040503050406030204" pitchFamily="18" charset="0"/>
                <a:cs typeface="Cambria" panose="02040503050406030204" pitchFamily="18" charset="0"/>
              </a:rPr>
              <a:t>Keynote Lecture </a:t>
            </a:r>
            <a:r>
              <a:rPr lang="de-DE" sz="1800" b="0" dirty="0">
                <a:effectLst/>
                <a:latin typeface="Times New Roman" panose="02020603050405020304" pitchFamily="18" charset="0"/>
                <a:ea typeface="Cambria" panose="02040503050406030204" pitchFamily="18" charset="0"/>
                <a:cs typeface="Cambria" panose="02040503050406030204" pitchFamily="18" charset="0"/>
              </a:rPr>
              <a:t>(</a:t>
            </a:r>
            <a:r>
              <a:rPr lang="de-DE" sz="1800" b="0" i="1" dirty="0">
                <a:effectLst/>
                <a:latin typeface="Times New Roman" panose="02020603050405020304" pitchFamily="18" charset="0"/>
                <a:ea typeface="Cambria" panose="02040503050406030204" pitchFamily="18" charset="0"/>
                <a:cs typeface="Cambria" panose="02040503050406030204" pitchFamily="18" charset="0"/>
              </a:rPr>
              <a:t>Iwao Ojima, Moderator</a:t>
            </a:r>
            <a:r>
              <a:rPr lang="de-DE" sz="1800" b="0" dirty="0">
                <a:effectLst/>
                <a:latin typeface="Times New Roman" panose="02020603050405020304" pitchFamily="18" charset="0"/>
                <a:ea typeface="Cambria" panose="02040503050406030204" pitchFamily="18" charset="0"/>
                <a:cs typeface="Cambria" panose="02040503050406030204" pitchFamily="18" charset="0"/>
              </a:rPr>
              <a:t>)</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0" dirty="0">
                <a:effectLst/>
                <a:latin typeface="Cambria" panose="02040503050406030204" pitchFamily="18" charset="0"/>
                <a:ea typeface="Cambria" panose="02040503050406030204" pitchFamily="18" charset="0"/>
                <a:cs typeface="Cambria" panose="02040503050406030204" pitchFamily="18" charset="0"/>
              </a:rPr>
              <a:t>	</a:t>
            </a:r>
            <a:r>
              <a:rPr lang="de-DE" sz="1800" b="0" dirty="0">
                <a:effectLst/>
                <a:latin typeface="Times New Roman" panose="02020603050405020304" pitchFamily="18" charset="0"/>
                <a:ea typeface="Cambria" panose="02040503050406030204" pitchFamily="18" charset="0"/>
                <a:cs typeface="Cambria" panose="02040503050406030204" pitchFamily="18" charset="0"/>
              </a:rPr>
              <a:t>Arie Kaufman, </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PhD.,</a:t>
            </a:r>
            <a:r>
              <a:rPr lang="en-US" sz="1800" b="0" dirty="0">
                <a:effectLst/>
                <a:latin typeface="Times New Roman" panose="02020603050405020304" pitchFamily="18" charset="0"/>
                <a:ea typeface="Cambria" panose="02040503050406030204" pitchFamily="18" charset="0"/>
                <a:cs typeface="Cambria" panose="02040503050406030204" pitchFamily="18" charset="0"/>
              </a:rPr>
              <a:t> </a:t>
            </a:r>
            <a:r>
              <a:rPr lang="de-DE" sz="1800" b="0" dirty="0">
                <a:effectLst/>
                <a:latin typeface="Times New Roman" panose="02020603050405020304" pitchFamily="18" charset="0"/>
                <a:ea typeface="Cambria" panose="02040503050406030204" pitchFamily="18" charset="0"/>
                <a:cs typeface="Cambria" panose="02040503050406030204" pitchFamily="18" charset="0"/>
              </a:rPr>
              <a:t>Distinguished Professor, NAI-Fellow </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solidFill>
                  <a:srgbClr val="222222"/>
                </a:solidFill>
                <a:effectLst/>
                <a:latin typeface="Times New Roman" panose="02020603050405020304" pitchFamily="18" charset="0"/>
                <a:ea typeface="Cambria" panose="02040503050406030204" pitchFamily="18" charset="0"/>
                <a:cs typeface="Cambria" panose="02040503050406030204" pitchFamily="18" charset="0"/>
              </a:rPr>
              <a:t>“</a:t>
            </a:r>
            <a:r>
              <a:rPr lang="en-US" sz="1800" b="0" i="1" dirty="0">
                <a:solidFill>
                  <a:srgbClr val="222222"/>
                </a:solidFill>
                <a:effectLst/>
                <a:latin typeface="Times New Roman" panose="02020603050405020304" pitchFamily="18" charset="0"/>
                <a:ea typeface="Cambria" panose="02040503050406030204" pitchFamily="18" charset="0"/>
                <a:cs typeface="Cambria" panose="02040503050406030204" pitchFamily="18" charset="0"/>
              </a:rPr>
              <a:t>Fantastic Voyage</a:t>
            </a:r>
            <a:r>
              <a:rPr lang="en-US" sz="1800" b="0" dirty="0">
                <a:solidFill>
                  <a:srgbClr val="222222"/>
                </a:solidFill>
                <a:effectLst/>
                <a:latin typeface="Times New Roman" panose="02020603050405020304" pitchFamily="18" charset="0"/>
                <a:ea typeface="Cambria" panose="02040503050406030204" pitchFamily="18" charset="0"/>
                <a:cs typeface="Cambria" panose="02040503050406030204" pitchFamily="18" charset="0"/>
              </a:rPr>
              <a:t>”</a:t>
            </a:r>
            <a:r>
              <a:rPr lang="en-US" sz="1800" b="0" dirty="0">
                <a:effectLst/>
                <a:latin typeface="Cambria" panose="02040503050406030204" pitchFamily="18" charset="0"/>
                <a:ea typeface="Cambria" panose="02040503050406030204" pitchFamily="18" charset="0"/>
                <a:cs typeface="Cambria" panose="02040503050406030204" pitchFamily="18" charset="0"/>
              </a:rPr>
              <a:t/>
            </a:r>
            <a:br>
              <a:rPr lang="en-US" sz="1800" b="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2:05 – 2:30 pm </a:t>
            </a:r>
            <a:r>
              <a:rPr lang="en-US" sz="1800"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Words from New NAI Members and NAI Honorary Members</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dirty="0">
                <a:effectLst/>
                <a:latin typeface="Cambria" panose="02040503050406030204" pitchFamily="18" charset="0"/>
                <a:ea typeface="Cambria" panose="02040503050406030204" pitchFamily="18" charset="0"/>
                <a:cs typeface="Cambria" panose="02040503050406030204" pitchFamily="18" charset="0"/>
              </a:rPr>
              <a:t>		</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a:t>
            </a:r>
            <a:r>
              <a:rPr lang="en-US" sz="1800" b="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Sean </a:t>
            </a:r>
            <a:r>
              <a:rPr lang="en-US" sz="1800" b="0" i="1" dirty="0" err="1">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Boykevisch</a:t>
            </a:r>
            <a:r>
              <a:rPr lang="en-US" sz="1800" b="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Moderator</a:t>
            </a:r>
            <a:r>
              <a:rPr lang="en-US" sz="1800" b="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948A54"/>
                </a:solidFill>
                <a:effectLst/>
                <a:latin typeface="Times New Roman" panose="02020603050405020304" pitchFamily="18" charset="0"/>
                <a:ea typeface="Cambria" panose="02040503050406030204" pitchFamily="18" charset="0"/>
                <a:cs typeface="Cambria" panose="02040503050406030204" pitchFamily="18" charset="0"/>
              </a:rPr>
              <a:t>2:30</a:t>
            </a:r>
            <a:r>
              <a:rPr lang="en-US" sz="1800" b="1"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pm</a:t>
            </a:r>
            <a:r>
              <a:rPr lang="en-US" sz="1800" dirty="0">
                <a:solidFill>
                  <a:srgbClr val="968D54"/>
                </a:solidFill>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Closing Remarks</a:t>
            </a:r>
            <a:r>
              <a:rPr lang="en-US" sz="1800" dirty="0">
                <a:latin typeface="Times New Roman" panose="02020603050405020304" pitchFamily="18" charset="0"/>
                <a:ea typeface="Cambria" panose="02040503050406030204" pitchFamily="18" charset="0"/>
                <a:cs typeface="Cambria" panose="02040503050406030204" pitchFamily="18" charset="0"/>
              </a:rPr>
              <a:t/>
            </a:r>
            <a:br>
              <a:rPr lang="en-US" sz="1800" dirty="0">
                <a:latin typeface="Times New Roman" panose="02020603050405020304" pitchFamily="18" charset="0"/>
                <a:ea typeface="Cambria" panose="02040503050406030204" pitchFamily="18" charset="0"/>
                <a:cs typeface="Cambria" panose="02040503050406030204" pitchFamily="18" charset="0"/>
              </a:rPr>
            </a:br>
            <a:r>
              <a:rPr lang="en-US" sz="1800" dirty="0">
                <a:latin typeface="Times New Roman" panose="02020603050405020304" pitchFamily="18" charset="0"/>
                <a:ea typeface="Cambria" panose="02040503050406030204" pitchFamily="18" charset="0"/>
                <a:cs typeface="Cambria" panose="02040503050406030204" pitchFamily="18" charset="0"/>
              </a:rPr>
              <a:t>	</a:t>
            </a:r>
            <a:r>
              <a:rPr lang="de-DE" sz="1800" b="0" dirty="0">
                <a:effectLst/>
                <a:latin typeface="Times New Roman" panose="02020603050405020304" pitchFamily="18" charset="0"/>
                <a:ea typeface="Cambria" panose="02040503050406030204" pitchFamily="18" charset="0"/>
              </a:rPr>
              <a:t>Sean Boykevisch, Ph.D., Executive Director, NAI-SBU</a:t>
            </a:r>
            <a:r>
              <a:rPr lang="en-US" sz="1800" dirty="0">
                <a:effectLst/>
                <a:latin typeface="Cambria" panose="02040503050406030204" pitchFamily="18" charset="0"/>
                <a:ea typeface="Cambria" panose="02040503050406030204" pitchFamily="18" charset="0"/>
                <a:cs typeface="Cambria" panose="02040503050406030204" pitchFamily="18" charset="0"/>
              </a:rPr>
              <a:t/>
            </a:r>
            <a:br>
              <a:rPr lang="en-US" sz="1800" dirty="0">
                <a:effectLst/>
                <a:latin typeface="Cambria" panose="02040503050406030204" pitchFamily="18" charset="0"/>
                <a:ea typeface="Cambria" panose="02040503050406030204" pitchFamily="18" charset="0"/>
                <a:cs typeface="Cambria" panose="02040503050406030204" pitchFamily="18" charset="0"/>
              </a:rPr>
            </a:b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98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10</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955594" y="513886"/>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Samir Das</a:t>
            </a:r>
          </a:p>
          <a:p>
            <a:pPr marL="0" marR="0" algn="ctr">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 and Chair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Computer Science </a:t>
            </a:r>
          </a:p>
          <a:p>
            <a:pPr marL="0" marR="0" algn="ctr">
              <a:spcBef>
                <a:spcPts val="0"/>
              </a:spcBef>
              <a:spcAft>
                <a:spcPts val="0"/>
              </a:spcAft>
            </a:pPr>
            <a:r>
              <a:rPr kumimoji="0" lang="en-US" altLang="en-US" sz="2000" b="1" i="0" u="none" strike="noStrike" cap="none" normalizeH="0" baseline="0" dirty="0">
                <a:ln>
                  <a:noFill/>
                </a:ln>
                <a:latin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CA73FCE-0774-4E25-ABB9-6C71ADCF9092}"/>
              </a:ext>
            </a:extLst>
          </p:cNvPr>
          <p:cNvPicPr/>
          <p:nvPr/>
        </p:nvPicPr>
        <p:blipFill rotWithShape="1">
          <a:blip r:embed="rId3">
            <a:extLst>
              <a:ext uri="{28A0092B-C50C-407E-A947-70E740481C1C}">
                <a14:useLocalDpi xmlns:a14="http://schemas.microsoft.com/office/drawing/2010/main" val="0"/>
              </a:ext>
            </a:extLst>
          </a:blip>
          <a:srcRect l="16000" t="4215" r="12235" b="1407"/>
          <a:stretch/>
        </p:blipFill>
        <p:spPr bwMode="auto">
          <a:xfrm>
            <a:off x="709748" y="2622777"/>
            <a:ext cx="2582091" cy="3329532"/>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5DC65D6-AD85-4E2E-A73E-DBB1C6031500}"/>
              </a:ext>
            </a:extLst>
          </p:cNvPr>
          <p:cNvPicPr>
            <a:picLocks noChangeAspect="1"/>
          </p:cNvPicPr>
          <p:nvPr/>
        </p:nvPicPr>
        <p:blipFill>
          <a:blip r:embed="rId4"/>
          <a:stretch>
            <a:fillRect/>
          </a:stretch>
        </p:blipFill>
        <p:spPr>
          <a:xfrm>
            <a:off x="3480802" y="2272938"/>
            <a:ext cx="5278699" cy="4071176"/>
          </a:xfrm>
          <a:prstGeom prst="rect">
            <a:avLst/>
          </a:prstGeom>
        </p:spPr>
      </p:pic>
    </p:spTree>
    <p:extLst>
      <p:ext uri="{BB962C8B-B14F-4D97-AF65-F5344CB8AC3E}">
        <p14:creationId xmlns:p14="http://schemas.microsoft.com/office/powerpoint/2010/main" val="33133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11</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429977" y="513887"/>
            <a:ext cx="5955476"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Michael Frohman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Distinguished Professor and Chair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Pharmacological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Renaissance School of Medicine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DBA4F7E4-20C9-450B-8722-7934E3C6D4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9120" y="2556646"/>
            <a:ext cx="2586446" cy="3378246"/>
          </a:xfrm>
          <a:prstGeom prst="rect">
            <a:avLst/>
          </a:prstGeom>
          <a:noFill/>
          <a:ln>
            <a:noFill/>
          </a:ln>
        </p:spPr>
      </p:pic>
      <p:pic>
        <p:nvPicPr>
          <p:cNvPr id="5" name="Picture 4">
            <a:extLst>
              <a:ext uri="{FF2B5EF4-FFF2-40B4-BE49-F238E27FC236}">
                <a16:creationId xmlns:a16="http://schemas.microsoft.com/office/drawing/2014/main" id="{745C28E6-CD19-42B7-A961-248CAFD8D6F2}"/>
              </a:ext>
            </a:extLst>
          </p:cNvPr>
          <p:cNvPicPr>
            <a:picLocks noChangeAspect="1"/>
          </p:cNvPicPr>
          <p:nvPr/>
        </p:nvPicPr>
        <p:blipFill>
          <a:blip r:embed="rId4"/>
          <a:stretch>
            <a:fillRect/>
          </a:stretch>
        </p:blipFill>
        <p:spPr>
          <a:xfrm>
            <a:off x="3589143" y="2264334"/>
            <a:ext cx="5202160" cy="4036318"/>
          </a:xfrm>
          <a:prstGeom prst="rect">
            <a:avLst/>
          </a:prstGeom>
        </p:spPr>
      </p:pic>
    </p:spTree>
    <p:extLst>
      <p:ext uri="{BB962C8B-B14F-4D97-AF65-F5344CB8AC3E}">
        <p14:creationId xmlns:p14="http://schemas.microsoft.com/office/powerpoint/2010/main" val="19517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12</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77216" y="513887"/>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a:t>
            </a:r>
            <a:r>
              <a:rPr lang="en-US" sz="4000" b="1" dirty="0" err="1">
                <a:effectLst/>
                <a:latin typeface="Times New Roman" panose="02020603050405020304" pitchFamily="18" charset="0"/>
                <a:ea typeface="Times New Roman" panose="02020603050405020304" pitchFamily="18" charset="0"/>
              </a:rPr>
              <a:t>Qiaode</a:t>
            </a:r>
            <a:r>
              <a:rPr lang="en-US" sz="4000" b="1" dirty="0">
                <a:effectLst/>
                <a:latin typeface="Times New Roman" panose="02020603050405020304" pitchFamily="18" charset="0"/>
                <a:ea typeface="Times New Roman" panose="02020603050405020304" pitchFamily="18" charset="0"/>
              </a:rPr>
              <a:t> Ge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 and Chair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Mechanical Engineering</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5930F48-886A-4BD5-B523-B147D7BEBC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5428" y="2582091"/>
            <a:ext cx="2991395" cy="3309258"/>
          </a:xfrm>
          <a:prstGeom prst="rect">
            <a:avLst/>
          </a:prstGeom>
          <a:noFill/>
          <a:ln>
            <a:noFill/>
          </a:ln>
        </p:spPr>
      </p:pic>
      <p:pic>
        <p:nvPicPr>
          <p:cNvPr id="3" name="Picture 2">
            <a:extLst>
              <a:ext uri="{FF2B5EF4-FFF2-40B4-BE49-F238E27FC236}">
                <a16:creationId xmlns:a16="http://schemas.microsoft.com/office/drawing/2014/main" id="{7757E947-FBFA-413C-81B9-92BBB565996E}"/>
              </a:ext>
            </a:extLst>
          </p:cNvPr>
          <p:cNvPicPr>
            <a:picLocks noChangeAspect="1"/>
          </p:cNvPicPr>
          <p:nvPr/>
        </p:nvPicPr>
        <p:blipFill>
          <a:blip r:embed="rId4"/>
          <a:stretch>
            <a:fillRect/>
          </a:stretch>
        </p:blipFill>
        <p:spPr>
          <a:xfrm>
            <a:off x="3627120" y="2313197"/>
            <a:ext cx="5203372" cy="4030916"/>
          </a:xfrm>
          <a:prstGeom prst="rect">
            <a:avLst/>
          </a:prstGeom>
        </p:spPr>
      </p:pic>
    </p:spTree>
    <p:extLst>
      <p:ext uri="{BB962C8B-B14F-4D97-AF65-F5344CB8AC3E}">
        <p14:creationId xmlns:p14="http://schemas.microsoft.com/office/powerpoint/2010/main" val="319862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13</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77218" y="513887"/>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a:t>
            </a:r>
            <a:r>
              <a:rPr lang="en-US" sz="4000" b="1" dirty="0" err="1">
                <a:effectLst/>
                <a:latin typeface="Times New Roman" panose="02020603050405020304" pitchFamily="18" charset="0"/>
                <a:ea typeface="Times New Roman" panose="02020603050405020304" pitchFamily="18" charset="0"/>
              </a:rPr>
              <a:t>Xianfeng</a:t>
            </a:r>
            <a:r>
              <a:rPr lang="en-US" sz="4000" b="1" dirty="0">
                <a:effectLst/>
                <a:latin typeface="Times New Roman" panose="02020603050405020304" pitchFamily="18" charset="0"/>
                <a:ea typeface="Times New Roman" panose="02020603050405020304" pitchFamily="18" charset="0"/>
              </a:rPr>
              <a:t> Gu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Associate 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Computer Science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0C4173D-0359-4233-BE54-D756A4539311}"/>
              </a:ext>
            </a:extLst>
          </p:cNvPr>
          <p:cNvPicPr/>
          <p:nvPr/>
        </p:nvPicPr>
        <p:blipFill rotWithShape="1">
          <a:blip r:embed="rId3" cstate="print">
            <a:extLst>
              <a:ext uri="{28A0092B-C50C-407E-A947-70E740481C1C}">
                <a14:useLocalDpi xmlns:a14="http://schemas.microsoft.com/office/drawing/2010/main" val="0"/>
              </a:ext>
            </a:extLst>
          </a:blip>
          <a:srcRect l="7916" t="6573" r="2863" b="5805"/>
          <a:stretch/>
        </p:blipFill>
        <p:spPr bwMode="auto">
          <a:xfrm>
            <a:off x="435428" y="2422101"/>
            <a:ext cx="2808515" cy="3538915"/>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61EB61F0-7FD0-48FD-A668-1A2097DB0C80}"/>
              </a:ext>
            </a:extLst>
          </p:cNvPr>
          <p:cNvPicPr>
            <a:picLocks noChangeAspect="1"/>
          </p:cNvPicPr>
          <p:nvPr/>
        </p:nvPicPr>
        <p:blipFill>
          <a:blip r:embed="rId4"/>
          <a:stretch>
            <a:fillRect/>
          </a:stretch>
        </p:blipFill>
        <p:spPr>
          <a:xfrm>
            <a:off x="3654444" y="2303418"/>
            <a:ext cx="5107206" cy="3950725"/>
          </a:xfrm>
          <a:prstGeom prst="rect">
            <a:avLst/>
          </a:prstGeom>
        </p:spPr>
      </p:pic>
    </p:spTree>
    <p:extLst>
      <p:ext uri="{BB962C8B-B14F-4D97-AF65-F5344CB8AC3E}">
        <p14:creationId xmlns:p14="http://schemas.microsoft.com/office/powerpoint/2010/main" val="390976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14</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77216" y="513887"/>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Prashant Jha</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Director Technical</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Material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Image result for prashant jha, Ph.D. stony brook">
            <a:extLst>
              <a:ext uri="{FF2B5EF4-FFF2-40B4-BE49-F238E27FC236}">
                <a16:creationId xmlns:a16="http://schemas.microsoft.com/office/drawing/2014/main" id="{487AE862-4544-4B61-AD5C-6A8DE4E447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5428" y="2627763"/>
            <a:ext cx="3095898" cy="3249355"/>
          </a:xfrm>
          <a:prstGeom prst="rect">
            <a:avLst/>
          </a:prstGeom>
          <a:noFill/>
          <a:ln>
            <a:noFill/>
          </a:ln>
        </p:spPr>
      </p:pic>
      <p:pic>
        <p:nvPicPr>
          <p:cNvPr id="3" name="Picture 2">
            <a:extLst>
              <a:ext uri="{FF2B5EF4-FFF2-40B4-BE49-F238E27FC236}">
                <a16:creationId xmlns:a16="http://schemas.microsoft.com/office/drawing/2014/main" id="{362F9E9E-730F-4756-9B6F-7227A7331E3E}"/>
              </a:ext>
            </a:extLst>
          </p:cNvPr>
          <p:cNvPicPr>
            <a:picLocks noChangeAspect="1"/>
          </p:cNvPicPr>
          <p:nvPr/>
        </p:nvPicPr>
        <p:blipFill>
          <a:blip r:embed="rId4"/>
          <a:stretch>
            <a:fillRect/>
          </a:stretch>
        </p:blipFill>
        <p:spPr>
          <a:xfrm>
            <a:off x="3779299" y="2299107"/>
            <a:ext cx="5016358" cy="3897222"/>
          </a:xfrm>
          <a:prstGeom prst="rect">
            <a:avLst/>
          </a:prstGeom>
        </p:spPr>
      </p:pic>
    </p:spTree>
    <p:extLst>
      <p:ext uri="{BB962C8B-B14F-4D97-AF65-F5344CB8AC3E}">
        <p14:creationId xmlns:p14="http://schemas.microsoft.com/office/powerpoint/2010/main" val="374379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15</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55447" y="557430"/>
            <a:ext cx="5061001"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Joseph Marino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Research Fellow</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Computer Science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College of Engineering and Applied Sciences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FF4C3A3-704D-4084-9A19-61A63C6C65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8733" y="2460820"/>
            <a:ext cx="2917372" cy="3679644"/>
          </a:xfrm>
          <a:prstGeom prst="rect">
            <a:avLst/>
          </a:prstGeom>
          <a:noFill/>
          <a:ln>
            <a:noFill/>
          </a:ln>
        </p:spPr>
      </p:pic>
      <p:pic>
        <p:nvPicPr>
          <p:cNvPr id="3" name="Picture 2">
            <a:extLst>
              <a:ext uri="{FF2B5EF4-FFF2-40B4-BE49-F238E27FC236}">
                <a16:creationId xmlns:a16="http://schemas.microsoft.com/office/drawing/2014/main" id="{DFFEDEAE-A088-48C5-92F7-3E92AB3A140F}"/>
              </a:ext>
            </a:extLst>
          </p:cNvPr>
          <p:cNvPicPr>
            <a:picLocks noChangeAspect="1"/>
          </p:cNvPicPr>
          <p:nvPr/>
        </p:nvPicPr>
        <p:blipFill>
          <a:blip r:embed="rId4"/>
          <a:stretch>
            <a:fillRect/>
          </a:stretch>
        </p:blipFill>
        <p:spPr>
          <a:xfrm>
            <a:off x="3742448" y="2408526"/>
            <a:ext cx="5061000" cy="3892044"/>
          </a:xfrm>
          <a:prstGeom prst="rect">
            <a:avLst/>
          </a:prstGeom>
        </p:spPr>
      </p:pic>
    </p:spTree>
    <p:extLst>
      <p:ext uri="{BB962C8B-B14F-4D97-AF65-F5344CB8AC3E}">
        <p14:creationId xmlns:p14="http://schemas.microsoft.com/office/powerpoint/2010/main" val="245002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16</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42750" y="513887"/>
            <a:ext cx="5129930"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Srinivas </a:t>
            </a:r>
            <a:r>
              <a:rPr lang="en-US" sz="4000" b="1" dirty="0" err="1">
                <a:effectLst/>
                <a:latin typeface="Times New Roman" panose="02020603050405020304" pitchFamily="18" charset="0"/>
                <a:ea typeface="Times New Roman" panose="02020603050405020304" pitchFamily="18" charset="0"/>
              </a:rPr>
              <a:t>Pentyala</a:t>
            </a:r>
            <a:endParaRPr lang="en-US" sz="4000" b="1" dirty="0">
              <a:effectLst/>
              <a:latin typeface="Times New Roman" panose="02020603050405020304" pitchFamily="18"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Anesthesiology</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Renaissance School of Medicine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5766DD1-82B8-435E-A679-E9291848BF47}"/>
              </a:ext>
            </a:extLst>
          </p:cNvPr>
          <p:cNvPicPr/>
          <p:nvPr/>
        </p:nvPicPr>
        <p:blipFill rotWithShape="1">
          <a:blip r:embed="rId3">
            <a:extLst>
              <a:ext uri="{28A0092B-C50C-407E-A947-70E740481C1C}">
                <a14:useLocalDpi xmlns:a14="http://schemas.microsoft.com/office/drawing/2010/main" val="0"/>
              </a:ext>
            </a:extLst>
          </a:blip>
          <a:srcRect l="1968" t="5414" r="6694" b="20796"/>
          <a:stretch/>
        </p:blipFill>
        <p:spPr bwMode="auto">
          <a:xfrm>
            <a:off x="496388" y="2583420"/>
            <a:ext cx="2969623" cy="3477955"/>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A507613-9179-4E70-BFCE-EF5BB542E39C}"/>
              </a:ext>
            </a:extLst>
          </p:cNvPr>
          <p:cNvPicPr>
            <a:picLocks noChangeAspect="1"/>
          </p:cNvPicPr>
          <p:nvPr/>
        </p:nvPicPr>
        <p:blipFill>
          <a:blip r:embed="rId4"/>
          <a:stretch>
            <a:fillRect/>
          </a:stretch>
        </p:blipFill>
        <p:spPr>
          <a:xfrm>
            <a:off x="3809303" y="2371883"/>
            <a:ext cx="5042960" cy="3901027"/>
          </a:xfrm>
          <a:prstGeom prst="rect">
            <a:avLst/>
          </a:prstGeom>
        </p:spPr>
      </p:pic>
    </p:spTree>
    <p:extLst>
      <p:ext uri="{BB962C8B-B14F-4D97-AF65-F5344CB8AC3E}">
        <p14:creationId xmlns:p14="http://schemas.microsoft.com/office/powerpoint/2010/main" val="295877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17</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77216" y="513887"/>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Helmut </a:t>
            </a:r>
            <a:r>
              <a:rPr lang="en-US" sz="4000" b="1" dirty="0" err="1">
                <a:effectLst/>
                <a:latin typeface="Times New Roman" panose="02020603050405020304" pitchFamily="18" charset="0"/>
                <a:ea typeface="Times New Roman" panose="02020603050405020304" pitchFamily="18" charset="0"/>
              </a:rPr>
              <a:t>Strey</a:t>
            </a:r>
            <a:endParaRPr lang="en-US" sz="4000" b="1" dirty="0">
              <a:effectLst/>
              <a:latin typeface="Times New Roman" panose="02020603050405020304" pitchFamily="18"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Associate 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Biomedical Engineering</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0C28964-7EAE-41A2-9884-A0A8B4D46FEA}"/>
              </a:ext>
            </a:extLst>
          </p:cNvPr>
          <p:cNvPicPr/>
          <p:nvPr/>
        </p:nvPicPr>
        <p:blipFill rotWithShape="1">
          <a:blip r:embed="rId3" cstate="print">
            <a:extLst>
              <a:ext uri="{28A0092B-C50C-407E-A947-70E740481C1C}">
                <a14:useLocalDpi xmlns:a14="http://schemas.microsoft.com/office/drawing/2010/main" val="0"/>
              </a:ext>
            </a:extLst>
          </a:blip>
          <a:srcRect l="10760" r="13290" b="4431"/>
          <a:stretch/>
        </p:blipFill>
        <p:spPr bwMode="auto">
          <a:xfrm>
            <a:off x="566055" y="2422102"/>
            <a:ext cx="2865122" cy="375755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A8A7AE2-6499-46DC-AA8B-55B367CAE956}"/>
              </a:ext>
            </a:extLst>
          </p:cNvPr>
          <p:cNvPicPr>
            <a:picLocks noChangeAspect="1"/>
          </p:cNvPicPr>
          <p:nvPr/>
        </p:nvPicPr>
        <p:blipFill>
          <a:blip r:embed="rId4"/>
          <a:stretch>
            <a:fillRect/>
          </a:stretch>
        </p:blipFill>
        <p:spPr>
          <a:xfrm>
            <a:off x="3658799" y="2325542"/>
            <a:ext cx="5115088" cy="3950669"/>
          </a:xfrm>
          <a:prstGeom prst="rect">
            <a:avLst/>
          </a:prstGeom>
        </p:spPr>
      </p:pic>
    </p:spTree>
    <p:extLst>
      <p:ext uri="{BB962C8B-B14F-4D97-AF65-F5344CB8AC3E}">
        <p14:creationId xmlns:p14="http://schemas.microsoft.com/office/powerpoint/2010/main" val="346666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18</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877216" y="513887"/>
            <a:ext cx="506100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a:t>
            </a:r>
            <a:r>
              <a:rPr lang="en-US" sz="4000" b="1" dirty="0" err="1">
                <a:effectLst/>
                <a:latin typeface="Times New Roman" panose="02020603050405020304" pitchFamily="18" charset="0"/>
                <a:ea typeface="Times New Roman" panose="02020603050405020304" pitchFamily="18" charset="0"/>
              </a:rPr>
              <a:t>Erez</a:t>
            </a:r>
            <a:r>
              <a:rPr lang="en-US" sz="4000" b="1" dirty="0">
                <a:effectLst/>
                <a:latin typeface="Times New Roman" panose="02020603050405020304" pitchFamily="18" charset="0"/>
                <a:ea typeface="Times New Roman" panose="02020603050405020304" pitchFamily="18" charset="0"/>
              </a:rPr>
              <a:t> Zadok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Computer Science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College of Engineering 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4E5CA246-8044-41A6-86BB-91D4158BB4F4}"/>
              </a:ext>
            </a:extLst>
          </p:cNvPr>
          <p:cNvPicPr/>
          <p:nvPr/>
        </p:nvPicPr>
        <p:blipFill rotWithShape="1">
          <a:blip r:embed="rId3" cstate="print">
            <a:extLst>
              <a:ext uri="{28A0092B-C50C-407E-A947-70E740481C1C}">
                <a14:useLocalDpi xmlns:a14="http://schemas.microsoft.com/office/drawing/2010/main" val="0"/>
              </a:ext>
            </a:extLst>
          </a:blip>
          <a:srcRect l="10976" t="9734" r="7724" b="24838"/>
          <a:stretch/>
        </p:blipFill>
        <p:spPr bwMode="auto">
          <a:xfrm>
            <a:off x="557348" y="2508070"/>
            <a:ext cx="2947851" cy="3628041"/>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9B7A2E08-B97F-41E8-BABD-C247847F11D3}"/>
              </a:ext>
            </a:extLst>
          </p:cNvPr>
          <p:cNvPicPr>
            <a:picLocks noChangeAspect="1"/>
          </p:cNvPicPr>
          <p:nvPr/>
        </p:nvPicPr>
        <p:blipFill>
          <a:blip r:embed="rId4"/>
          <a:stretch>
            <a:fillRect/>
          </a:stretch>
        </p:blipFill>
        <p:spPr>
          <a:xfrm>
            <a:off x="3671342" y="2370187"/>
            <a:ext cx="5115088" cy="3973926"/>
          </a:xfrm>
          <a:prstGeom prst="rect">
            <a:avLst/>
          </a:prstGeom>
        </p:spPr>
      </p:pic>
    </p:spTree>
    <p:extLst>
      <p:ext uri="{BB962C8B-B14F-4D97-AF65-F5344CB8AC3E}">
        <p14:creationId xmlns:p14="http://schemas.microsoft.com/office/powerpoint/2010/main" val="3189621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19</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384292" y="513887"/>
            <a:ext cx="6046848"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Wei Zhu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 and Deputy Chair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Applied Mathematics and Statistics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College of </a:t>
            </a:r>
            <a:r>
              <a:rPr lang="en-US" altLang="en-US" sz="2000" b="1" dirty="0" smtClean="0">
                <a:latin typeface="Times New Roman" panose="02020603050405020304" pitchFamily="18" charset="0"/>
                <a:cs typeface="Times New Roman" panose="02020603050405020304" pitchFamily="18" charset="0"/>
              </a:rPr>
              <a:t>Engineering </a:t>
            </a:r>
            <a:r>
              <a:rPr lang="en-US" altLang="en-US" sz="2000" b="1" dirty="0">
                <a:latin typeface="Times New Roman" panose="02020603050405020304" pitchFamily="18" charset="0"/>
                <a:cs typeface="Times New Roman" panose="02020603050405020304" pitchFamily="18" charset="0"/>
              </a:rPr>
              <a:t>and Applied Sciences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045CBC4-0CBC-4B7C-A31F-E67227EB4B2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28" y="2344226"/>
            <a:ext cx="3003686" cy="3804025"/>
          </a:xfrm>
          <a:prstGeom prst="rect">
            <a:avLst/>
          </a:prstGeom>
          <a:noFill/>
          <a:ln>
            <a:noFill/>
          </a:ln>
        </p:spPr>
      </p:pic>
      <p:pic>
        <p:nvPicPr>
          <p:cNvPr id="3" name="Picture 2">
            <a:extLst>
              <a:ext uri="{FF2B5EF4-FFF2-40B4-BE49-F238E27FC236}">
                <a16:creationId xmlns:a16="http://schemas.microsoft.com/office/drawing/2014/main" id="{24CB52D6-A975-438F-A2F9-0C6C8075D3FF}"/>
              </a:ext>
            </a:extLst>
          </p:cNvPr>
          <p:cNvPicPr>
            <a:picLocks noChangeAspect="1"/>
          </p:cNvPicPr>
          <p:nvPr/>
        </p:nvPicPr>
        <p:blipFill>
          <a:blip r:embed="rId4"/>
          <a:stretch>
            <a:fillRect/>
          </a:stretch>
        </p:blipFill>
        <p:spPr>
          <a:xfrm>
            <a:off x="3554297" y="2344226"/>
            <a:ext cx="5215234" cy="4010654"/>
          </a:xfrm>
          <a:prstGeom prst="rect">
            <a:avLst/>
          </a:prstGeom>
        </p:spPr>
      </p:pic>
    </p:spTree>
    <p:extLst>
      <p:ext uri="{BB962C8B-B14F-4D97-AF65-F5344CB8AC3E}">
        <p14:creationId xmlns:p14="http://schemas.microsoft.com/office/powerpoint/2010/main" val="558667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a:t>
            </a:fld>
            <a:endParaRPr/>
          </a:p>
        </p:txBody>
      </p:sp>
      <p:sp>
        <p:nvSpPr>
          <p:cNvPr id="216" name="Google Shape;216;p27"/>
          <p:cNvSpPr txBox="1">
            <a:spLocks noGrp="1"/>
          </p:cNvSpPr>
          <p:nvPr>
            <p:ph type="title"/>
          </p:nvPr>
        </p:nvSpPr>
        <p:spPr>
          <a:xfrm>
            <a:off x="628650" y="1066825"/>
            <a:ext cx="7886700" cy="3052788"/>
          </a:xfrm>
          <a:prstGeom prst="rect">
            <a:avLst/>
          </a:prstGeom>
          <a:noFill/>
          <a:ln>
            <a:noFill/>
          </a:ln>
        </p:spPr>
        <p:txBody>
          <a:bodyPr spcFirstLastPara="1" wrap="square" lIns="91425" tIns="45700" rIns="91425" bIns="45700" anchor="t" anchorCtr="0">
            <a:noAutofit/>
          </a:bodyPr>
          <a:lstStyle/>
          <a:p>
            <a:r>
              <a:rPr lang="en-US" dirty="0"/>
              <a:t>Opening Remarks</a:t>
            </a:r>
            <a:br>
              <a:rPr lang="en-US" dirty="0"/>
            </a:br>
            <a:endParaRPr dirty="0"/>
          </a:p>
        </p:txBody>
      </p:sp>
      <p:sp>
        <p:nvSpPr>
          <p:cNvPr id="217" name="Google Shape;217;p27"/>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2</a:t>
            </a:fld>
            <a:endParaRPr sz="1000" b="1">
              <a:solidFill>
                <a:schemeClr val="lt1"/>
              </a:solidFill>
              <a:latin typeface="Georgia"/>
              <a:ea typeface="Georgia"/>
              <a:cs typeface="Georgia"/>
              <a:sym typeface="Georgia"/>
            </a:endParaRPr>
          </a:p>
        </p:txBody>
      </p:sp>
      <p:sp>
        <p:nvSpPr>
          <p:cNvPr id="218" name="Google Shape;218;p27"/>
          <p:cNvSpPr txBox="1"/>
          <p:nvPr/>
        </p:nvSpPr>
        <p:spPr>
          <a:xfrm>
            <a:off x="3876291" y="2502840"/>
            <a:ext cx="4834412" cy="1732951"/>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2800"/>
            </a:pPr>
            <a:r>
              <a:rPr lang="en-US" sz="4000" b="1" i="1" dirty="0">
                <a:solidFill>
                  <a:schemeClr val="lt1"/>
                </a:solidFill>
                <a:latin typeface="Calibri" panose="020F0502020204030204" pitchFamily="34" charset="0"/>
                <a:ea typeface="Calibri"/>
                <a:cs typeface="Calibri" panose="020F0502020204030204" pitchFamily="34" charset="0"/>
                <a:sym typeface="Calibri"/>
              </a:rPr>
              <a:t>Moderator</a:t>
            </a:r>
          </a:p>
          <a:p>
            <a:pPr>
              <a:lnSpc>
                <a:spcPct val="90000"/>
              </a:lnSpc>
              <a:buClr>
                <a:schemeClr val="lt1"/>
              </a:buClr>
              <a:buSzPts val="2800"/>
            </a:pPr>
            <a:r>
              <a:rPr lang="en-US" sz="4000" b="1" dirty="0">
                <a:solidFill>
                  <a:schemeClr val="lt1"/>
                </a:solidFill>
                <a:latin typeface="Calibri" panose="020F0502020204030204" pitchFamily="34" charset="0"/>
                <a:ea typeface="Calibri"/>
                <a:cs typeface="Calibri" panose="020F0502020204030204" pitchFamily="34" charset="0"/>
                <a:sym typeface="Calibri"/>
              </a:rPr>
              <a:t>Dr. </a:t>
            </a:r>
            <a:r>
              <a:rPr lang="en-US" sz="4000" b="1" dirty="0">
                <a:solidFill>
                  <a:schemeClr val="bg1"/>
                </a:solidFill>
                <a:latin typeface="Calibri" panose="020F0502020204030204" pitchFamily="34" charset="0"/>
                <a:ea typeface="Calibri"/>
                <a:cs typeface="Calibri" panose="020F0502020204030204" pitchFamily="34" charset="0"/>
                <a:sym typeface="Calibri"/>
              </a:rPr>
              <a:t>Sean </a:t>
            </a:r>
            <a:r>
              <a:rPr lang="en-US" sz="4000" b="1" dirty="0" err="1">
                <a:solidFill>
                  <a:schemeClr val="bg1"/>
                </a:solidFill>
                <a:latin typeface="Calibri" panose="020F0502020204030204" pitchFamily="34" charset="0"/>
                <a:ea typeface="Calibri"/>
                <a:cs typeface="Calibri" panose="020F0502020204030204" pitchFamily="34" charset="0"/>
                <a:sym typeface="Calibri"/>
              </a:rPr>
              <a:t>Boykevisch</a:t>
            </a:r>
            <a:endParaRPr lang="en-US" sz="4000" b="1" i="1" dirty="0">
              <a:solidFill>
                <a:schemeClr val="bg1"/>
              </a:solidFill>
              <a:latin typeface="Calibri" panose="020F0502020204030204" pitchFamily="34" charset="0"/>
              <a:ea typeface="Calibri"/>
              <a:cs typeface="Calibri" panose="020F0502020204030204" pitchFamily="34" charset="0"/>
              <a:sym typeface="Calibri"/>
            </a:endParaRPr>
          </a:p>
          <a:p>
            <a:pPr>
              <a:lnSpc>
                <a:spcPct val="90000"/>
              </a:lnSpc>
              <a:buClr>
                <a:schemeClr val="lt1"/>
              </a:buClr>
              <a:buSzPts val="2800"/>
            </a:pPr>
            <a:r>
              <a:rPr lang="en-US" sz="2800" i="1" dirty="0">
                <a:solidFill>
                  <a:schemeClr val="lt1"/>
                </a:solidFill>
                <a:latin typeface="Calibri"/>
                <a:ea typeface="Calibri"/>
                <a:cs typeface="Calibri"/>
                <a:sym typeface="Calibri"/>
              </a:rPr>
              <a:t>Executive Director</a:t>
            </a:r>
          </a:p>
          <a:p>
            <a:pPr>
              <a:lnSpc>
                <a:spcPct val="90000"/>
              </a:lnSpc>
              <a:buClr>
                <a:schemeClr val="lt1"/>
              </a:buClr>
              <a:buSzPts val="2800"/>
            </a:pPr>
            <a:r>
              <a:rPr lang="en-US" sz="2800" i="1" dirty="0">
                <a:solidFill>
                  <a:schemeClr val="bg1"/>
                </a:solidFill>
                <a:latin typeface="Calibri" panose="020F0502020204030204" pitchFamily="34" charset="0"/>
                <a:cs typeface="Calibri" panose="020F0502020204030204" pitchFamily="34" charset="0"/>
              </a:rPr>
              <a:t>NAI-SBU Chapter</a:t>
            </a:r>
            <a:endParaRPr sz="2800" i="1"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15C9ACC-C230-4A86-8F62-7B438B6B050E}"/>
              </a:ext>
            </a:extLst>
          </p:cNvPr>
          <p:cNvPicPr>
            <a:picLocks noChangeAspect="1"/>
          </p:cNvPicPr>
          <p:nvPr/>
        </p:nvPicPr>
        <p:blipFill>
          <a:blip r:embed="rId3"/>
          <a:stretch>
            <a:fillRect/>
          </a:stretch>
        </p:blipFill>
        <p:spPr>
          <a:xfrm>
            <a:off x="5389041" y="5292054"/>
            <a:ext cx="3660813" cy="1502290"/>
          </a:xfrm>
          <a:prstGeom prst="rect">
            <a:avLst/>
          </a:prstGeom>
        </p:spPr>
      </p:pic>
      <p:pic>
        <p:nvPicPr>
          <p:cNvPr id="2050" name="Picture 2" descr="sb">
            <a:extLst>
              <a:ext uri="{FF2B5EF4-FFF2-40B4-BE49-F238E27FC236}">
                <a16:creationId xmlns:a16="http://schemas.microsoft.com/office/drawing/2014/main" id="{2EBCE828-59D1-4E5A-B95A-630C5B9F1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9" y="2101599"/>
            <a:ext cx="2650483" cy="3145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6"/>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20</a:t>
            </a:fld>
            <a:endParaRPr/>
          </a:p>
        </p:txBody>
      </p:sp>
      <p:sp>
        <p:nvSpPr>
          <p:cNvPr id="9" name="Google Shape;236;p29">
            <a:extLst>
              <a:ext uri="{FF2B5EF4-FFF2-40B4-BE49-F238E27FC236}">
                <a16:creationId xmlns:a16="http://schemas.microsoft.com/office/drawing/2014/main" id="{DF1D032B-F549-438B-96F7-BF91692236E9}"/>
              </a:ext>
            </a:extLst>
          </p:cNvPr>
          <p:cNvSpPr txBox="1">
            <a:spLocks noGrp="1"/>
          </p:cNvSpPr>
          <p:nvPr>
            <p:ph type="title"/>
          </p:nvPr>
        </p:nvSpPr>
        <p:spPr>
          <a:xfrm>
            <a:off x="766355" y="1029750"/>
            <a:ext cx="8051074" cy="3052788"/>
          </a:xfrm>
          <a:prstGeom prst="rect">
            <a:avLst/>
          </a:prstGeom>
          <a:noFill/>
          <a:ln>
            <a:noFill/>
          </a:ln>
        </p:spPr>
        <p:txBody>
          <a:bodyPr spcFirstLastPara="1" wrap="square" lIns="91425" tIns="45700" rIns="91425" bIns="45700" anchor="t" anchorCtr="0">
            <a:noAutofit/>
          </a:bodyPr>
          <a:lstStyle/>
          <a:p>
            <a:pPr>
              <a:lnSpc>
                <a:spcPct val="100000"/>
              </a:lnSpc>
            </a:pPr>
            <a:r>
              <a:rPr lang="en-US" dirty="0"/>
              <a:t>Induction of New</a:t>
            </a:r>
            <a:br>
              <a:rPr lang="en-US" dirty="0"/>
            </a:br>
            <a:r>
              <a:rPr lang="en-US" dirty="0"/>
              <a:t>NAI Honorary Members</a:t>
            </a:r>
            <a:endParaRPr dirty="0"/>
          </a:p>
        </p:txBody>
      </p:sp>
      <p:sp>
        <p:nvSpPr>
          <p:cNvPr id="10" name="Google Shape;238;p29">
            <a:extLst>
              <a:ext uri="{FF2B5EF4-FFF2-40B4-BE49-F238E27FC236}">
                <a16:creationId xmlns:a16="http://schemas.microsoft.com/office/drawing/2014/main" id="{FFA4A669-46CF-4689-B68A-A644B3390693}"/>
              </a:ext>
            </a:extLst>
          </p:cNvPr>
          <p:cNvSpPr txBox="1"/>
          <p:nvPr/>
        </p:nvSpPr>
        <p:spPr>
          <a:xfrm>
            <a:off x="6045625" y="3992883"/>
            <a:ext cx="3019698" cy="2283937"/>
          </a:xfrm>
          <a:prstGeom prst="rect">
            <a:avLst/>
          </a:prstGeom>
          <a:noFill/>
          <a:ln>
            <a:noFill/>
          </a:ln>
        </p:spPr>
        <p:txBody>
          <a:bodyPr spcFirstLastPara="1" wrap="square" lIns="91425" tIns="45700" rIns="91425" bIns="45700" anchor="t" anchorCtr="0">
            <a:noAutofit/>
          </a:bodyPr>
          <a:lstStyle/>
          <a:p>
            <a:pPr>
              <a:lnSpc>
                <a:spcPct val="90000"/>
              </a:lnSpc>
              <a:spcBef>
                <a:spcPts val="1000"/>
              </a:spcBef>
              <a:buClr>
                <a:schemeClr val="lt1"/>
              </a:buClr>
              <a:buSzPts val="2800"/>
            </a:pPr>
            <a:r>
              <a:rPr lang="en-US" sz="2800" b="1" dirty="0">
                <a:solidFill>
                  <a:schemeClr val="lt1"/>
                </a:solidFill>
                <a:latin typeface="Calibri"/>
                <a:ea typeface="Calibri"/>
                <a:cs typeface="Calibri"/>
                <a:sym typeface="Calibri"/>
              </a:rPr>
              <a:t>Iwao Ojima</a:t>
            </a:r>
          </a:p>
          <a:p>
            <a:pPr>
              <a:lnSpc>
                <a:spcPct val="90000"/>
              </a:lnSpc>
              <a:spcBef>
                <a:spcPts val="1000"/>
              </a:spcBef>
              <a:buClr>
                <a:schemeClr val="lt1"/>
              </a:buClr>
              <a:buSzPts val="2800"/>
            </a:pPr>
            <a:r>
              <a:rPr lang="en-US" sz="2800" i="1" dirty="0">
                <a:solidFill>
                  <a:schemeClr val="lt1"/>
                </a:solidFill>
                <a:latin typeface="Calibri"/>
                <a:cs typeface="Calibri"/>
                <a:sym typeface="Calibri"/>
              </a:rPr>
              <a:t>President</a:t>
            </a:r>
          </a:p>
          <a:p>
            <a:pPr>
              <a:lnSpc>
                <a:spcPct val="90000"/>
              </a:lnSpc>
              <a:spcBef>
                <a:spcPts val="1000"/>
              </a:spcBef>
              <a:buClr>
                <a:schemeClr val="lt1"/>
              </a:buClr>
              <a:buSzPts val="2800"/>
            </a:pPr>
            <a:r>
              <a:rPr lang="en-US" sz="2800" b="1" dirty="0">
                <a:solidFill>
                  <a:schemeClr val="lt1"/>
                </a:solidFill>
                <a:latin typeface="Calibri"/>
                <a:cs typeface="Calibri"/>
                <a:sym typeface="Calibri"/>
              </a:rPr>
              <a:t>Sean </a:t>
            </a:r>
            <a:r>
              <a:rPr lang="en-US" sz="2800" b="1" dirty="0" err="1">
                <a:solidFill>
                  <a:schemeClr val="lt1"/>
                </a:solidFill>
                <a:latin typeface="Calibri"/>
                <a:cs typeface="Calibri"/>
                <a:sym typeface="Calibri"/>
              </a:rPr>
              <a:t>Boykevisch</a:t>
            </a:r>
            <a:endParaRPr lang="en-US" sz="2800" b="1" dirty="0">
              <a:solidFill>
                <a:schemeClr val="lt1"/>
              </a:solidFill>
              <a:latin typeface="Calibri"/>
              <a:cs typeface="Calibri"/>
              <a:sym typeface="Calibri"/>
            </a:endParaRPr>
          </a:p>
          <a:p>
            <a:pPr>
              <a:lnSpc>
                <a:spcPct val="90000"/>
              </a:lnSpc>
              <a:spcBef>
                <a:spcPts val="1000"/>
              </a:spcBef>
              <a:buClr>
                <a:schemeClr val="lt1"/>
              </a:buClr>
              <a:buSzPts val="2800"/>
            </a:pPr>
            <a:r>
              <a:rPr lang="en-US" sz="2800" i="1" dirty="0">
                <a:solidFill>
                  <a:schemeClr val="lt1"/>
                </a:solidFill>
                <a:latin typeface="Calibri"/>
                <a:cs typeface="Calibri"/>
                <a:sym typeface="Calibri"/>
              </a:rPr>
              <a:t>Executive Director</a:t>
            </a:r>
            <a:endParaRPr i="1" dirty="0"/>
          </a:p>
        </p:txBody>
      </p:sp>
      <p:pic>
        <p:nvPicPr>
          <p:cNvPr id="13" name="Picture 12">
            <a:extLst>
              <a:ext uri="{FF2B5EF4-FFF2-40B4-BE49-F238E27FC236}">
                <a16:creationId xmlns:a16="http://schemas.microsoft.com/office/drawing/2014/main" id="{FEAAB58C-7F22-4E79-99C8-5D7D9D3BFC1B}"/>
              </a:ext>
            </a:extLst>
          </p:cNvPr>
          <p:cNvPicPr>
            <a:picLocks noChangeAspect="1"/>
          </p:cNvPicPr>
          <p:nvPr/>
        </p:nvPicPr>
        <p:blipFill>
          <a:blip r:embed="rId3"/>
          <a:stretch>
            <a:fillRect/>
          </a:stretch>
        </p:blipFill>
        <p:spPr>
          <a:xfrm>
            <a:off x="157054" y="4785360"/>
            <a:ext cx="4788583" cy="196509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21</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889766" y="652386"/>
            <a:ext cx="7035900"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Peter Donnelly, MA, MS, MBA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Research Associate 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ClrTx/>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Associate Vice President for Technology Partnerships</a:t>
            </a:r>
            <a:endPar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buClrTx/>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Stony Brook University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Peter Donnelly">
            <a:extLst>
              <a:ext uri="{FF2B5EF4-FFF2-40B4-BE49-F238E27FC236}">
                <a16:creationId xmlns:a16="http://schemas.microsoft.com/office/drawing/2014/main" id="{C7F2DE5B-BDA5-49A3-B724-157E9CA26F57}"/>
              </a:ext>
            </a:extLst>
          </p:cNvPr>
          <p:cNvPicPr/>
          <p:nvPr/>
        </p:nvPicPr>
        <p:blipFill rotWithShape="1">
          <a:blip r:embed="rId3">
            <a:extLst>
              <a:ext uri="{28A0092B-C50C-407E-A947-70E740481C1C}">
                <a14:useLocalDpi xmlns:a14="http://schemas.microsoft.com/office/drawing/2010/main" val="0"/>
              </a:ext>
            </a:extLst>
          </a:blip>
          <a:srcRect r="1336" b="18014"/>
          <a:stretch/>
        </p:blipFill>
        <p:spPr bwMode="auto">
          <a:xfrm>
            <a:off x="513806" y="2662089"/>
            <a:ext cx="2969622" cy="3425203"/>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606B3AC8-BBD5-4F22-A137-ACB95B0D7861}"/>
              </a:ext>
            </a:extLst>
          </p:cNvPr>
          <p:cNvPicPr>
            <a:picLocks noChangeAspect="1"/>
          </p:cNvPicPr>
          <p:nvPr/>
        </p:nvPicPr>
        <p:blipFill>
          <a:blip r:embed="rId4"/>
          <a:stretch>
            <a:fillRect/>
          </a:stretch>
        </p:blipFill>
        <p:spPr>
          <a:xfrm>
            <a:off x="3638163" y="2314347"/>
            <a:ext cx="5161848" cy="3975733"/>
          </a:xfrm>
          <a:prstGeom prst="rect">
            <a:avLst/>
          </a:prstGeom>
        </p:spPr>
      </p:pic>
    </p:spTree>
    <p:extLst>
      <p:ext uri="{BB962C8B-B14F-4D97-AF65-F5344CB8AC3E}">
        <p14:creationId xmlns:p14="http://schemas.microsoft.com/office/powerpoint/2010/main" val="234516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22</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393109" y="806274"/>
            <a:ext cx="6029215"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John F. Gallagher III, J.D.</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Partner, Patent Attorney</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2000" b="1" dirty="0">
                <a:effectLst/>
                <a:latin typeface="Times New Roman" panose="02020603050405020304" pitchFamily="18" charset="0"/>
                <a:ea typeface="Calibri" panose="020F0502020204030204" pitchFamily="34" charset="0"/>
              </a:rPr>
              <a:t>The Farrell Law Firm, P.C.</a:t>
            </a: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970EC83E-1D5F-4379-89E8-3FB7ED263E0B}"/>
              </a:ext>
            </a:extLst>
          </p:cNvPr>
          <p:cNvPicPr>
            <a:picLocks noChangeAspect="1"/>
          </p:cNvPicPr>
          <p:nvPr/>
        </p:nvPicPr>
        <p:blipFill>
          <a:blip r:embed="rId4"/>
          <a:stretch>
            <a:fillRect/>
          </a:stretch>
        </p:blipFill>
        <p:spPr>
          <a:xfrm>
            <a:off x="3651226" y="2269909"/>
            <a:ext cx="5205390" cy="4015072"/>
          </a:xfrm>
          <a:prstGeom prst="rect">
            <a:avLst/>
          </a:prstGeom>
        </p:spPr>
      </p:pic>
      <p:graphicFrame>
        <p:nvGraphicFramePr>
          <p:cNvPr id="5" name="Object 4">
            <a:extLst>
              <a:ext uri="{FF2B5EF4-FFF2-40B4-BE49-F238E27FC236}">
                <a16:creationId xmlns:a16="http://schemas.microsoft.com/office/drawing/2014/main" id="{3FAC455B-14F3-4461-A900-18A375D35A5A}"/>
              </a:ext>
            </a:extLst>
          </p:cNvPr>
          <p:cNvGraphicFramePr>
            <a:graphicFrameLocks noChangeAspect="1"/>
          </p:cNvGraphicFramePr>
          <p:nvPr>
            <p:extLst>
              <p:ext uri="{D42A27DB-BD31-4B8C-83A1-F6EECF244321}">
                <p14:modId xmlns:p14="http://schemas.microsoft.com/office/powerpoint/2010/main" val="1009525704"/>
              </p:ext>
            </p:extLst>
          </p:nvPr>
        </p:nvGraphicFramePr>
        <p:xfrm>
          <a:off x="562014" y="2269909"/>
          <a:ext cx="2952750" cy="3867150"/>
        </p:xfrm>
        <a:graphic>
          <a:graphicData uri="http://schemas.openxmlformats.org/presentationml/2006/ole">
            <mc:AlternateContent xmlns:mc="http://schemas.openxmlformats.org/markup-compatibility/2006">
              <mc:Choice xmlns:v="urn:schemas-microsoft-com:vml" Requires="v">
                <p:oleObj spid="_x0000_s3088" name="Image" r:id="rId5" imgW="11783880" imgH="15453720" progId="PhotoshopElements.Image.10">
                  <p:embed/>
                </p:oleObj>
              </mc:Choice>
              <mc:Fallback>
                <p:oleObj name="Image" r:id="rId5" imgW="11783880" imgH="15453720" progId="PhotoshopElements.Image.10">
                  <p:embed/>
                  <p:pic>
                    <p:nvPicPr>
                      <p:cNvPr id="0" name=""/>
                      <p:cNvPicPr/>
                      <p:nvPr/>
                    </p:nvPicPr>
                    <p:blipFill>
                      <a:blip r:embed="rId6"/>
                      <a:stretch>
                        <a:fillRect/>
                      </a:stretch>
                    </p:blipFill>
                    <p:spPr>
                      <a:xfrm>
                        <a:off x="562014" y="2269909"/>
                        <a:ext cx="2952750" cy="3867150"/>
                      </a:xfrm>
                      <a:prstGeom prst="rect">
                        <a:avLst/>
                      </a:prstGeom>
                    </p:spPr>
                  </p:pic>
                </p:oleObj>
              </mc:Fallback>
            </mc:AlternateContent>
          </a:graphicData>
        </a:graphic>
      </p:graphicFrame>
    </p:spTree>
    <p:extLst>
      <p:ext uri="{BB962C8B-B14F-4D97-AF65-F5344CB8AC3E}">
        <p14:creationId xmlns:p14="http://schemas.microsoft.com/office/powerpoint/2010/main" val="366996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23</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781838" y="803645"/>
            <a:ext cx="5251759" cy="13286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Brian Volk, J.D.</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cs typeface="Times New Roman" panose="02020603050405020304" pitchFamily="18" charset="0"/>
              </a:rPr>
              <a:t>Patent Attorney</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000" b="1"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The Law Office of Brian R. Volk, Esq. PLLC</a:t>
            </a:r>
            <a:r>
              <a:rPr lang="en-US" sz="2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4E9D3C7-4B69-49E9-A5DD-2F4A2BB5F0A3}"/>
              </a:ext>
            </a:extLst>
          </p:cNvPr>
          <p:cNvPicPr/>
          <p:nvPr/>
        </p:nvPicPr>
        <p:blipFill rotWithShape="1">
          <a:blip r:embed="rId3" cstate="print">
            <a:extLst>
              <a:ext uri="{28A0092B-C50C-407E-A947-70E740481C1C}">
                <a14:useLocalDpi xmlns:a14="http://schemas.microsoft.com/office/drawing/2010/main" val="0"/>
              </a:ext>
            </a:extLst>
          </a:blip>
          <a:srcRect l="21740" t="2006" r="24749" b="31773"/>
          <a:stretch/>
        </p:blipFill>
        <p:spPr bwMode="auto">
          <a:xfrm>
            <a:off x="500742" y="2392612"/>
            <a:ext cx="2895601" cy="3661743"/>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B26DB1A-9ABC-485A-977B-3D6F132D88C8}"/>
              </a:ext>
            </a:extLst>
          </p:cNvPr>
          <p:cNvPicPr>
            <a:picLocks noChangeAspect="1"/>
          </p:cNvPicPr>
          <p:nvPr/>
        </p:nvPicPr>
        <p:blipFill>
          <a:blip r:embed="rId4"/>
          <a:stretch>
            <a:fillRect/>
          </a:stretch>
        </p:blipFill>
        <p:spPr>
          <a:xfrm>
            <a:off x="3679246" y="2215929"/>
            <a:ext cx="5190433" cy="4015107"/>
          </a:xfrm>
          <a:prstGeom prst="rect">
            <a:avLst/>
          </a:prstGeom>
        </p:spPr>
      </p:pic>
    </p:spTree>
    <p:extLst>
      <p:ext uri="{BB962C8B-B14F-4D97-AF65-F5344CB8AC3E}">
        <p14:creationId xmlns:p14="http://schemas.microsoft.com/office/powerpoint/2010/main" val="42092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B6897-98D7-4B08-94A6-12B92E0B5AF4}"/>
              </a:ext>
            </a:extLst>
          </p:cNvPr>
          <p:cNvSpPr>
            <a:spLocks noGrp="1"/>
          </p:cNvSpPr>
          <p:nvPr>
            <p:ph type="sldNum" idx="12"/>
          </p:nvPr>
        </p:nvSpPr>
        <p:spPr/>
        <p:txBody>
          <a:bodyPr/>
          <a:lstStyle/>
          <a:p>
            <a:fld id="{00000000-1234-1234-1234-123412341234}" type="slidenum">
              <a:rPr lang="en-US" smtClean="0"/>
              <a:pPr/>
              <a:t>24</a:t>
            </a:fld>
            <a:endParaRPr lang="en-US"/>
          </a:p>
        </p:txBody>
      </p:sp>
      <p:pic>
        <p:nvPicPr>
          <p:cNvPr id="5" name="Picture 1">
            <a:extLst>
              <a:ext uri="{FF2B5EF4-FFF2-40B4-BE49-F238E27FC236}">
                <a16:creationId xmlns:a16="http://schemas.microsoft.com/office/drawing/2014/main" id="{D5F8D557-A408-4CB2-ABEF-BE4BA4A388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 b="20956"/>
          <a:stretch/>
        </p:blipFill>
        <p:spPr bwMode="auto">
          <a:xfrm>
            <a:off x="182879" y="-47456"/>
            <a:ext cx="9252065" cy="561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1CB5B970-4F19-445B-A667-584B1C92A562}"/>
              </a:ext>
            </a:extLst>
          </p:cNvPr>
          <p:cNvSpPr>
            <a:spLocks noChangeArrowheads="1"/>
          </p:cNvSpPr>
          <p:nvPr/>
        </p:nvSpPr>
        <p:spPr bwMode="auto">
          <a:xfrm>
            <a:off x="3058245" y="190942"/>
            <a:ext cx="5929829" cy="707886"/>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solidFill>
                  <a:srgbClr val="FF0000"/>
                </a:solidFill>
                <a:effectLst/>
                <a:latin typeface="Times New Roman" panose="02020603050405020304" pitchFamily="18" charset="0"/>
                <a:ea typeface="Times New Roman" panose="02020603050405020304" pitchFamily="18" charset="0"/>
              </a:rPr>
              <a:t>Message to New Inductees</a:t>
            </a:r>
          </a:p>
        </p:txBody>
      </p:sp>
      <p:sp>
        <p:nvSpPr>
          <p:cNvPr id="2" name="TextBox 1"/>
          <p:cNvSpPr txBox="1"/>
          <p:nvPr/>
        </p:nvSpPr>
        <p:spPr>
          <a:xfrm>
            <a:off x="182879" y="5554133"/>
            <a:ext cx="9187543" cy="1323439"/>
          </a:xfrm>
          <a:prstGeom prst="rect">
            <a:avLst/>
          </a:prstGeom>
          <a:solidFill>
            <a:schemeClr val="tx1"/>
          </a:solidFill>
        </p:spPr>
        <p:txBody>
          <a:bodyPr wrap="square" rtlCol="0">
            <a:spAutoFit/>
          </a:bodyPr>
          <a:lstStyle/>
          <a:p>
            <a:pPr algn="ctr"/>
            <a:r>
              <a:rPr lang="en-US" sz="2000" dirty="0" smtClean="0">
                <a:solidFill>
                  <a:srgbClr val="FFFF00"/>
                </a:solidFill>
              </a:rPr>
              <a:t>Paul R. </a:t>
            </a:r>
            <a:r>
              <a:rPr lang="en-US" sz="2000" dirty="0" err="1" smtClean="0">
                <a:solidFill>
                  <a:srgbClr val="FFFF00"/>
                </a:solidFill>
              </a:rPr>
              <a:t>Sanberg</a:t>
            </a:r>
            <a:r>
              <a:rPr lang="en-US" sz="2000" dirty="0" smtClean="0">
                <a:solidFill>
                  <a:srgbClr val="FFFF00"/>
                </a:solidFill>
              </a:rPr>
              <a:t>, Ph.D., D.Sc., NAI Fellow</a:t>
            </a:r>
          </a:p>
          <a:p>
            <a:pPr algn="ctr"/>
            <a:r>
              <a:rPr lang="en-US" sz="2000" dirty="0" smtClean="0">
                <a:solidFill>
                  <a:srgbClr val="FFFF00"/>
                </a:solidFill>
              </a:rPr>
              <a:t>President</a:t>
            </a:r>
          </a:p>
          <a:p>
            <a:pPr algn="ctr"/>
            <a:r>
              <a:rPr lang="en-US" sz="2000" dirty="0" smtClean="0">
                <a:solidFill>
                  <a:srgbClr val="FFFF00"/>
                </a:solidFill>
              </a:rPr>
              <a:t>Letter Read by </a:t>
            </a:r>
            <a:r>
              <a:rPr lang="en-US" sz="2000" dirty="0" err="1" smtClean="0">
                <a:solidFill>
                  <a:srgbClr val="FFFF00"/>
                </a:solidFill>
              </a:rPr>
              <a:t>Yashira</a:t>
            </a:r>
            <a:r>
              <a:rPr lang="en-US" sz="2000" dirty="0" smtClean="0">
                <a:solidFill>
                  <a:srgbClr val="FFFF00"/>
                </a:solidFill>
              </a:rPr>
              <a:t> Cabrera, Assistant Director, NAI</a:t>
            </a:r>
          </a:p>
          <a:p>
            <a:pPr algn="ctr"/>
            <a:r>
              <a:rPr lang="en-US" sz="2000" dirty="0" smtClean="0">
                <a:solidFill>
                  <a:srgbClr val="FFFF00"/>
                </a:solidFill>
              </a:rPr>
              <a:t>Oath and Pin Ceremony Performed by Dr. Karen Burg, Board Member, NAI</a:t>
            </a:r>
            <a:endParaRPr lang="en-US" sz="2000" dirty="0">
              <a:solidFill>
                <a:srgbClr val="FFFF00"/>
              </a:solidFill>
            </a:endParaRPr>
          </a:p>
        </p:txBody>
      </p:sp>
    </p:spTree>
    <p:extLst>
      <p:ext uri="{BB962C8B-B14F-4D97-AF65-F5344CB8AC3E}">
        <p14:creationId xmlns:p14="http://schemas.microsoft.com/office/powerpoint/2010/main" val="4002676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1EBF40-BBCC-40E7-B5E7-21DFBA59B543}"/>
              </a:ext>
            </a:extLst>
          </p:cNvPr>
          <p:cNvSpPr>
            <a:spLocks noGrp="1"/>
          </p:cNvSpPr>
          <p:nvPr>
            <p:ph type="title"/>
          </p:nvPr>
        </p:nvSpPr>
        <p:spPr>
          <a:xfrm>
            <a:off x="517774" y="1025396"/>
            <a:ext cx="8565266" cy="994993"/>
          </a:xfrm>
        </p:spPr>
        <p:txBody>
          <a:bodyPr/>
          <a:lstStyle/>
          <a:p>
            <a:r>
              <a:rPr lang="en-US" dirty="0">
                <a:latin typeface="Verdana" panose="020B0604030504040204" pitchFamily="34" charset="0"/>
                <a:ea typeface="Verdana" panose="020B0604030504040204" pitchFamily="34" charset="0"/>
                <a:cs typeface="Calibri" panose="020F0502020204030204" pitchFamily="34" charset="0"/>
              </a:rPr>
              <a:t>Keynote Lecture</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4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7421829-E77C-4906-88B6-85F969632F53}"/>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7" name="TextBox 6">
            <a:extLst>
              <a:ext uri="{FF2B5EF4-FFF2-40B4-BE49-F238E27FC236}">
                <a16:creationId xmlns:a16="http://schemas.microsoft.com/office/drawing/2014/main" id="{5695E690-A358-4782-92A6-8B4E7AED7FA1}"/>
              </a:ext>
            </a:extLst>
          </p:cNvPr>
          <p:cNvSpPr txBox="1"/>
          <p:nvPr/>
        </p:nvSpPr>
        <p:spPr>
          <a:xfrm>
            <a:off x="3877298" y="2130503"/>
            <a:ext cx="5022861" cy="3293209"/>
          </a:xfrm>
          <a:prstGeom prst="rect">
            <a:avLst/>
          </a:prstGeom>
          <a:noFill/>
        </p:spPr>
        <p:txBody>
          <a:bodyPr wrap="square">
            <a:spAutoFit/>
          </a:bodyPr>
          <a:lstStyle/>
          <a:p>
            <a:r>
              <a:rPr lang="en-US" sz="4000" b="1" dirty="0">
                <a:solidFill>
                  <a:schemeClr val="bg1"/>
                </a:solidFill>
                <a:latin typeface="Calibri" panose="020F0502020204030204" pitchFamily="34" charset="0"/>
                <a:cs typeface="Calibri" panose="020F0502020204030204" pitchFamily="34" charset="0"/>
              </a:rPr>
              <a:t>Arie Kaufman</a:t>
            </a:r>
            <a:r>
              <a:rPr lang="en-US" sz="4000" dirty="0">
                <a:solidFill>
                  <a:schemeClr val="bg1"/>
                </a:solidFill>
                <a:latin typeface="Calibri" panose="020F0502020204030204" pitchFamily="34" charset="0"/>
                <a:cs typeface="Calibri" panose="020F0502020204030204" pitchFamily="34" charset="0"/>
              </a:rPr>
              <a:t/>
            </a:r>
            <a:br>
              <a:rPr lang="en-US" sz="4000"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NAI-Fellow</a:t>
            </a:r>
            <a:br>
              <a:rPr lang="en-US" sz="2800" i="1"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Distinguished Professor</a:t>
            </a:r>
          </a:p>
          <a:p>
            <a:r>
              <a:rPr lang="en-US" sz="2800" i="1" dirty="0">
                <a:solidFill>
                  <a:schemeClr val="bg1"/>
                </a:solidFill>
                <a:latin typeface="Calibri" panose="020F0502020204030204" pitchFamily="34" charset="0"/>
                <a:cs typeface="Calibri" panose="020F0502020204030204" pitchFamily="34" charset="0"/>
              </a:rPr>
              <a:t>Department of Computer Science</a:t>
            </a:r>
          </a:p>
          <a:p>
            <a:r>
              <a:rPr lang="en-US" sz="2800" i="1" dirty="0">
                <a:solidFill>
                  <a:schemeClr val="bg1"/>
                </a:solidFill>
                <a:latin typeface="Calibri" panose="020F0502020204030204" pitchFamily="34" charset="0"/>
                <a:cs typeface="Calibri" panose="020F0502020204030204" pitchFamily="34" charset="0"/>
              </a:rPr>
              <a:t>College of Engineering and Applied Sciences</a:t>
            </a:r>
          </a:p>
          <a:p>
            <a:r>
              <a:rPr lang="en-US" sz="2800" i="1" dirty="0">
                <a:solidFill>
                  <a:schemeClr val="bg1"/>
                </a:solidFill>
                <a:latin typeface="Calibri" panose="020F0502020204030204" pitchFamily="34" charset="0"/>
                <a:cs typeface="Calibri" panose="020F0502020204030204" pitchFamily="34" charset="0"/>
              </a:rPr>
              <a:t>Stony Brook University </a:t>
            </a:r>
            <a:endParaRPr lang="en-US" sz="2800" i="1" dirty="0">
              <a:solidFill>
                <a:schemeClr val="bg1"/>
              </a:solidFill>
            </a:endParaRPr>
          </a:p>
        </p:txBody>
      </p:sp>
      <p:pic>
        <p:nvPicPr>
          <p:cNvPr id="8" name="Picture 7">
            <a:extLst>
              <a:ext uri="{FF2B5EF4-FFF2-40B4-BE49-F238E27FC236}">
                <a16:creationId xmlns:a16="http://schemas.microsoft.com/office/drawing/2014/main" id="{54160FEE-1DB1-47E8-8065-2985B7D8086C}"/>
              </a:ext>
            </a:extLst>
          </p:cNvPr>
          <p:cNvPicPr>
            <a:picLocks noChangeAspect="1"/>
          </p:cNvPicPr>
          <p:nvPr/>
        </p:nvPicPr>
        <p:blipFill>
          <a:blip r:embed="rId3"/>
          <a:stretch>
            <a:fillRect/>
          </a:stretch>
        </p:blipFill>
        <p:spPr>
          <a:xfrm>
            <a:off x="6129843" y="5542534"/>
            <a:ext cx="2953197" cy="1211905"/>
          </a:xfrm>
          <a:prstGeom prst="rect">
            <a:avLst/>
          </a:prstGeom>
        </p:spPr>
      </p:pic>
      <p:graphicFrame>
        <p:nvGraphicFramePr>
          <p:cNvPr id="11" name="Object 10">
            <a:extLst>
              <a:ext uri="{FF2B5EF4-FFF2-40B4-BE49-F238E27FC236}">
                <a16:creationId xmlns:a16="http://schemas.microsoft.com/office/drawing/2014/main" id="{500D3F38-7379-4C3A-93D3-966878871333}"/>
              </a:ext>
            </a:extLst>
          </p:cNvPr>
          <p:cNvGraphicFramePr>
            <a:graphicFrameLocks noChangeAspect="1"/>
          </p:cNvGraphicFramePr>
          <p:nvPr>
            <p:extLst>
              <p:ext uri="{D42A27DB-BD31-4B8C-83A1-F6EECF244321}">
                <p14:modId xmlns:p14="http://schemas.microsoft.com/office/powerpoint/2010/main" val="2855370874"/>
              </p:ext>
            </p:extLst>
          </p:nvPr>
        </p:nvGraphicFramePr>
        <p:xfrm>
          <a:off x="764004" y="2208519"/>
          <a:ext cx="2667173" cy="3267443"/>
        </p:xfrm>
        <a:graphic>
          <a:graphicData uri="http://schemas.openxmlformats.org/presentationml/2006/ole">
            <mc:AlternateContent xmlns:mc="http://schemas.openxmlformats.org/markup-compatibility/2006">
              <mc:Choice xmlns:v="urn:schemas-microsoft-com:vml" Requires="v">
                <p:oleObj spid="_x0000_s1044" name="Image" r:id="rId4" imgW="10920600" imgH="13396680" progId="PhotoshopElements.Image.10">
                  <p:embed/>
                </p:oleObj>
              </mc:Choice>
              <mc:Fallback>
                <p:oleObj name="Image" r:id="rId4" imgW="10920600" imgH="13396680" progId="PhotoshopElements.Image.10">
                  <p:embed/>
                  <p:pic>
                    <p:nvPicPr>
                      <p:cNvPr id="18" name="Object 17">
                        <a:extLst>
                          <a:ext uri="{FF2B5EF4-FFF2-40B4-BE49-F238E27FC236}">
                            <a16:creationId xmlns:a16="http://schemas.microsoft.com/office/drawing/2014/main" id="{6ACBC096-1DCC-4252-94FB-41A2674C37B6}"/>
                          </a:ext>
                        </a:extLst>
                      </p:cNvPr>
                      <p:cNvPicPr/>
                      <p:nvPr/>
                    </p:nvPicPr>
                    <p:blipFill>
                      <a:blip r:embed="rId5"/>
                      <a:stretch>
                        <a:fillRect/>
                      </a:stretch>
                    </p:blipFill>
                    <p:spPr>
                      <a:xfrm>
                        <a:off x="764004" y="2208519"/>
                        <a:ext cx="2667173" cy="3267443"/>
                      </a:xfrm>
                      <a:prstGeom prst="rect">
                        <a:avLst/>
                      </a:prstGeom>
                    </p:spPr>
                  </p:pic>
                </p:oleObj>
              </mc:Fallback>
            </mc:AlternateContent>
          </a:graphicData>
        </a:graphic>
      </p:graphicFrame>
    </p:spTree>
    <p:extLst>
      <p:ext uri="{BB962C8B-B14F-4D97-AF65-F5344CB8AC3E}">
        <p14:creationId xmlns:p14="http://schemas.microsoft.com/office/powerpoint/2010/main" val="3529545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26</a:t>
            </a:fld>
            <a:endParaRPr/>
          </a:p>
        </p:txBody>
      </p:sp>
      <p:sp>
        <p:nvSpPr>
          <p:cNvPr id="236" name="Google Shape;236;p29"/>
          <p:cNvSpPr txBox="1">
            <a:spLocks noGrp="1"/>
          </p:cNvSpPr>
          <p:nvPr>
            <p:ph type="title"/>
          </p:nvPr>
        </p:nvSpPr>
        <p:spPr>
          <a:xfrm>
            <a:off x="535191" y="1003625"/>
            <a:ext cx="7886700" cy="3052788"/>
          </a:xfrm>
          <a:prstGeom prst="rect">
            <a:avLst/>
          </a:prstGeom>
          <a:noFill/>
          <a:ln>
            <a:noFill/>
          </a:ln>
        </p:spPr>
        <p:txBody>
          <a:bodyPr spcFirstLastPara="1" wrap="square" lIns="91425" tIns="45700" rIns="91425" bIns="45700" anchor="t" anchorCtr="0">
            <a:noAutofit/>
          </a:bodyPr>
          <a:lstStyle/>
          <a:p>
            <a:pPr>
              <a:lnSpc>
                <a:spcPct val="100000"/>
              </a:lnSpc>
            </a:pPr>
            <a:r>
              <a:rPr lang="en-US" dirty="0"/>
              <a:t>Words from New</a:t>
            </a:r>
            <a:br>
              <a:rPr lang="en-US" dirty="0"/>
            </a:br>
            <a:r>
              <a:rPr lang="en-US" dirty="0"/>
              <a:t>NAI Members</a:t>
            </a:r>
            <a:endParaRPr dirty="0"/>
          </a:p>
        </p:txBody>
      </p:sp>
      <p:sp>
        <p:nvSpPr>
          <p:cNvPr id="237" name="Google Shape;237;p29"/>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26</a:t>
            </a:fld>
            <a:endParaRPr sz="1000" b="1">
              <a:solidFill>
                <a:schemeClr val="lt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3AF04DDB-1C7D-4392-A1A4-22E11517524A}"/>
              </a:ext>
            </a:extLst>
          </p:cNvPr>
          <p:cNvPicPr>
            <a:picLocks noChangeAspect="1"/>
          </p:cNvPicPr>
          <p:nvPr/>
        </p:nvPicPr>
        <p:blipFill>
          <a:blip r:embed="rId3"/>
          <a:stretch>
            <a:fillRect/>
          </a:stretch>
        </p:blipFill>
        <p:spPr>
          <a:xfrm>
            <a:off x="1114040" y="3429000"/>
            <a:ext cx="6915919" cy="2838089"/>
          </a:xfrm>
          <a:prstGeom prst="rect">
            <a:avLst/>
          </a:prstGeom>
        </p:spPr>
      </p:pic>
    </p:spTree>
    <p:extLst>
      <p:ext uri="{BB962C8B-B14F-4D97-AF65-F5344CB8AC3E}">
        <p14:creationId xmlns:p14="http://schemas.microsoft.com/office/powerpoint/2010/main" val="3824758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27</a:t>
            </a:fld>
            <a:endParaRPr/>
          </a:p>
        </p:txBody>
      </p:sp>
      <p:sp>
        <p:nvSpPr>
          <p:cNvPr id="236" name="Google Shape;236;p29"/>
          <p:cNvSpPr txBox="1">
            <a:spLocks noGrp="1"/>
          </p:cNvSpPr>
          <p:nvPr>
            <p:ph type="title"/>
          </p:nvPr>
        </p:nvSpPr>
        <p:spPr>
          <a:xfrm>
            <a:off x="827314" y="476757"/>
            <a:ext cx="7972697" cy="3052788"/>
          </a:xfrm>
          <a:prstGeom prst="rect">
            <a:avLst/>
          </a:prstGeom>
          <a:noFill/>
          <a:ln>
            <a:noFill/>
          </a:ln>
        </p:spPr>
        <p:txBody>
          <a:bodyPr spcFirstLastPara="1" wrap="square" lIns="91425" tIns="45700" rIns="91425" bIns="45700" anchor="t" anchorCtr="0">
            <a:noAutofit/>
          </a:bodyPr>
          <a:lstStyle/>
          <a:p>
            <a:pPr>
              <a:lnSpc>
                <a:spcPct val="100000"/>
              </a:lnSpc>
            </a:pPr>
            <a:r>
              <a:rPr lang="en-US" dirty="0"/>
              <a:t>Words from New NAI Honorary Members</a:t>
            </a:r>
            <a:endParaRPr dirty="0"/>
          </a:p>
        </p:txBody>
      </p:sp>
      <p:sp>
        <p:nvSpPr>
          <p:cNvPr id="237" name="Google Shape;237;p29"/>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27</a:t>
            </a:fld>
            <a:endParaRPr sz="1000" b="1">
              <a:solidFill>
                <a:schemeClr val="lt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3AF04DDB-1C7D-4392-A1A4-22E11517524A}"/>
              </a:ext>
            </a:extLst>
          </p:cNvPr>
          <p:cNvPicPr>
            <a:picLocks noChangeAspect="1"/>
          </p:cNvPicPr>
          <p:nvPr/>
        </p:nvPicPr>
        <p:blipFill>
          <a:blip r:embed="rId3"/>
          <a:stretch>
            <a:fillRect/>
          </a:stretch>
        </p:blipFill>
        <p:spPr>
          <a:xfrm>
            <a:off x="1114040" y="3429000"/>
            <a:ext cx="6915919" cy="2838089"/>
          </a:xfrm>
          <a:prstGeom prst="rect">
            <a:avLst/>
          </a:prstGeom>
        </p:spPr>
      </p:pic>
    </p:spTree>
    <p:extLst>
      <p:ext uri="{BB962C8B-B14F-4D97-AF65-F5344CB8AC3E}">
        <p14:creationId xmlns:p14="http://schemas.microsoft.com/office/powerpoint/2010/main" val="406358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28</a:t>
            </a:fld>
            <a:endParaRPr/>
          </a:p>
        </p:txBody>
      </p:sp>
      <p:sp>
        <p:nvSpPr>
          <p:cNvPr id="216" name="Google Shape;216;p27"/>
          <p:cNvSpPr txBox="1">
            <a:spLocks noGrp="1"/>
          </p:cNvSpPr>
          <p:nvPr>
            <p:ph type="title"/>
          </p:nvPr>
        </p:nvSpPr>
        <p:spPr>
          <a:xfrm>
            <a:off x="628650" y="1066825"/>
            <a:ext cx="7886700" cy="3052788"/>
          </a:xfrm>
          <a:prstGeom prst="rect">
            <a:avLst/>
          </a:prstGeom>
          <a:noFill/>
          <a:ln>
            <a:noFill/>
          </a:ln>
        </p:spPr>
        <p:txBody>
          <a:bodyPr spcFirstLastPara="1" wrap="square" lIns="91425" tIns="45700" rIns="91425" bIns="45700" anchor="t" anchorCtr="0">
            <a:noAutofit/>
          </a:bodyPr>
          <a:lstStyle/>
          <a:p>
            <a:r>
              <a:rPr lang="en-US" dirty="0"/>
              <a:t>Closing Remarks</a:t>
            </a:r>
            <a:br>
              <a:rPr lang="en-US" dirty="0"/>
            </a:br>
            <a:endParaRPr dirty="0"/>
          </a:p>
        </p:txBody>
      </p:sp>
      <p:sp>
        <p:nvSpPr>
          <p:cNvPr id="217" name="Google Shape;217;p27"/>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28</a:t>
            </a:fld>
            <a:endParaRPr sz="1000" b="1">
              <a:solidFill>
                <a:schemeClr val="lt1"/>
              </a:solidFill>
              <a:latin typeface="Georgia"/>
              <a:ea typeface="Georgia"/>
              <a:cs typeface="Georgia"/>
              <a:sym typeface="Georgia"/>
            </a:endParaRPr>
          </a:p>
        </p:txBody>
      </p:sp>
      <p:sp>
        <p:nvSpPr>
          <p:cNvPr id="218" name="Google Shape;218;p27"/>
          <p:cNvSpPr txBox="1"/>
          <p:nvPr/>
        </p:nvSpPr>
        <p:spPr>
          <a:xfrm>
            <a:off x="4109568" y="2990520"/>
            <a:ext cx="4834412" cy="1732951"/>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2800"/>
            </a:pPr>
            <a:r>
              <a:rPr lang="en-US" sz="4000" b="1" dirty="0">
                <a:solidFill>
                  <a:schemeClr val="lt1"/>
                </a:solidFill>
                <a:latin typeface="Calibri" panose="020F0502020204030204" pitchFamily="34" charset="0"/>
                <a:ea typeface="Calibri"/>
                <a:cs typeface="Calibri" panose="020F0502020204030204" pitchFamily="34" charset="0"/>
                <a:sym typeface="Calibri"/>
              </a:rPr>
              <a:t>Dr. </a:t>
            </a:r>
            <a:r>
              <a:rPr lang="en-US" sz="4000" b="1" dirty="0">
                <a:solidFill>
                  <a:schemeClr val="bg1"/>
                </a:solidFill>
                <a:latin typeface="Calibri" panose="020F0502020204030204" pitchFamily="34" charset="0"/>
                <a:ea typeface="Calibri"/>
                <a:cs typeface="Calibri" panose="020F0502020204030204" pitchFamily="34" charset="0"/>
                <a:sym typeface="Calibri"/>
              </a:rPr>
              <a:t>Sean </a:t>
            </a:r>
            <a:r>
              <a:rPr lang="en-US" sz="4000" b="1" dirty="0" err="1">
                <a:solidFill>
                  <a:schemeClr val="bg1"/>
                </a:solidFill>
                <a:latin typeface="Calibri" panose="020F0502020204030204" pitchFamily="34" charset="0"/>
                <a:ea typeface="Calibri"/>
                <a:cs typeface="Calibri" panose="020F0502020204030204" pitchFamily="34" charset="0"/>
                <a:sym typeface="Calibri"/>
              </a:rPr>
              <a:t>Boykevisch</a:t>
            </a:r>
            <a:endParaRPr lang="en-US" sz="4000" b="1" i="1" dirty="0">
              <a:solidFill>
                <a:schemeClr val="bg1"/>
              </a:solidFill>
              <a:latin typeface="Calibri" panose="020F0502020204030204" pitchFamily="34" charset="0"/>
              <a:ea typeface="Calibri"/>
              <a:cs typeface="Calibri" panose="020F0502020204030204" pitchFamily="34" charset="0"/>
              <a:sym typeface="Calibri"/>
            </a:endParaRPr>
          </a:p>
          <a:p>
            <a:pPr>
              <a:lnSpc>
                <a:spcPct val="90000"/>
              </a:lnSpc>
              <a:buClr>
                <a:schemeClr val="lt1"/>
              </a:buClr>
              <a:buSzPts val="2800"/>
            </a:pPr>
            <a:r>
              <a:rPr lang="en-US" sz="2800" i="1" dirty="0">
                <a:solidFill>
                  <a:schemeClr val="lt1"/>
                </a:solidFill>
                <a:latin typeface="Calibri"/>
                <a:ea typeface="Calibri"/>
                <a:cs typeface="Calibri"/>
                <a:sym typeface="Calibri"/>
              </a:rPr>
              <a:t>Executive Director</a:t>
            </a:r>
          </a:p>
          <a:p>
            <a:pPr>
              <a:lnSpc>
                <a:spcPct val="90000"/>
              </a:lnSpc>
              <a:buClr>
                <a:schemeClr val="lt1"/>
              </a:buClr>
              <a:buSzPts val="2800"/>
            </a:pPr>
            <a:r>
              <a:rPr lang="en-US" sz="2800" i="1" dirty="0">
                <a:solidFill>
                  <a:schemeClr val="bg1"/>
                </a:solidFill>
                <a:latin typeface="Calibri" panose="020F0502020204030204" pitchFamily="34" charset="0"/>
                <a:cs typeface="Calibri" panose="020F0502020204030204" pitchFamily="34" charset="0"/>
              </a:rPr>
              <a:t>NAI-SBU Chapter</a:t>
            </a:r>
            <a:endParaRPr sz="2800" i="1"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15C9ACC-C230-4A86-8F62-7B438B6B050E}"/>
              </a:ext>
            </a:extLst>
          </p:cNvPr>
          <p:cNvPicPr>
            <a:picLocks noChangeAspect="1"/>
          </p:cNvPicPr>
          <p:nvPr/>
        </p:nvPicPr>
        <p:blipFill>
          <a:blip r:embed="rId3"/>
          <a:stretch>
            <a:fillRect/>
          </a:stretch>
        </p:blipFill>
        <p:spPr>
          <a:xfrm>
            <a:off x="5389041" y="5292054"/>
            <a:ext cx="3660813" cy="1502290"/>
          </a:xfrm>
          <a:prstGeom prst="rect">
            <a:avLst/>
          </a:prstGeom>
        </p:spPr>
      </p:pic>
      <p:pic>
        <p:nvPicPr>
          <p:cNvPr id="2050" name="Picture 2" descr="sb">
            <a:extLst>
              <a:ext uri="{FF2B5EF4-FFF2-40B4-BE49-F238E27FC236}">
                <a16:creationId xmlns:a16="http://schemas.microsoft.com/office/drawing/2014/main" id="{2EBCE828-59D1-4E5A-B95A-630C5B9F1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9" y="2101598"/>
            <a:ext cx="3109119" cy="368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3</a:t>
            </a:fld>
            <a:endParaRPr/>
          </a:p>
        </p:txBody>
      </p:sp>
      <p:sp>
        <p:nvSpPr>
          <p:cNvPr id="216" name="Google Shape;216;p27"/>
          <p:cNvSpPr txBox="1">
            <a:spLocks noGrp="1"/>
          </p:cNvSpPr>
          <p:nvPr>
            <p:ph type="title"/>
          </p:nvPr>
        </p:nvSpPr>
        <p:spPr>
          <a:xfrm>
            <a:off x="628650" y="1066825"/>
            <a:ext cx="7886700" cy="3052788"/>
          </a:xfrm>
          <a:prstGeom prst="rect">
            <a:avLst/>
          </a:prstGeom>
          <a:noFill/>
          <a:ln>
            <a:noFill/>
          </a:ln>
        </p:spPr>
        <p:txBody>
          <a:bodyPr spcFirstLastPara="1" wrap="square" lIns="91425" tIns="45700" rIns="91425" bIns="45700" anchor="t" anchorCtr="0">
            <a:noAutofit/>
          </a:bodyPr>
          <a:lstStyle/>
          <a:p>
            <a:r>
              <a:rPr lang="en-US" dirty="0"/>
              <a:t>Greetings</a:t>
            </a:r>
            <a:br>
              <a:rPr lang="en-US" dirty="0"/>
            </a:br>
            <a:endParaRPr dirty="0"/>
          </a:p>
        </p:txBody>
      </p:sp>
      <p:sp>
        <p:nvSpPr>
          <p:cNvPr id="217" name="Google Shape;217;p27"/>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3</a:t>
            </a:fld>
            <a:endParaRPr sz="1000" b="1">
              <a:solidFill>
                <a:schemeClr val="lt1"/>
              </a:solidFill>
              <a:latin typeface="Georgia"/>
              <a:ea typeface="Georgia"/>
              <a:cs typeface="Georgia"/>
              <a:sym typeface="Georgia"/>
            </a:endParaRPr>
          </a:p>
        </p:txBody>
      </p:sp>
      <p:sp>
        <p:nvSpPr>
          <p:cNvPr id="218" name="Google Shape;218;p27"/>
          <p:cNvSpPr txBox="1"/>
          <p:nvPr/>
        </p:nvSpPr>
        <p:spPr>
          <a:xfrm>
            <a:off x="4244689" y="2849133"/>
            <a:ext cx="4564169" cy="1732951"/>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2800"/>
            </a:pPr>
            <a:r>
              <a:rPr lang="en-US" sz="4000" b="1" dirty="0">
                <a:solidFill>
                  <a:schemeClr val="lt1"/>
                </a:solidFill>
                <a:latin typeface="Calibri" panose="020F0502020204030204" pitchFamily="34" charset="0"/>
                <a:ea typeface="Calibri"/>
                <a:cs typeface="Calibri" panose="020F0502020204030204" pitchFamily="34" charset="0"/>
                <a:sym typeface="Calibri"/>
              </a:rPr>
              <a:t>Dr. </a:t>
            </a:r>
            <a:r>
              <a:rPr lang="en-US" sz="4000" b="1" i="0" dirty="0" err="1">
                <a:solidFill>
                  <a:schemeClr val="bg1"/>
                </a:solidFill>
                <a:effectLst/>
                <a:latin typeface="Calibri" panose="020F0502020204030204" pitchFamily="34" charset="0"/>
                <a:cs typeface="Calibri" panose="020F0502020204030204" pitchFamily="34" charset="0"/>
              </a:rPr>
              <a:t>Maurie</a:t>
            </a:r>
            <a:r>
              <a:rPr lang="en-US" sz="4000" b="1" i="0" dirty="0">
                <a:solidFill>
                  <a:schemeClr val="bg1"/>
                </a:solidFill>
                <a:effectLst/>
                <a:latin typeface="Calibri" panose="020F0502020204030204" pitchFamily="34" charset="0"/>
                <a:cs typeface="Calibri" panose="020F0502020204030204" pitchFamily="34" charset="0"/>
              </a:rPr>
              <a:t> McInnis</a:t>
            </a:r>
            <a:endParaRPr lang="en-US" sz="4000" b="1" i="1" dirty="0">
              <a:solidFill>
                <a:schemeClr val="bg1"/>
              </a:solidFill>
              <a:latin typeface="Calibri" panose="020F0502020204030204" pitchFamily="34" charset="0"/>
              <a:ea typeface="Calibri"/>
              <a:cs typeface="Calibri" panose="020F0502020204030204" pitchFamily="34" charset="0"/>
              <a:sym typeface="Calibri"/>
            </a:endParaRPr>
          </a:p>
          <a:p>
            <a:pPr>
              <a:lnSpc>
                <a:spcPct val="90000"/>
              </a:lnSpc>
              <a:buClr>
                <a:schemeClr val="lt1"/>
              </a:buClr>
              <a:buSzPts val="2800"/>
            </a:pPr>
            <a:r>
              <a:rPr lang="en-US" sz="2800" i="1" dirty="0">
                <a:solidFill>
                  <a:schemeClr val="lt1"/>
                </a:solidFill>
                <a:latin typeface="Calibri"/>
                <a:ea typeface="Calibri"/>
                <a:cs typeface="Calibri"/>
                <a:sym typeface="Calibri"/>
              </a:rPr>
              <a:t>President </a:t>
            </a:r>
          </a:p>
          <a:p>
            <a:pPr>
              <a:lnSpc>
                <a:spcPct val="90000"/>
              </a:lnSpc>
              <a:buClr>
                <a:schemeClr val="lt1"/>
              </a:buClr>
              <a:buSzPts val="2800"/>
            </a:pPr>
            <a:r>
              <a:rPr lang="en-US" sz="2800" i="1" dirty="0">
                <a:solidFill>
                  <a:schemeClr val="bg1"/>
                </a:solidFill>
                <a:latin typeface="Calibri" panose="020F0502020204030204" pitchFamily="34" charset="0"/>
                <a:cs typeface="Calibri" panose="020F0502020204030204" pitchFamily="34" charset="0"/>
              </a:rPr>
              <a:t>Stony Brook University</a:t>
            </a:r>
            <a:endParaRPr sz="2800" i="1"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15C9ACC-C230-4A86-8F62-7B438B6B050E}"/>
              </a:ext>
            </a:extLst>
          </p:cNvPr>
          <p:cNvPicPr>
            <a:picLocks noChangeAspect="1"/>
          </p:cNvPicPr>
          <p:nvPr/>
        </p:nvPicPr>
        <p:blipFill>
          <a:blip r:embed="rId3"/>
          <a:stretch>
            <a:fillRect/>
          </a:stretch>
        </p:blipFill>
        <p:spPr>
          <a:xfrm>
            <a:off x="5389041" y="5274415"/>
            <a:ext cx="3660813" cy="1502290"/>
          </a:xfrm>
          <a:prstGeom prst="rect">
            <a:avLst/>
          </a:prstGeom>
        </p:spPr>
      </p:pic>
      <p:pic>
        <p:nvPicPr>
          <p:cNvPr id="16388" name="Picture 4" descr="maurie mcinnis">
            <a:extLst>
              <a:ext uri="{FF2B5EF4-FFF2-40B4-BE49-F238E27FC236}">
                <a16:creationId xmlns:a16="http://schemas.microsoft.com/office/drawing/2014/main" id="{254A7F3F-20F4-4AD1-82E5-CC023815F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56" y="1935479"/>
            <a:ext cx="3033305" cy="404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570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4</a:t>
            </a:fld>
            <a:endParaRPr/>
          </a:p>
        </p:txBody>
      </p:sp>
      <p:sp>
        <p:nvSpPr>
          <p:cNvPr id="216" name="Google Shape;216;p27"/>
          <p:cNvSpPr txBox="1">
            <a:spLocks noGrp="1"/>
          </p:cNvSpPr>
          <p:nvPr>
            <p:ph type="title"/>
          </p:nvPr>
        </p:nvSpPr>
        <p:spPr>
          <a:xfrm>
            <a:off x="628650" y="1066825"/>
            <a:ext cx="7886700" cy="3052788"/>
          </a:xfrm>
          <a:prstGeom prst="rect">
            <a:avLst/>
          </a:prstGeom>
          <a:noFill/>
          <a:ln>
            <a:noFill/>
          </a:ln>
        </p:spPr>
        <p:txBody>
          <a:bodyPr spcFirstLastPara="1" wrap="square" lIns="91425" tIns="45700" rIns="91425" bIns="45700" anchor="t" anchorCtr="0">
            <a:noAutofit/>
          </a:bodyPr>
          <a:lstStyle/>
          <a:p>
            <a:r>
              <a:rPr lang="en-US" dirty="0"/>
              <a:t>Greetings</a:t>
            </a:r>
            <a:br>
              <a:rPr lang="en-US" dirty="0"/>
            </a:br>
            <a:endParaRPr dirty="0"/>
          </a:p>
        </p:txBody>
      </p:sp>
      <p:sp>
        <p:nvSpPr>
          <p:cNvPr id="217" name="Google Shape;217;p27"/>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4</a:t>
            </a:fld>
            <a:endParaRPr sz="1000" b="1">
              <a:solidFill>
                <a:schemeClr val="lt1"/>
              </a:solidFill>
              <a:latin typeface="Georgia"/>
              <a:ea typeface="Georgia"/>
              <a:cs typeface="Georgia"/>
              <a:sym typeface="Georgia"/>
            </a:endParaRPr>
          </a:p>
        </p:txBody>
      </p:sp>
      <p:sp>
        <p:nvSpPr>
          <p:cNvPr id="218" name="Google Shape;218;p27"/>
          <p:cNvSpPr txBox="1"/>
          <p:nvPr/>
        </p:nvSpPr>
        <p:spPr>
          <a:xfrm>
            <a:off x="4171406" y="2521187"/>
            <a:ext cx="4834412" cy="2442699"/>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2800"/>
            </a:pPr>
            <a:r>
              <a:rPr lang="en-US" sz="4000" b="1" dirty="0">
                <a:solidFill>
                  <a:schemeClr val="lt1"/>
                </a:solidFill>
                <a:latin typeface="Calibri" panose="020F0502020204030204" pitchFamily="34" charset="0"/>
                <a:ea typeface="Calibri"/>
                <a:cs typeface="Calibri" panose="020F0502020204030204" pitchFamily="34" charset="0"/>
                <a:sym typeface="Calibri"/>
              </a:rPr>
              <a:t>Dr. Richard Reeder</a:t>
            </a:r>
            <a:endParaRPr sz="4000" dirty="0">
              <a:latin typeface="Calibri" panose="020F0502020204030204" pitchFamily="34" charset="0"/>
              <a:cs typeface="Calibri" panose="020F0502020204030204" pitchFamily="34" charset="0"/>
            </a:endParaRPr>
          </a:p>
          <a:p>
            <a:pPr>
              <a:lnSpc>
                <a:spcPct val="90000"/>
              </a:lnSpc>
              <a:spcBef>
                <a:spcPts val="1000"/>
              </a:spcBef>
              <a:buClr>
                <a:schemeClr val="lt1"/>
              </a:buClr>
              <a:buSzPts val="2800"/>
            </a:pPr>
            <a:r>
              <a:rPr lang="en-US" sz="2800" i="1" dirty="0">
                <a:solidFill>
                  <a:schemeClr val="lt1"/>
                </a:solidFill>
                <a:latin typeface="Calibri"/>
                <a:ea typeface="Calibri"/>
                <a:cs typeface="Calibri"/>
                <a:sym typeface="Calibri"/>
              </a:rPr>
              <a:t>Vice President for Research</a:t>
            </a:r>
          </a:p>
          <a:p>
            <a:pPr>
              <a:lnSpc>
                <a:spcPct val="90000"/>
              </a:lnSpc>
              <a:spcBef>
                <a:spcPts val="1000"/>
              </a:spcBef>
              <a:buClr>
                <a:schemeClr val="lt1"/>
              </a:buClr>
              <a:buSzPts val="2800"/>
            </a:pPr>
            <a:r>
              <a:rPr lang="en-US" sz="2800" b="0" i="1" dirty="0">
                <a:solidFill>
                  <a:schemeClr val="bg1"/>
                </a:solidFill>
                <a:effectLst/>
                <a:latin typeface="Calibri" panose="020F0502020204030204" pitchFamily="34" charset="0"/>
                <a:cs typeface="Calibri" panose="020F0502020204030204" pitchFamily="34" charset="0"/>
              </a:rPr>
              <a:t>Operations Manager for the Research Foundation</a:t>
            </a:r>
          </a:p>
          <a:p>
            <a:pPr>
              <a:lnSpc>
                <a:spcPct val="90000"/>
              </a:lnSpc>
              <a:spcBef>
                <a:spcPts val="1000"/>
              </a:spcBef>
              <a:buClr>
                <a:schemeClr val="lt1"/>
              </a:buClr>
              <a:buSzPts val="2800"/>
            </a:pPr>
            <a:r>
              <a:rPr lang="en-US" sz="2800" i="1" dirty="0">
                <a:solidFill>
                  <a:schemeClr val="bg1"/>
                </a:solidFill>
                <a:latin typeface="Calibri" panose="020F0502020204030204" pitchFamily="34" charset="0"/>
                <a:cs typeface="Calibri" panose="020F0502020204030204" pitchFamily="34" charset="0"/>
              </a:rPr>
              <a:t>Stony Brook University</a:t>
            </a:r>
            <a:endParaRPr sz="2800" i="1" dirty="0">
              <a:solidFill>
                <a:schemeClr val="bg1"/>
              </a:solidFill>
              <a:latin typeface="Calibri" panose="020F0502020204030204" pitchFamily="34" charset="0"/>
              <a:cs typeface="Calibri" panose="020F0502020204030204" pitchFamily="34" charset="0"/>
            </a:endParaRPr>
          </a:p>
        </p:txBody>
      </p:sp>
      <p:pic>
        <p:nvPicPr>
          <p:cNvPr id="16386" name="Picture 2" descr="David Conover">
            <a:extLst>
              <a:ext uri="{FF2B5EF4-FFF2-40B4-BE49-F238E27FC236}">
                <a16:creationId xmlns:a16="http://schemas.microsoft.com/office/drawing/2014/main" id="{263C5427-42AE-4746-9196-55C735C2A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18" y="1997528"/>
            <a:ext cx="2560593" cy="3414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5C9ACC-C230-4A86-8F62-7B438B6B050E}"/>
              </a:ext>
            </a:extLst>
          </p:cNvPr>
          <p:cNvPicPr>
            <a:picLocks noChangeAspect="1"/>
          </p:cNvPicPr>
          <p:nvPr/>
        </p:nvPicPr>
        <p:blipFill>
          <a:blip r:embed="rId4"/>
          <a:stretch>
            <a:fillRect/>
          </a:stretch>
        </p:blipFill>
        <p:spPr>
          <a:xfrm>
            <a:off x="5412377" y="5292054"/>
            <a:ext cx="3660813" cy="1502290"/>
          </a:xfrm>
          <a:prstGeom prst="rect">
            <a:avLst/>
          </a:prstGeom>
        </p:spPr>
      </p:pic>
    </p:spTree>
    <p:extLst>
      <p:ext uri="{BB962C8B-B14F-4D97-AF65-F5344CB8AC3E}">
        <p14:creationId xmlns:p14="http://schemas.microsoft.com/office/powerpoint/2010/main" val="2101911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5</a:t>
            </a:fld>
            <a:endParaRPr/>
          </a:p>
        </p:txBody>
      </p:sp>
      <p:sp>
        <p:nvSpPr>
          <p:cNvPr id="226" name="Google Shape;226;p28"/>
          <p:cNvSpPr txBox="1">
            <a:spLocks noGrp="1"/>
          </p:cNvSpPr>
          <p:nvPr>
            <p:ph type="title"/>
          </p:nvPr>
        </p:nvSpPr>
        <p:spPr>
          <a:xfrm>
            <a:off x="628650" y="1066825"/>
            <a:ext cx="7886700" cy="3052788"/>
          </a:xfrm>
          <a:prstGeom prst="rect">
            <a:avLst/>
          </a:prstGeom>
          <a:noFill/>
          <a:ln>
            <a:noFill/>
          </a:ln>
        </p:spPr>
        <p:txBody>
          <a:bodyPr spcFirstLastPara="1" wrap="square" lIns="91425" tIns="45700" rIns="91425" bIns="45700" anchor="t" anchorCtr="0">
            <a:noAutofit/>
          </a:bodyPr>
          <a:lstStyle/>
          <a:p>
            <a:r>
              <a:rPr lang="en-US" dirty="0"/>
              <a:t>Greetings</a:t>
            </a:r>
            <a:br>
              <a:rPr lang="en-US" dirty="0"/>
            </a:br>
            <a:endParaRPr dirty="0"/>
          </a:p>
        </p:txBody>
      </p:sp>
      <p:sp>
        <p:nvSpPr>
          <p:cNvPr id="227" name="Google Shape;227;p28"/>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5</a:t>
            </a:fld>
            <a:endParaRPr sz="1000" b="1">
              <a:solidFill>
                <a:schemeClr val="lt1"/>
              </a:solidFill>
              <a:latin typeface="Georgia"/>
              <a:ea typeface="Georgia"/>
              <a:cs typeface="Georgia"/>
              <a:sym typeface="Georgia"/>
            </a:endParaRPr>
          </a:p>
        </p:txBody>
      </p:sp>
      <p:sp>
        <p:nvSpPr>
          <p:cNvPr id="228" name="Google Shape;228;p28"/>
          <p:cNvSpPr txBox="1"/>
          <p:nvPr/>
        </p:nvSpPr>
        <p:spPr>
          <a:xfrm>
            <a:off x="4190397" y="2135136"/>
            <a:ext cx="4216096" cy="1725557"/>
          </a:xfrm>
          <a:prstGeom prst="rect">
            <a:avLst/>
          </a:prstGeom>
          <a:noFill/>
          <a:ln>
            <a:noFill/>
          </a:ln>
        </p:spPr>
        <p:txBody>
          <a:bodyPr spcFirstLastPara="1" wrap="square" lIns="91425" tIns="45700" rIns="91425" bIns="45700" anchor="t" anchorCtr="0">
            <a:noAutofit/>
          </a:bodyPr>
          <a:lstStyle/>
          <a:p>
            <a:pPr algn="ctr">
              <a:spcBef>
                <a:spcPct val="0"/>
              </a:spcBef>
              <a:buFontTx/>
              <a:buNone/>
            </a:pPr>
            <a:r>
              <a:rPr lang="en-US" altLang="en-US" sz="4000" b="1" dirty="0">
                <a:solidFill>
                  <a:schemeClr val="bg1"/>
                </a:solidFill>
                <a:latin typeface="Calibri" panose="020F0502020204030204" pitchFamily="34" charset="0"/>
                <a:cs typeface="Calibri" panose="020F0502020204030204" pitchFamily="34" charset="0"/>
              </a:rPr>
              <a:t>Dr. Karen J.L. Burg</a:t>
            </a:r>
          </a:p>
          <a:p>
            <a:pPr algn="ctr">
              <a:spcBef>
                <a:spcPct val="0"/>
              </a:spcBef>
              <a:buFontTx/>
              <a:buNone/>
            </a:pPr>
            <a:r>
              <a:rPr lang="en-US" altLang="en-US" sz="2800" i="1" dirty="0">
                <a:solidFill>
                  <a:schemeClr val="bg1"/>
                </a:solidFill>
                <a:latin typeface="Calibri" panose="020F0502020204030204" pitchFamily="34" charset="0"/>
                <a:cs typeface="Calibri" panose="020F0502020204030204" pitchFamily="34" charset="0"/>
              </a:rPr>
              <a:t>Board Member</a:t>
            </a:r>
          </a:p>
          <a:p>
            <a:pPr algn="ctr">
              <a:spcBef>
                <a:spcPct val="0"/>
              </a:spcBef>
              <a:buFontTx/>
              <a:buNone/>
            </a:pPr>
            <a:r>
              <a:rPr lang="en-US" altLang="en-US" sz="2800" i="1" dirty="0">
                <a:solidFill>
                  <a:schemeClr val="bg1"/>
                </a:solidFill>
                <a:latin typeface="Calibri" panose="020F0502020204030204" pitchFamily="34" charset="0"/>
                <a:cs typeface="Calibri" panose="020F0502020204030204" pitchFamily="34" charset="0"/>
              </a:rPr>
              <a:t>National Academy of Inventors</a:t>
            </a:r>
          </a:p>
          <a:p>
            <a:pPr algn="ctr">
              <a:spcBef>
                <a:spcPct val="0"/>
              </a:spcBef>
              <a:buFontTx/>
              <a:buNone/>
            </a:pPr>
            <a:r>
              <a:rPr lang="en-US" altLang="en-US" sz="2000" i="1" dirty="0">
                <a:solidFill>
                  <a:schemeClr val="bg1"/>
                </a:solidFill>
                <a:latin typeface="Calibri" panose="020F0502020204030204" pitchFamily="34" charset="0"/>
                <a:cs typeface="Calibri" panose="020F0502020204030204" pitchFamily="34" charset="0"/>
              </a:rPr>
              <a:t>Harbor Lights Endowed Chair, Department of Small Animal Medicine and Surgery, University of Georgia</a:t>
            </a:r>
          </a:p>
        </p:txBody>
      </p:sp>
      <p:pic>
        <p:nvPicPr>
          <p:cNvPr id="7" name="Picture 6">
            <a:extLst>
              <a:ext uri="{FF2B5EF4-FFF2-40B4-BE49-F238E27FC236}">
                <a16:creationId xmlns:a16="http://schemas.microsoft.com/office/drawing/2014/main" id="{5AAFA1BA-E828-4F1F-BDA3-82143B67CC27}"/>
              </a:ext>
            </a:extLst>
          </p:cNvPr>
          <p:cNvPicPr>
            <a:picLocks noChangeAspect="1"/>
          </p:cNvPicPr>
          <p:nvPr/>
        </p:nvPicPr>
        <p:blipFill>
          <a:blip r:embed="rId3"/>
          <a:stretch>
            <a:fillRect/>
          </a:stretch>
        </p:blipFill>
        <p:spPr>
          <a:xfrm>
            <a:off x="5403668" y="5292054"/>
            <a:ext cx="3660813" cy="1502290"/>
          </a:xfrm>
          <a:prstGeom prst="rect">
            <a:avLst/>
          </a:prstGeom>
        </p:spPr>
      </p:pic>
      <p:pic>
        <p:nvPicPr>
          <p:cNvPr id="17410" name="Picture 2" descr="Karen J.L. Burg">
            <a:extLst>
              <a:ext uri="{FF2B5EF4-FFF2-40B4-BE49-F238E27FC236}">
                <a16:creationId xmlns:a16="http://schemas.microsoft.com/office/drawing/2014/main" id="{0F8959E6-8407-4B65-B292-C23A70CB4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11" y="2196736"/>
            <a:ext cx="2683932" cy="3280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1EBF40-BBCC-40E7-B5E7-21DFBA59B543}"/>
              </a:ext>
            </a:extLst>
          </p:cNvPr>
          <p:cNvSpPr>
            <a:spLocks noGrp="1"/>
          </p:cNvSpPr>
          <p:nvPr>
            <p:ph type="title"/>
          </p:nvPr>
        </p:nvSpPr>
        <p:spPr>
          <a:xfrm>
            <a:off x="517774" y="1025396"/>
            <a:ext cx="8565266" cy="994993"/>
          </a:xfrm>
        </p:spPr>
        <p:txBody>
          <a:bodyPr/>
          <a:lstStyle/>
          <a:p>
            <a:r>
              <a:rPr lang="en-US" dirty="0">
                <a:latin typeface="Calibri" panose="020F0502020204030204" pitchFamily="34" charset="0"/>
                <a:cs typeface="Calibri" panose="020F0502020204030204" pitchFamily="34" charset="0"/>
              </a:rPr>
              <a:t>State of NAI-SBU Chapter</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4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7421829-E77C-4906-88B6-85F969632F53}"/>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7" name="TextBox 6">
            <a:extLst>
              <a:ext uri="{FF2B5EF4-FFF2-40B4-BE49-F238E27FC236}">
                <a16:creationId xmlns:a16="http://schemas.microsoft.com/office/drawing/2014/main" id="{5695E690-A358-4782-92A6-8B4E7AED7FA1}"/>
              </a:ext>
            </a:extLst>
          </p:cNvPr>
          <p:cNvSpPr txBox="1"/>
          <p:nvPr/>
        </p:nvSpPr>
        <p:spPr>
          <a:xfrm>
            <a:off x="5007430" y="3479856"/>
            <a:ext cx="3316822" cy="1569660"/>
          </a:xfrm>
          <a:prstGeom prst="rect">
            <a:avLst/>
          </a:prstGeom>
          <a:noFill/>
        </p:spPr>
        <p:txBody>
          <a:bodyPr wrap="square">
            <a:spAutoFit/>
          </a:bodyPr>
          <a:lstStyle/>
          <a:p>
            <a:r>
              <a:rPr lang="en-US" sz="4000" b="1" dirty="0">
                <a:solidFill>
                  <a:schemeClr val="bg1"/>
                </a:solidFill>
                <a:latin typeface="Calibri" panose="020F0502020204030204" pitchFamily="34" charset="0"/>
                <a:cs typeface="Calibri" panose="020F0502020204030204" pitchFamily="34" charset="0"/>
              </a:rPr>
              <a:t>Iwao Ojima</a:t>
            </a:r>
            <a:r>
              <a:rPr lang="en-US" sz="4000" dirty="0">
                <a:solidFill>
                  <a:schemeClr val="bg1"/>
                </a:solidFill>
                <a:latin typeface="Calibri" panose="020F0502020204030204" pitchFamily="34" charset="0"/>
                <a:cs typeface="Calibri" panose="020F0502020204030204" pitchFamily="34" charset="0"/>
              </a:rPr>
              <a:t/>
            </a:r>
            <a:br>
              <a:rPr lang="en-US" sz="4000"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President</a:t>
            </a:r>
            <a:br>
              <a:rPr lang="en-US" sz="2800" i="1"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NAI-SBU Chapter</a:t>
            </a:r>
            <a:endParaRPr lang="en-US" sz="2800" i="1" dirty="0">
              <a:solidFill>
                <a:schemeClr val="bg1"/>
              </a:solidFill>
            </a:endParaRPr>
          </a:p>
        </p:txBody>
      </p:sp>
      <p:pic>
        <p:nvPicPr>
          <p:cNvPr id="3" name="Picture 2">
            <a:extLst>
              <a:ext uri="{FF2B5EF4-FFF2-40B4-BE49-F238E27FC236}">
                <a16:creationId xmlns:a16="http://schemas.microsoft.com/office/drawing/2014/main" id="{4E15494D-7E64-4323-A3C6-727C347F485D}"/>
              </a:ext>
            </a:extLst>
          </p:cNvPr>
          <p:cNvPicPr>
            <a:picLocks noChangeAspect="1"/>
          </p:cNvPicPr>
          <p:nvPr/>
        </p:nvPicPr>
        <p:blipFill>
          <a:blip r:embed="rId2"/>
          <a:stretch>
            <a:fillRect/>
          </a:stretch>
        </p:blipFill>
        <p:spPr>
          <a:xfrm>
            <a:off x="1321919" y="2604645"/>
            <a:ext cx="2614355" cy="2883314"/>
          </a:xfrm>
          <a:prstGeom prst="rect">
            <a:avLst/>
          </a:prstGeom>
        </p:spPr>
      </p:pic>
      <p:pic>
        <p:nvPicPr>
          <p:cNvPr id="8" name="Picture 7">
            <a:extLst>
              <a:ext uri="{FF2B5EF4-FFF2-40B4-BE49-F238E27FC236}">
                <a16:creationId xmlns:a16="http://schemas.microsoft.com/office/drawing/2014/main" id="{54160FEE-1DB1-47E8-8065-2985B7D8086C}"/>
              </a:ext>
            </a:extLst>
          </p:cNvPr>
          <p:cNvPicPr>
            <a:picLocks noChangeAspect="1"/>
          </p:cNvPicPr>
          <p:nvPr/>
        </p:nvPicPr>
        <p:blipFill>
          <a:blip r:embed="rId3"/>
          <a:stretch>
            <a:fillRect/>
          </a:stretch>
        </p:blipFill>
        <p:spPr>
          <a:xfrm>
            <a:off x="5377542" y="5292054"/>
            <a:ext cx="3660813" cy="1502290"/>
          </a:xfrm>
          <a:prstGeom prst="rect">
            <a:avLst/>
          </a:prstGeom>
        </p:spPr>
      </p:pic>
    </p:spTree>
    <p:extLst>
      <p:ext uri="{BB962C8B-B14F-4D97-AF65-F5344CB8AC3E}">
        <p14:creationId xmlns:p14="http://schemas.microsoft.com/office/powerpoint/2010/main" val="382075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sldNum" idx="12"/>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7</a:t>
            </a:fld>
            <a:endParaRPr/>
          </a:p>
        </p:txBody>
      </p:sp>
      <p:sp>
        <p:nvSpPr>
          <p:cNvPr id="236" name="Google Shape;236;p29"/>
          <p:cNvSpPr txBox="1">
            <a:spLocks noGrp="1"/>
          </p:cNvSpPr>
          <p:nvPr>
            <p:ph type="title"/>
          </p:nvPr>
        </p:nvSpPr>
        <p:spPr>
          <a:xfrm>
            <a:off x="530837" y="1386802"/>
            <a:ext cx="7886700" cy="3052788"/>
          </a:xfrm>
          <a:prstGeom prst="rect">
            <a:avLst/>
          </a:prstGeom>
          <a:noFill/>
          <a:ln>
            <a:noFill/>
          </a:ln>
        </p:spPr>
        <p:txBody>
          <a:bodyPr spcFirstLastPara="1" wrap="square" lIns="91425" tIns="45700" rIns="91425" bIns="45700" anchor="t" anchorCtr="0">
            <a:noAutofit/>
          </a:bodyPr>
          <a:lstStyle/>
          <a:p>
            <a:pPr>
              <a:lnSpc>
                <a:spcPct val="100000"/>
              </a:lnSpc>
            </a:pPr>
            <a:r>
              <a:rPr lang="en-US" dirty="0"/>
              <a:t>Induction of New</a:t>
            </a:r>
            <a:br>
              <a:rPr lang="en-US" dirty="0"/>
            </a:br>
            <a:r>
              <a:rPr lang="en-US" dirty="0"/>
              <a:t>NAI Members</a:t>
            </a:r>
            <a:endParaRPr dirty="0"/>
          </a:p>
        </p:txBody>
      </p:sp>
      <p:sp>
        <p:nvSpPr>
          <p:cNvPr id="237" name="Google Shape;237;p29"/>
          <p:cNvSpPr txBox="1"/>
          <p:nvPr/>
        </p:nvSpPr>
        <p:spPr>
          <a:xfrm>
            <a:off x="6526774" y="6429219"/>
            <a:ext cx="2057400"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000" b="1">
                <a:solidFill>
                  <a:schemeClr val="lt1"/>
                </a:solidFill>
                <a:latin typeface="Georgia"/>
                <a:ea typeface="Georgia"/>
                <a:cs typeface="Georgia"/>
                <a:sym typeface="Georgia"/>
              </a:rPr>
              <a:pPr algn="r"/>
              <a:t>7</a:t>
            </a:fld>
            <a:endParaRPr sz="1000" b="1">
              <a:solidFill>
                <a:schemeClr val="lt1"/>
              </a:solidFill>
              <a:latin typeface="Georgia"/>
              <a:ea typeface="Georgia"/>
              <a:cs typeface="Georgia"/>
              <a:sym typeface="Georgia"/>
            </a:endParaRPr>
          </a:p>
        </p:txBody>
      </p:sp>
      <p:sp>
        <p:nvSpPr>
          <p:cNvPr id="238" name="Google Shape;238;p29"/>
          <p:cNvSpPr txBox="1"/>
          <p:nvPr/>
        </p:nvSpPr>
        <p:spPr>
          <a:xfrm>
            <a:off x="6163491" y="3870963"/>
            <a:ext cx="2941321" cy="2283937"/>
          </a:xfrm>
          <a:prstGeom prst="rect">
            <a:avLst/>
          </a:prstGeom>
          <a:noFill/>
          <a:ln>
            <a:noFill/>
          </a:ln>
        </p:spPr>
        <p:txBody>
          <a:bodyPr spcFirstLastPara="1" wrap="square" lIns="91425" tIns="45700" rIns="91425" bIns="45700" anchor="t" anchorCtr="0">
            <a:noAutofit/>
          </a:bodyPr>
          <a:lstStyle/>
          <a:p>
            <a:pPr>
              <a:lnSpc>
                <a:spcPct val="90000"/>
              </a:lnSpc>
              <a:spcBef>
                <a:spcPts val="1000"/>
              </a:spcBef>
              <a:buClr>
                <a:schemeClr val="lt1"/>
              </a:buClr>
              <a:buSzPts val="2800"/>
            </a:pPr>
            <a:r>
              <a:rPr lang="en-US" sz="2800" b="1" dirty="0">
                <a:solidFill>
                  <a:schemeClr val="lt1"/>
                </a:solidFill>
                <a:latin typeface="Calibri"/>
                <a:ea typeface="Calibri"/>
                <a:cs typeface="Calibri"/>
                <a:sym typeface="Calibri"/>
              </a:rPr>
              <a:t>Iwao Ojima</a:t>
            </a:r>
          </a:p>
          <a:p>
            <a:pPr>
              <a:lnSpc>
                <a:spcPct val="90000"/>
              </a:lnSpc>
              <a:spcBef>
                <a:spcPts val="1000"/>
              </a:spcBef>
              <a:buClr>
                <a:schemeClr val="lt1"/>
              </a:buClr>
              <a:buSzPts val="2800"/>
            </a:pPr>
            <a:r>
              <a:rPr lang="en-US" sz="2800" i="1" dirty="0">
                <a:solidFill>
                  <a:schemeClr val="lt1"/>
                </a:solidFill>
                <a:latin typeface="Calibri"/>
                <a:cs typeface="Calibri"/>
                <a:sym typeface="Calibri"/>
              </a:rPr>
              <a:t>President</a:t>
            </a:r>
          </a:p>
          <a:p>
            <a:pPr>
              <a:lnSpc>
                <a:spcPct val="90000"/>
              </a:lnSpc>
              <a:spcBef>
                <a:spcPts val="1000"/>
              </a:spcBef>
              <a:buClr>
                <a:schemeClr val="lt1"/>
              </a:buClr>
              <a:buSzPts val="2800"/>
            </a:pPr>
            <a:r>
              <a:rPr lang="en-US" sz="2800" b="1" dirty="0">
                <a:solidFill>
                  <a:schemeClr val="lt1"/>
                </a:solidFill>
                <a:latin typeface="Calibri"/>
                <a:cs typeface="Calibri"/>
                <a:sym typeface="Calibri"/>
              </a:rPr>
              <a:t>Sean </a:t>
            </a:r>
            <a:r>
              <a:rPr lang="en-US" sz="2800" b="1" dirty="0" err="1">
                <a:solidFill>
                  <a:schemeClr val="lt1"/>
                </a:solidFill>
                <a:latin typeface="Calibri"/>
                <a:cs typeface="Calibri"/>
                <a:sym typeface="Calibri"/>
              </a:rPr>
              <a:t>Boykevisch</a:t>
            </a:r>
            <a:endParaRPr lang="en-US" sz="2800" b="1" dirty="0">
              <a:solidFill>
                <a:schemeClr val="lt1"/>
              </a:solidFill>
              <a:latin typeface="Calibri"/>
              <a:cs typeface="Calibri"/>
              <a:sym typeface="Calibri"/>
            </a:endParaRPr>
          </a:p>
          <a:p>
            <a:pPr>
              <a:lnSpc>
                <a:spcPct val="90000"/>
              </a:lnSpc>
              <a:spcBef>
                <a:spcPts val="1000"/>
              </a:spcBef>
              <a:buClr>
                <a:schemeClr val="lt1"/>
              </a:buClr>
              <a:buSzPts val="2800"/>
            </a:pPr>
            <a:r>
              <a:rPr lang="en-US" sz="2800" i="1" dirty="0">
                <a:solidFill>
                  <a:schemeClr val="lt1"/>
                </a:solidFill>
                <a:latin typeface="Calibri"/>
                <a:cs typeface="Calibri"/>
                <a:sym typeface="Calibri"/>
              </a:rPr>
              <a:t>Executive Director</a:t>
            </a:r>
            <a:endParaRPr i="1" dirty="0"/>
          </a:p>
        </p:txBody>
      </p:sp>
      <p:pic>
        <p:nvPicPr>
          <p:cNvPr id="3" name="Picture 2">
            <a:extLst>
              <a:ext uri="{FF2B5EF4-FFF2-40B4-BE49-F238E27FC236}">
                <a16:creationId xmlns:a16="http://schemas.microsoft.com/office/drawing/2014/main" id="{3AF04DDB-1C7D-4392-A1A4-22E11517524A}"/>
              </a:ext>
            </a:extLst>
          </p:cNvPr>
          <p:cNvPicPr>
            <a:picLocks noChangeAspect="1"/>
          </p:cNvPicPr>
          <p:nvPr/>
        </p:nvPicPr>
        <p:blipFill>
          <a:blip r:embed="rId3"/>
          <a:stretch>
            <a:fillRect/>
          </a:stretch>
        </p:blipFill>
        <p:spPr>
          <a:xfrm>
            <a:off x="317853" y="4781005"/>
            <a:ext cx="4788583" cy="19650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8</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590278" y="513887"/>
            <a:ext cx="5634876"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Galina </a:t>
            </a:r>
            <a:r>
              <a:rPr lang="en-US" sz="4000" b="1" dirty="0" err="1">
                <a:effectLst/>
                <a:latin typeface="Times New Roman" panose="02020603050405020304" pitchFamily="18" charset="0"/>
                <a:ea typeface="Times New Roman" panose="02020603050405020304" pitchFamily="18" charset="0"/>
              </a:rPr>
              <a:t>Botchkina</a:t>
            </a:r>
            <a:endParaRPr lang="en-US" sz="4000" b="1" dirty="0">
              <a:effectLst/>
              <a:latin typeface="Times New Roman" panose="02020603050405020304" pitchFamily="18"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Research Associate Professor</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Pathology</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Renaissance School of Medicine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a:extLst>
              <a:ext uri="{FF2B5EF4-FFF2-40B4-BE49-F238E27FC236}">
                <a16:creationId xmlns:a16="http://schemas.microsoft.com/office/drawing/2014/main" id="{8CCC0213-CE07-4EF7-904E-54881127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11" y="2460170"/>
            <a:ext cx="2831940" cy="36576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A806C1F-AFA7-417D-AA43-AE1FD454908F}"/>
              </a:ext>
            </a:extLst>
          </p:cNvPr>
          <p:cNvPicPr>
            <a:picLocks noChangeAspect="1"/>
          </p:cNvPicPr>
          <p:nvPr/>
        </p:nvPicPr>
        <p:blipFill>
          <a:blip r:embed="rId4"/>
          <a:stretch>
            <a:fillRect/>
          </a:stretch>
        </p:blipFill>
        <p:spPr>
          <a:xfrm>
            <a:off x="3593484" y="2344226"/>
            <a:ext cx="5115088" cy="39563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sldNum" idx="12"/>
          </p:nvPr>
        </p:nvSpPr>
        <p:spPr>
          <a:xfrm>
            <a:off x="6532284" y="6425177"/>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9</a:t>
            </a:fld>
            <a:endParaRPr/>
          </a:p>
        </p:txBody>
      </p:sp>
      <p:sp>
        <p:nvSpPr>
          <p:cNvPr id="2" name="Rectangle 2">
            <a:extLst>
              <a:ext uri="{FF2B5EF4-FFF2-40B4-BE49-F238E27FC236}">
                <a16:creationId xmlns:a16="http://schemas.microsoft.com/office/drawing/2014/main" id="{66A0877B-8714-4F8E-A2EE-8D07B6F9D716}"/>
              </a:ext>
            </a:extLst>
          </p:cNvPr>
          <p:cNvSpPr>
            <a:spLocks noChangeArrowheads="1"/>
          </p:cNvSpPr>
          <p:nvPr/>
        </p:nvSpPr>
        <p:spPr bwMode="auto">
          <a:xfrm>
            <a:off x="1781838" y="630843"/>
            <a:ext cx="5251759" cy="16743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effectLst/>
                <a:latin typeface="Times New Roman" panose="02020603050405020304" pitchFamily="18" charset="0"/>
                <a:ea typeface="Times New Roman" panose="02020603050405020304" pitchFamily="18" charset="0"/>
              </a:rPr>
              <a:t>Dr. Carol Carter</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Professor</a:t>
            </a:r>
          </a:p>
          <a:p>
            <a:pPr marL="0" marR="0" algn="ctr">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Microbiology and Immunology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Renaissance School of Medicine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1B162A0-DB94-45DD-BA29-27D40B0E5CE0}"/>
              </a:ext>
            </a:extLst>
          </p:cNvPr>
          <p:cNvPicPr/>
          <p:nvPr/>
        </p:nvPicPr>
        <p:blipFill rotWithShape="1">
          <a:blip r:embed="rId3" cstate="print">
            <a:extLst>
              <a:ext uri="{28A0092B-C50C-407E-A947-70E740481C1C}">
                <a14:useLocalDpi xmlns:a14="http://schemas.microsoft.com/office/drawing/2010/main" val="0"/>
              </a:ext>
            </a:extLst>
          </a:blip>
          <a:srcRect l="25894" t="1905" r="5041" b="22557"/>
          <a:stretch/>
        </p:blipFill>
        <p:spPr bwMode="auto">
          <a:xfrm>
            <a:off x="492033" y="2761618"/>
            <a:ext cx="2987041" cy="3208108"/>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587B1001-B0EE-43F5-90C4-553C1A4F5F7F}"/>
              </a:ext>
            </a:extLst>
          </p:cNvPr>
          <p:cNvPicPr>
            <a:picLocks noChangeAspect="1"/>
          </p:cNvPicPr>
          <p:nvPr/>
        </p:nvPicPr>
        <p:blipFill>
          <a:blip r:embed="rId4"/>
          <a:stretch>
            <a:fillRect/>
          </a:stretch>
        </p:blipFill>
        <p:spPr>
          <a:xfrm>
            <a:off x="3538380" y="2348144"/>
            <a:ext cx="5209379" cy="4035055"/>
          </a:xfrm>
          <a:prstGeom prst="rect">
            <a:avLst/>
          </a:prstGeom>
        </p:spPr>
      </p:pic>
    </p:spTree>
    <p:extLst>
      <p:ext uri="{BB962C8B-B14F-4D97-AF65-F5344CB8AC3E}">
        <p14:creationId xmlns:p14="http://schemas.microsoft.com/office/powerpoint/2010/main" val="2896746371"/>
      </p:ext>
    </p:extLst>
  </p:cSld>
  <p:clrMapOvr>
    <a:masterClrMapping/>
  </p:clrMapOvr>
</p:sld>
</file>

<file path=ppt/theme/theme1.xml><?xml version="1.0" encoding="utf-8"?>
<a:theme xmlns:a="http://schemas.openxmlformats.org/drawingml/2006/main" name="Stony Brook University">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1192</Words>
  <Application>Microsoft Office PowerPoint</Application>
  <PresentationFormat>On-screen Show (4:3)</PresentationFormat>
  <Paragraphs>232</Paragraphs>
  <Slides>28</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Cambria</vt:lpstr>
      <vt:lpstr>Georgia</vt:lpstr>
      <vt:lpstr>Times New Roman</vt:lpstr>
      <vt:lpstr>Verdana</vt:lpstr>
      <vt:lpstr>Stony Brook University</vt:lpstr>
      <vt:lpstr>Image</vt:lpstr>
      <vt:lpstr>2020 NAI-SBUAnnual Meeting Program   1:00 – 1:15 pm  Opening Remarks (Sean Boykevisch, Moderator)  Message from President Maurie McInnis, Stony Brook University   Richard Reeder, Vice President for Research, Stony Brook University   Karen J.L. Burg, NAI Board Member, University of Georgia 1:15 – 1:30 pm  State of NAI-SBU Chapter  Iwao Ojima, President, NAI-SBU 1:30 – 1:45 pm  Induction of New NAI Members and NAI Honorary Members   (Sean Boykevisch, Moderator; Iwao Ojima, Presenter)  Message from NAI President, Paul Sanberg to New Inductees 1:45 – 2:05 pm  Keynote Lecture (Iwao Ojima, Moderator)  Arie Kaufman, PhD., Distinguished Professor, NAI-Fellow   “Fantastic Voyage” 2:05 – 2:30 pm  Words from New NAI Members and NAI Honorary Members   (Sean Boykevisch, Moderator) 2:30 pm              Closing Remarks  Sean Boykevisch, Ph.D., Executive Director, NAI-SBU </vt:lpstr>
      <vt:lpstr>Opening Remarks </vt:lpstr>
      <vt:lpstr>Greetings </vt:lpstr>
      <vt:lpstr>Greetings </vt:lpstr>
      <vt:lpstr>Greetings </vt:lpstr>
      <vt:lpstr>State of NAI-SBU Chapter   </vt:lpstr>
      <vt:lpstr>Induction of New NAI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Induction of New NAI Honorary Members</vt:lpstr>
      <vt:lpstr>PowerPoint Presentation</vt:lpstr>
      <vt:lpstr>PowerPoint Presentation</vt:lpstr>
      <vt:lpstr>PowerPoint Presentation</vt:lpstr>
      <vt:lpstr>PowerPoint Presentation</vt:lpstr>
      <vt:lpstr>Keynote Lecture   </vt:lpstr>
      <vt:lpstr>Words from New NAI Members</vt:lpstr>
      <vt:lpstr>Words from New NAI Honorary Members</vt:lpstr>
      <vt:lpstr>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15th Annual Japan Center  Essay Competition  at Stony Brook University Sponsored by Canon U.S.A.</dc:title>
  <dc:creator>Maureen E Case</dc:creator>
  <cp:lastModifiedBy>Roxanne</cp:lastModifiedBy>
  <cp:revision>120</cp:revision>
  <dcterms:modified xsi:type="dcterms:W3CDTF">2020-12-01T21:20:16Z</dcterms:modified>
</cp:coreProperties>
</file>