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4" r:id="rId2"/>
  </p:sldMasterIdLst>
  <p:notesMasterIdLst>
    <p:notesMasterId r:id="rId26"/>
  </p:notesMasterIdLst>
  <p:handoutMasterIdLst>
    <p:handoutMasterId r:id="rId27"/>
  </p:handoutMasterIdLst>
  <p:sldIdLst>
    <p:sldId id="369" r:id="rId3"/>
    <p:sldId id="455" r:id="rId4"/>
    <p:sldId id="257" r:id="rId5"/>
    <p:sldId id="424" r:id="rId6"/>
    <p:sldId id="425" r:id="rId7"/>
    <p:sldId id="457" r:id="rId8"/>
    <p:sldId id="431" r:id="rId9"/>
    <p:sldId id="433" r:id="rId10"/>
    <p:sldId id="429" r:id="rId11"/>
    <p:sldId id="456" r:id="rId12"/>
    <p:sldId id="427" r:id="rId13"/>
    <p:sldId id="430" r:id="rId14"/>
    <p:sldId id="434" r:id="rId15"/>
    <p:sldId id="432" r:id="rId16"/>
    <p:sldId id="448" r:id="rId17"/>
    <p:sldId id="436" r:id="rId18"/>
    <p:sldId id="437" r:id="rId19"/>
    <p:sldId id="453" r:id="rId20"/>
    <p:sldId id="450" r:id="rId21"/>
    <p:sldId id="452" r:id="rId22"/>
    <p:sldId id="454" r:id="rId23"/>
    <p:sldId id="449" r:id="rId24"/>
    <p:sldId id="459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1124"/>
    <a:srgbClr val="000E59"/>
    <a:srgbClr val="CBCAE9"/>
    <a:srgbClr val="CCCCCC"/>
    <a:srgbClr val="5577BB"/>
    <a:srgbClr val="F08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02" autoAdjust="0"/>
    <p:restoredTop sz="91478" autoAdjust="0"/>
  </p:normalViewPr>
  <p:slideViewPr>
    <p:cSldViewPr snapToGrid="0">
      <p:cViewPr varScale="1">
        <p:scale>
          <a:sx n="61" d="100"/>
          <a:sy n="61" d="100"/>
        </p:scale>
        <p:origin x="67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4"/>
    </p:cViewPr>
  </p:sorterViewPr>
  <p:notesViewPr>
    <p:cSldViewPr snapToGrid="0">
      <p:cViewPr varScale="1">
        <p:scale>
          <a:sx n="84" d="100"/>
          <a:sy n="84" d="100"/>
        </p:scale>
        <p:origin x="387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900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7A-4F82-9B8B-5E526B6FFE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D52027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7A-4F82-9B8B-5E526B6FFEC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82828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7A-4F82-9B8B-5E526B6FFE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362933216"/>
        <c:axId val="-362173024"/>
      </c:barChart>
      <c:catAx>
        <c:axId val="-36293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362173024"/>
        <c:crosses val="autoZero"/>
        <c:auto val="1"/>
        <c:lblAlgn val="ctr"/>
        <c:lblOffset val="100"/>
        <c:noMultiLvlLbl val="0"/>
      </c:catAx>
      <c:valAx>
        <c:axId val="-36217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362933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mrpyrometer.com/quantum-computers-vastly-outperform-supercomputers-when-it-comes-to-energy-efficiency-physics-world/" TargetMode="External"/><Relationship Id="rId1" Type="http://schemas.openxmlformats.org/officeDocument/2006/relationships/image" Target="../media/image13.jpg"/><Relationship Id="rId5" Type="http://schemas.openxmlformats.org/officeDocument/2006/relationships/image" Target="../media/image15.png"/><Relationship Id="rId4" Type="http://schemas.openxmlformats.org/officeDocument/2006/relationships/hyperlink" Target="https://commotionwireless.net/docs/cck/networking/types-of-wireless-networks/" TargetMode="Externa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4" Type="http://schemas.openxmlformats.org/officeDocument/2006/relationships/image" Target="../media/image38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4" Type="http://schemas.openxmlformats.org/officeDocument/2006/relationships/image" Target="../media/image42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image" Target="../media/image56.png"/><Relationship Id="rId4" Type="http://schemas.openxmlformats.org/officeDocument/2006/relationships/image" Target="../media/image5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mrpyrometer.com/quantum-computers-vastly-outperform-supercomputers-when-it-comes-to-energy-efficiency-physics-world/" TargetMode="External"/><Relationship Id="rId1" Type="http://schemas.openxmlformats.org/officeDocument/2006/relationships/image" Target="../media/image13.jpg"/><Relationship Id="rId5" Type="http://schemas.openxmlformats.org/officeDocument/2006/relationships/image" Target="../media/image15.png"/><Relationship Id="rId4" Type="http://schemas.openxmlformats.org/officeDocument/2006/relationships/hyperlink" Target="https://commotionwireless.net/docs/cck/networking/types-of-wireless-networks/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4" Type="http://schemas.openxmlformats.org/officeDocument/2006/relationships/image" Target="../media/image38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4" Type="http://schemas.openxmlformats.org/officeDocument/2006/relationships/image" Target="../media/image42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image" Target="../media/image56.png"/><Relationship Id="rId4" Type="http://schemas.openxmlformats.org/officeDocument/2006/relationships/image" Target="../media/image5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D86828-763E-4B46-A412-46B24178C7E9}" type="doc">
      <dgm:prSet loTypeId="urn:microsoft.com/office/officeart/2005/8/layout/p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4466EE9-1B98-4E86-8E88-13C2B920A3E5}">
      <dgm:prSet phldrT="[Text]"/>
      <dgm:spPr/>
      <dgm:t>
        <a:bodyPr/>
        <a:lstStyle/>
        <a:p>
          <a:r>
            <a:rPr lang="en-US" dirty="0"/>
            <a:t>Instantaneous</a:t>
          </a:r>
        </a:p>
        <a:p>
          <a:br>
            <a:rPr lang="en-US" dirty="0"/>
          </a:br>
          <a:r>
            <a:rPr lang="en-US" dirty="0"/>
            <a:t>Quantum Computing</a:t>
          </a:r>
        </a:p>
      </dgm:t>
    </dgm:pt>
    <dgm:pt modelId="{2A20BE5E-5A13-452D-B6AD-9E09DD872936}" type="parTrans" cxnId="{E00DD853-A9ED-499E-884B-CA58DD81C5AB}">
      <dgm:prSet/>
      <dgm:spPr/>
      <dgm:t>
        <a:bodyPr/>
        <a:lstStyle/>
        <a:p>
          <a:endParaRPr lang="en-US"/>
        </a:p>
      </dgm:t>
    </dgm:pt>
    <dgm:pt modelId="{70FD22B3-8F21-4C29-B76A-F33D25ABDF98}" type="sibTrans" cxnId="{E00DD853-A9ED-499E-884B-CA58DD81C5AB}">
      <dgm:prSet/>
      <dgm:spPr/>
      <dgm:t>
        <a:bodyPr/>
        <a:lstStyle/>
        <a:p>
          <a:endParaRPr lang="en-US"/>
        </a:p>
      </dgm:t>
    </dgm:pt>
    <dgm:pt modelId="{5970D233-5258-49DA-9DC3-B2E28E7D9A37}">
      <dgm:prSet phldrT="[Text]"/>
      <dgm:spPr/>
      <dgm:t>
        <a:bodyPr/>
        <a:lstStyle/>
        <a:p>
          <a:r>
            <a:rPr lang="en-US" dirty="0"/>
            <a:t>Second to hours</a:t>
          </a:r>
        </a:p>
        <a:p>
          <a:br>
            <a:rPr lang="en-US" dirty="0"/>
          </a:br>
          <a:r>
            <a:rPr lang="en-US" dirty="0"/>
            <a:t>Periodic API/ETL</a:t>
          </a:r>
        </a:p>
      </dgm:t>
    </dgm:pt>
    <dgm:pt modelId="{B24C3D96-A23F-4152-B283-93B59A59F88E}" type="parTrans" cxnId="{EF1BE4D6-B0C3-456F-BD2A-CEA82DE92573}">
      <dgm:prSet/>
      <dgm:spPr/>
      <dgm:t>
        <a:bodyPr/>
        <a:lstStyle/>
        <a:p>
          <a:endParaRPr lang="en-US"/>
        </a:p>
      </dgm:t>
    </dgm:pt>
    <dgm:pt modelId="{8D8DD86F-4B15-4508-A106-CE2FC61B1D8A}" type="sibTrans" cxnId="{EF1BE4D6-B0C3-456F-BD2A-CEA82DE92573}">
      <dgm:prSet/>
      <dgm:spPr/>
      <dgm:t>
        <a:bodyPr/>
        <a:lstStyle/>
        <a:p>
          <a:endParaRPr lang="en-US"/>
        </a:p>
      </dgm:t>
    </dgm:pt>
    <dgm:pt modelId="{F96E9B60-C959-40BC-AB5B-7E95CE806C35}">
      <dgm:prSet phldrT="[Text]"/>
      <dgm:spPr/>
      <dgm:t>
        <a:bodyPr/>
        <a:lstStyle/>
        <a:p>
          <a:r>
            <a:rPr lang="en-US" dirty="0"/>
            <a:t>Daily</a:t>
          </a:r>
        </a:p>
        <a:p>
          <a:br>
            <a:rPr lang="en-US" dirty="0"/>
          </a:br>
          <a:r>
            <a:rPr lang="en-US" dirty="0"/>
            <a:t>Traditional ETL</a:t>
          </a:r>
        </a:p>
      </dgm:t>
    </dgm:pt>
    <dgm:pt modelId="{8A9C5C92-B984-491F-879D-6A9B3ACF4202}" type="parTrans" cxnId="{6D20E8CA-63EB-458C-B3C8-5D45BB50361E}">
      <dgm:prSet/>
      <dgm:spPr/>
      <dgm:t>
        <a:bodyPr/>
        <a:lstStyle/>
        <a:p>
          <a:endParaRPr lang="en-US"/>
        </a:p>
      </dgm:t>
    </dgm:pt>
    <dgm:pt modelId="{E42D291C-ADFE-4010-9EF4-742C0D747A7F}" type="sibTrans" cxnId="{6D20E8CA-63EB-458C-B3C8-5D45BB50361E}">
      <dgm:prSet/>
      <dgm:spPr/>
      <dgm:t>
        <a:bodyPr/>
        <a:lstStyle/>
        <a:p>
          <a:endParaRPr lang="en-US"/>
        </a:p>
      </dgm:t>
    </dgm:pt>
    <dgm:pt modelId="{2B7F8D2F-3018-46EC-B117-D898DAFB580E}">
      <dgm:prSet phldrT="[Text]"/>
      <dgm:spPr/>
      <dgm:t>
        <a:bodyPr/>
        <a:lstStyle/>
        <a:p>
          <a:r>
            <a:rPr lang="en-US" dirty="0"/>
            <a:t>Microseconds</a:t>
          </a:r>
        </a:p>
        <a:p>
          <a:br>
            <a:rPr lang="en-US" dirty="0"/>
          </a:br>
          <a:r>
            <a:rPr lang="en-US" dirty="0"/>
            <a:t>Transactional API</a:t>
          </a:r>
        </a:p>
      </dgm:t>
    </dgm:pt>
    <dgm:pt modelId="{890B1D33-B284-4A32-9A20-933E0F0677F6}" type="parTrans" cxnId="{E756F088-5A07-41B6-97A4-E90C18BFB3D5}">
      <dgm:prSet/>
      <dgm:spPr/>
      <dgm:t>
        <a:bodyPr/>
        <a:lstStyle/>
        <a:p>
          <a:endParaRPr lang="en-US"/>
        </a:p>
      </dgm:t>
    </dgm:pt>
    <dgm:pt modelId="{DDF1F0A2-5664-4D3A-A92F-5E71BEE3F1C8}" type="sibTrans" cxnId="{E756F088-5A07-41B6-97A4-E90C18BFB3D5}">
      <dgm:prSet/>
      <dgm:spPr/>
      <dgm:t>
        <a:bodyPr/>
        <a:lstStyle/>
        <a:p>
          <a:endParaRPr lang="en-US"/>
        </a:p>
      </dgm:t>
    </dgm:pt>
    <dgm:pt modelId="{32077C75-FA4D-4B43-9E8A-19756065F3C7}" type="pres">
      <dgm:prSet presAssocID="{5BD86828-763E-4B46-A412-46B24178C7E9}" presName="Name0" presStyleCnt="0">
        <dgm:presLayoutVars>
          <dgm:dir/>
          <dgm:resizeHandles val="exact"/>
        </dgm:presLayoutVars>
      </dgm:prSet>
      <dgm:spPr/>
    </dgm:pt>
    <dgm:pt modelId="{AB418D89-4157-4B65-B50E-9EBFD0FBF7C9}" type="pres">
      <dgm:prSet presAssocID="{5BD86828-763E-4B46-A412-46B24178C7E9}" presName="bkgdShp" presStyleLbl="alignAccFollowNode1" presStyleIdx="0" presStyleCnt="1"/>
      <dgm:spPr/>
    </dgm:pt>
    <dgm:pt modelId="{591159C7-3461-41F0-B38D-7A5EAE3F1574}" type="pres">
      <dgm:prSet presAssocID="{5BD86828-763E-4B46-A412-46B24178C7E9}" presName="linComp" presStyleCnt="0"/>
      <dgm:spPr/>
    </dgm:pt>
    <dgm:pt modelId="{79716980-260E-4F64-B3BD-6DDC7A4B9D9B}" type="pres">
      <dgm:prSet presAssocID="{C4466EE9-1B98-4E86-8E88-13C2B920A3E5}" presName="compNode" presStyleCnt="0"/>
      <dgm:spPr/>
    </dgm:pt>
    <dgm:pt modelId="{EF60A681-73A9-4DA9-B847-974D0C6433D6}" type="pres">
      <dgm:prSet presAssocID="{C4466EE9-1B98-4E86-8E88-13C2B920A3E5}" presName="node" presStyleLbl="node1" presStyleIdx="0" presStyleCnt="4">
        <dgm:presLayoutVars>
          <dgm:bulletEnabled val="1"/>
        </dgm:presLayoutVars>
      </dgm:prSet>
      <dgm:spPr/>
    </dgm:pt>
    <dgm:pt modelId="{A0DDE710-EE5E-467F-A0A3-94577BDDB984}" type="pres">
      <dgm:prSet presAssocID="{C4466EE9-1B98-4E86-8E88-13C2B920A3E5}" presName="invisiNode" presStyleLbl="node1" presStyleIdx="0" presStyleCnt="4"/>
      <dgm:spPr/>
    </dgm:pt>
    <dgm:pt modelId="{1A9C2961-9F46-4209-9BA6-4588A1933BD6}" type="pres">
      <dgm:prSet presAssocID="{C4466EE9-1B98-4E86-8E88-13C2B920A3E5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6000" b="-6000"/>
          </a:stretch>
        </a:blipFill>
      </dgm:spPr>
    </dgm:pt>
    <dgm:pt modelId="{FABDD86F-59F4-4A78-AD80-71D36C020BCB}" type="pres">
      <dgm:prSet presAssocID="{70FD22B3-8F21-4C29-B76A-F33D25ABDF98}" presName="sibTrans" presStyleLbl="sibTrans2D1" presStyleIdx="0" presStyleCnt="0"/>
      <dgm:spPr/>
    </dgm:pt>
    <dgm:pt modelId="{87196D4A-A939-47AA-B461-3DA57D6D1C5A}" type="pres">
      <dgm:prSet presAssocID="{2B7F8D2F-3018-46EC-B117-D898DAFB580E}" presName="compNode" presStyleCnt="0"/>
      <dgm:spPr/>
    </dgm:pt>
    <dgm:pt modelId="{F7481EB4-6EC5-406C-A7AB-C09A44DFA675}" type="pres">
      <dgm:prSet presAssocID="{2B7F8D2F-3018-46EC-B117-D898DAFB580E}" presName="node" presStyleLbl="node1" presStyleIdx="1" presStyleCnt="4">
        <dgm:presLayoutVars>
          <dgm:bulletEnabled val="1"/>
        </dgm:presLayoutVars>
      </dgm:prSet>
      <dgm:spPr/>
    </dgm:pt>
    <dgm:pt modelId="{DA35718E-69BF-4D4F-9442-86E7BC7FBD30}" type="pres">
      <dgm:prSet presAssocID="{2B7F8D2F-3018-46EC-B117-D898DAFB580E}" presName="invisiNode" presStyleLbl="node1" presStyleIdx="1" presStyleCnt="4"/>
      <dgm:spPr/>
    </dgm:pt>
    <dgm:pt modelId="{7838E52F-E6B2-47D5-8FDB-86360E89BC78}" type="pres">
      <dgm:prSet presAssocID="{2B7F8D2F-3018-46EC-B117-D898DAFB580E}" presName="imagNode" presStyleLbl="fgImgPlac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16000" r="-16000"/>
          </a:stretch>
        </a:blipFill>
      </dgm:spPr>
    </dgm:pt>
    <dgm:pt modelId="{B4F87C1D-8B6C-4AC6-B2C1-256179DB968D}" type="pres">
      <dgm:prSet presAssocID="{DDF1F0A2-5664-4D3A-A92F-5E71BEE3F1C8}" presName="sibTrans" presStyleLbl="sibTrans2D1" presStyleIdx="0" presStyleCnt="0"/>
      <dgm:spPr/>
    </dgm:pt>
    <dgm:pt modelId="{42F4383D-A7DC-4E09-909D-77BB69B115A1}" type="pres">
      <dgm:prSet presAssocID="{5970D233-5258-49DA-9DC3-B2E28E7D9A37}" presName="compNode" presStyleCnt="0"/>
      <dgm:spPr/>
    </dgm:pt>
    <dgm:pt modelId="{4037DE90-76ED-4053-BA62-52833F77E934}" type="pres">
      <dgm:prSet presAssocID="{5970D233-5258-49DA-9DC3-B2E28E7D9A37}" presName="node" presStyleLbl="node1" presStyleIdx="2" presStyleCnt="4">
        <dgm:presLayoutVars>
          <dgm:bulletEnabled val="1"/>
        </dgm:presLayoutVars>
      </dgm:prSet>
      <dgm:spPr/>
    </dgm:pt>
    <dgm:pt modelId="{C6F3C01E-B93C-4DC1-BB52-D60401BEAD63}" type="pres">
      <dgm:prSet presAssocID="{5970D233-5258-49DA-9DC3-B2E28E7D9A37}" presName="invisiNode" presStyleLbl="node1" presStyleIdx="2" presStyleCnt="4"/>
      <dgm:spPr/>
    </dgm:pt>
    <dgm:pt modelId="{39CE5027-8187-4CB4-A34F-A89739CCED6C}" type="pres">
      <dgm:prSet presAssocID="{5970D233-5258-49DA-9DC3-B2E28E7D9A37}" presName="imagNode" presStyleLbl="fgImgPlac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81E75D54-9F5E-48EE-BD33-2FEBD2FF996D}" type="pres">
      <dgm:prSet presAssocID="{8D8DD86F-4B15-4508-A106-CE2FC61B1D8A}" presName="sibTrans" presStyleLbl="sibTrans2D1" presStyleIdx="0" presStyleCnt="0"/>
      <dgm:spPr/>
    </dgm:pt>
    <dgm:pt modelId="{E1015570-78A0-4786-B8FB-082049A5FAC2}" type="pres">
      <dgm:prSet presAssocID="{F96E9B60-C959-40BC-AB5B-7E95CE806C35}" presName="compNode" presStyleCnt="0"/>
      <dgm:spPr/>
    </dgm:pt>
    <dgm:pt modelId="{82FFA1AE-0C11-42DB-9F2E-1D4A1124DC76}" type="pres">
      <dgm:prSet presAssocID="{F96E9B60-C959-40BC-AB5B-7E95CE806C35}" presName="node" presStyleLbl="node1" presStyleIdx="3" presStyleCnt="4">
        <dgm:presLayoutVars>
          <dgm:bulletEnabled val="1"/>
        </dgm:presLayoutVars>
      </dgm:prSet>
      <dgm:spPr/>
    </dgm:pt>
    <dgm:pt modelId="{4650D556-B811-4904-8955-6FAC7B758614}" type="pres">
      <dgm:prSet presAssocID="{F96E9B60-C959-40BC-AB5B-7E95CE806C35}" presName="invisiNode" presStyleLbl="node1" presStyleIdx="3" presStyleCnt="4"/>
      <dgm:spPr/>
    </dgm:pt>
    <dgm:pt modelId="{A4BAFBBC-41D1-4507-9FC7-0BC529FF4A7F}" type="pres">
      <dgm:prSet presAssocID="{F96E9B60-C959-40BC-AB5B-7E95CE806C35}" presName="imagNode" presStyleLbl="fgImgPlace1" presStyleIdx="3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</dgm:ptLst>
  <dgm:cxnLst>
    <dgm:cxn modelId="{2EAAB004-5708-4C8E-A106-183AD60426AC}" type="presOf" srcId="{F96E9B60-C959-40BC-AB5B-7E95CE806C35}" destId="{82FFA1AE-0C11-42DB-9F2E-1D4A1124DC76}" srcOrd="0" destOrd="0" presId="urn:microsoft.com/office/officeart/2005/8/layout/pList2"/>
    <dgm:cxn modelId="{07F0BB1F-6ACA-4A21-9B7B-F4923F794FD8}" type="presOf" srcId="{2B7F8D2F-3018-46EC-B117-D898DAFB580E}" destId="{F7481EB4-6EC5-406C-A7AB-C09A44DFA675}" srcOrd="0" destOrd="0" presId="urn:microsoft.com/office/officeart/2005/8/layout/pList2"/>
    <dgm:cxn modelId="{FAE88170-3162-4ABD-94E0-E52D85BDA9A8}" type="presOf" srcId="{70FD22B3-8F21-4C29-B76A-F33D25ABDF98}" destId="{FABDD86F-59F4-4A78-AD80-71D36C020BCB}" srcOrd="0" destOrd="0" presId="urn:microsoft.com/office/officeart/2005/8/layout/pList2"/>
    <dgm:cxn modelId="{E00DD853-A9ED-499E-884B-CA58DD81C5AB}" srcId="{5BD86828-763E-4B46-A412-46B24178C7E9}" destId="{C4466EE9-1B98-4E86-8E88-13C2B920A3E5}" srcOrd="0" destOrd="0" parTransId="{2A20BE5E-5A13-452D-B6AD-9E09DD872936}" sibTransId="{70FD22B3-8F21-4C29-B76A-F33D25ABDF98}"/>
    <dgm:cxn modelId="{1B3F6E87-31EA-4041-89C6-A3B4DA30BC88}" type="presOf" srcId="{DDF1F0A2-5664-4D3A-A92F-5E71BEE3F1C8}" destId="{B4F87C1D-8B6C-4AC6-B2C1-256179DB968D}" srcOrd="0" destOrd="0" presId="urn:microsoft.com/office/officeart/2005/8/layout/pList2"/>
    <dgm:cxn modelId="{E756F088-5A07-41B6-97A4-E90C18BFB3D5}" srcId="{5BD86828-763E-4B46-A412-46B24178C7E9}" destId="{2B7F8D2F-3018-46EC-B117-D898DAFB580E}" srcOrd="1" destOrd="0" parTransId="{890B1D33-B284-4A32-9A20-933E0F0677F6}" sibTransId="{DDF1F0A2-5664-4D3A-A92F-5E71BEE3F1C8}"/>
    <dgm:cxn modelId="{F72B66A4-A681-4F63-A497-57256044D0C1}" type="presOf" srcId="{5BD86828-763E-4B46-A412-46B24178C7E9}" destId="{32077C75-FA4D-4B43-9E8A-19756065F3C7}" srcOrd="0" destOrd="0" presId="urn:microsoft.com/office/officeart/2005/8/layout/pList2"/>
    <dgm:cxn modelId="{BFBE0CB4-6E36-414E-B9A9-8F0C0671C2EE}" type="presOf" srcId="{5970D233-5258-49DA-9DC3-B2E28E7D9A37}" destId="{4037DE90-76ED-4053-BA62-52833F77E934}" srcOrd="0" destOrd="0" presId="urn:microsoft.com/office/officeart/2005/8/layout/pList2"/>
    <dgm:cxn modelId="{6D20E8CA-63EB-458C-B3C8-5D45BB50361E}" srcId="{5BD86828-763E-4B46-A412-46B24178C7E9}" destId="{F96E9B60-C959-40BC-AB5B-7E95CE806C35}" srcOrd="3" destOrd="0" parTransId="{8A9C5C92-B984-491F-879D-6A9B3ACF4202}" sibTransId="{E42D291C-ADFE-4010-9EF4-742C0D747A7F}"/>
    <dgm:cxn modelId="{6A2F6ACC-F636-40AD-9323-BFA19265A6DF}" type="presOf" srcId="{C4466EE9-1B98-4E86-8E88-13C2B920A3E5}" destId="{EF60A681-73A9-4DA9-B847-974D0C6433D6}" srcOrd="0" destOrd="0" presId="urn:microsoft.com/office/officeart/2005/8/layout/pList2"/>
    <dgm:cxn modelId="{EF1BE4D6-B0C3-456F-BD2A-CEA82DE92573}" srcId="{5BD86828-763E-4B46-A412-46B24178C7E9}" destId="{5970D233-5258-49DA-9DC3-B2E28E7D9A37}" srcOrd="2" destOrd="0" parTransId="{B24C3D96-A23F-4152-B283-93B59A59F88E}" sibTransId="{8D8DD86F-4B15-4508-A106-CE2FC61B1D8A}"/>
    <dgm:cxn modelId="{766F64ED-03C9-47FD-AB1E-6C7D8C167141}" type="presOf" srcId="{8D8DD86F-4B15-4508-A106-CE2FC61B1D8A}" destId="{81E75D54-9F5E-48EE-BD33-2FEBD2FF996D}" srcOrd="0" destOrd="0" presId="urn:microsoft.com/office/officeart/2005/8/layout/pList2"/>
    <dgm:cxn modelId="{47ABC787-0F19-473E-8418-ECA9C3D3F7B8}" type="presParOf" srcId="{32077C75-FA4D-4B43-9E8A-19756065F3C7}" destId="{AB418D89-4157-4B65-B50E-9EBFD0FBF7C9}" srcOrd="0" destOrd="0" presId="urn:microsoft.com/office/officeart/2005/8/layout/pList2"/>
    <dgm:cxn modelId="{E630FD73-C573-4597-9426-5DE9CEDDF95B}" type="presParOf" srcId="{32077C75-FA4D-4B43-9E8A-19756065F3C7}" destId="{591159C7-3461-41F0-B38D-7A5EAE3F1574}" srcOrd="1" destOrd="0" presId="urn:microsoft.com/office/officeart/2005/8/layout/pList2"/>
    <dgm:cxn modelId="{EA8BB48D-9C3D-41CD-818C-318A8DD6E44D}" type="presParOf" srcId="{591159C7-3461-41F0-B38D-7A5EAE3F1574}" destId="{79716980-260E-4F64-B3BD-6DDC7A4B9D9B}" srcOrd="0" destOrd="0" presId="urn:microsoft.com/office/officeart/2005/8/layout/pList2"/>
    <dgm:cxn modelId="{421206CC-90E2-4E05-8E3A-B701E138D56E}" type="presParOf" srcId="{79716980-260E-4F64-B3BD-6DDC7A4B9D9B}" destId="{EF60A681-73A9-4DA9-B847-974D0C6433D6}" srcOrd="0" destOrd="0" presId="urn:microsoft.com/office/officeart/2005/8/layout/pList2"/>
    <dgm:cxn modelId="{9D381600-551C-4E73-A96F-3DCAEA986D33}" type="presParOf" srcId="{79716980-260E-4F64-B3BD-6DDC7A4B9D9B}" destId="{A0DDE710-EE5E-467F-A0A3-94577BDDB984}" srcOrd="1" destOrd="0" presId="urn:microsoft.com/office/officeart/2005/8/layout/pList2"/>
    <dgm:cxn modelId="{4954D58E-4955-4131-8D10-C352B3814A41}" type="presParOf" srcId="{79716980-260E-4F64-B3BD-6DDC7A4B9D9B}" destId="{1A9C2961-9F46-4209-9BA6-4588A1933BD6}" srcOrd="2" destOrd="0" presId="urn:microsoft.com/office/officeart/2005/8/layout/pList2"/>
    <dgm:cxn modelId="{15BB0336-8678-40DB-B4AA-51E30BB1616C}" type="presParOf" srcId="{591159C7-3461-41F0-B38D-7A5EAE3F1574}" destId="{FABDD86F-59F4-4A78-AD80-71D36C020BCB}" srcOrd="1" destOrd="0" presId="urn:microsoft.com/office/officeart/2005/8/layout/pList2"/>
    <dgm:cxn modelId="{171BE582-2FB4-49A3-9181-3B72FC70F40B}" type="presParOf" srcId="{591159C7-3461-41F0-B38D-7A5EAE3F1574}" destId="{87196D4A-A939-47AA-B461-3DA57D6D1C5A}" srcOrd="2" destOrd="0" presId="urn:microsoft.com/office/officeart/2005/8/layout/pList2"/>
    <dgm:cxn modelId="{A91A6B8C-CF5B-443F-8F53-2CD8E2D35ADD}" type="presParOf" srcId="{87196D4A-A939-47AA-B461-3DA57D6D1C5A}" destId="{F7481EB4-6EC5-406C-A7AB-C09A44DFA675}" srcOrd="0" destOrd="0" presId="urn:microsoft.com/office/officeart/2005/8/layout/pList2"/>
    <dgm:cxn modelId="{F85B9B83-1BA9-4895-A4ED-197372653A25}" type="presParOf" srcId="{87196D4A-A939-47AA-B461-3DA57D6D1C5A}" destId="{DA35718E-69BF-4D4F-9442-86E7BC7FBD30}" srcOrd="1" destOrd="0" presId="urn:microsoft.com/office/officeart/2005/8/layout/pList2"/>
    <dgm:cxn modelId="{E47356B0-ED1E-4DD8-BCEA-295E32E09822}" type="presParOf" srcId="{87196D4A-A939-47AA-B461-3DA57D6D1C5A}" destId="{7838E52F-E6B2-47D5-8FDB-86360E89BC78}" srcOrd="2" destOrd="0" presId="urn:microsoft.com/office/officeart/2005/8/layout/pList2"/>
    <dgm:cxn modelId="{ED01AD5C-60E3-49BA-97D6-88BD3C4EF80A}" type="presParOf" srcId="{591159C7-3461-41F0-B38D-7A5EAE3F1574}" destId="{B4F87C1D-8B6C-4AC6-B2C1-256179DB968D}" srcOrd="3" destOrd="0" presId="urn:microsoft.com/office/officeart/2005/8/layout/pList2"/>
    <dgm:cxn modelId="{12C2B2D2-9495-49A2-A2BC-408BB9E56006}" type="presParOf" srcId="{591159C7-3461-41F0-B38D-7A5EAE3F1574}" destId="{42F4383D-A7DC-4E09-909D-77BB69B115A1}" srcOrd="4" destOrd="0" presId="urn:microsoft.com/office/officeart/2005/8/layout/pList2"/>
    <dgm:cxn modelId="{37B765D3-2EA9-4DC0-B25D-511ECAFE48A2}" type="presParOf" srcId="{42F4383D-A7DC-4E09-909D-77BB69B115A1}" destId="{4037DE90-76ED-4053-BA62-52833F77E934}" srcOrd="0" destOrd="0" presId="urn:microsoft.com/office/officeart/2005/8/layout/pList2"/>
    <dgm:cxn modelId="{B94AF332-A3AA-43DA-95A4-5381FD2DC00E}" type="presParOf" srcId="{42F4383D-A7DC-4E09-909D-77BB69B115A1}" destId="{C6F3C01E-B93C-4DC1-BB52-D60401BEAD63}" srcOrd="1" destOrd="0" presId="urn:microsoft.com/office/officeart/2005/8/layout/pList2"/>
    <dgm:cxn modelId="{3AE2FE36-524E-47A9-BCA0-BB8AF6C61A84}" type="presParOf" srcId="{42F4383D-A7DC-4E09-909D-77BB69B115A1}" destId="{39CE5027-8187-4CB4-A34F-A89739CCED6C}" srcOrd="2" destOrd="0" presId="urn:microsoft.com/office/officeart/2005/8/layout/pList2"/>
    <dgm:cxn modelId="{A63B1727-AB3A-41A3-A891-F6056AE5E7E5}" type="presParOf" srcId="{591159C7-3461-41F0-B38D-7A5EAE3F1574}" destId="{81E75D54-9F5E-48EE-BD33-2FEBD2FF996D}" srcOrd="5" destOrd="0" presId="urn:microsoft.com/office/officeart/2005/8/layout/pList2"/>
    <dgm:cxn modelId="{91D5005B-F035-49EC-94D2-04560BE522F9}" type="presParOf" srcId="{591159C7-3461-41F0-B38D-7A5EAE3F1574}" destId="{E1015570-78A0-4786-B8FB-082049A5FAC2}" srcOrd="6" destOrd="0" presId="urn:microsoft.com/office/officeart/2005/8/layout/pList2"/>
    <dgm:cxn modelId="{A86E4ECE-9C46-40D3-8F6C-B36FBCF5BDE2}" type="presParOf" srcId="{E1015570-78A0-4786-B8FB-082049A5FAC2}" destId="{82FFA1AE-0C11-42DB-9F2E-1D4A1124DC76}" srcOrd="0" destOrd="0" presId="urn:microsoft.com/office/officeart/2005/8/layout/pList2"/>
    <dgm:cxn modelId="{E358CB96-6DC7-4421-8116-8BDA006D982D}" type="presParOf" srcId="{E1015570-78A0-4786-B8FB-082049A5FAC2}" destId="{4650D556-B811-4904-8955-6FAC7B758614}" srcOrd="1" destOrd="0" presId="urn:microsoft.com/office/officeart/2005/8/layout/pList2"/>
    <dgm:cxn modelId="{480F45F2-709D-4A14-A77C-F2D48C4CFC47}" type="presParOf" srcId="{E1015570-78A0-4786-B8FB-082049A5FAC2}" destId="{A4BAFBBC-41D1-4507-9FC7-0BC529FF4A7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145247-CA7F-4F0E-9260-7F950AF29469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2BEA05A-6B81-47E3-AE6C-19685F801B37}">
      <dgm:prSet phldrT="[Text]"/>
      <dgm:spPr>
        <a:ln>
          <a:noFill/>
        </a:ln>
      </dgm:spPr>
      <dgm:t>
        <a:bodyPr/>
        <a:lstStyle/>
        <a:p>
          <a:r>
            <a:rPr lang="en-US" dirty="0"/>
            <a:t>Accuracy &amp; integrity</a:t>
          </a:r>
        </a:p>
      </dgm:t>
    </dgm:pt>
    <dgm:pt modelId="{C1F46107-E2C8-4C55-B87E-F2E501582B15}" type="parTrans" cxnId="{2622E2BE-3A8C-41F9-BDE2-C02597233A05}">
      <dgm:prSet/>
      <dgm:spPr/>
      <dgm:t>
        <a:bodyPr/>
        <a:lstStyle/>
        <a:p>
          <a:endParaRPr lang="en-US"/>
        </a:p>
      </dgm:t>
    </dgm:pt>
    <dgm:pt modelId="{87CBE839-E180-4AF7-B104-B2CCC45F27D1}" type="sibTrans" cxnId="{2622E2BE-3A8C-41F9-BDE2-C02597233A05}">
      <dgm:prSet/>
      <dgm:spPr/>
      <dgm:t>
        <a:bodyPr/>
        <a:lstStyle/>
        <a:p>
          <a:endParaRPr lang="en-US"/>
        </a:p>
      </dgm:t>
    </dgm:pt>
    <dgm:pt modelId="{8FDD03F5-484B-4157-9742-CDC020314A71}">
      <dgm:prSet phldrT="[Text]"/>
      <dgm:spPr>
        <a:ln>
          <a:noFill/>
        </a:ln>
      </dgm:spPr>
      <dgm:t>
        <a:bodyPr/>
        <a:lstStyle/>
        <a:p>
          <a:r>
            <a:rPr lang="en-US" dirty="0"/>
            <a:t>External standards</a:t>
          </a:r>
        </a:p>
      </dgm:t>
    </dgm:pt>
    <dgm:pt modelId="{84C694E9-4383-42C5-92C0-F0B070ED06AC}" type="parTrans" cxnId="{8CAE9C64-D494-4890-AA2F-CDECB1C7ED5A}">
      <dgm:prSet/>
      <dgm:spPr/>
      <dgm:t>
        <a:bodyPr/>
        <a:lstStyle/>
        <a:p>
          <a:endParaRPr lang="en-US"/>
        </a:p>
      </dgm:t>
    </dgm:pt>
    <dgm:pt modelId="{62157B8F-A513-4138-A131-43F27D7D1470}" type="sibTrans" cxnId="{8CAE9C64-D494-4890-AA2F-CDECB1C7ED5A}">
      <dgm:prSet/>
      <dgm:spPr/>
      <dgm:t>
        <a:bodyPr/>
        <a:lstStyle/>
        <a:p>
          <a:endParaRPr lang="en-US"/>
        </a:p>
      </dgm:t>
    </dgm:pt>
    <dgm:pt modelId="{B78D0FE5-58E0-4B93-B37B-5447941B9A44}">
      <dgm:prSet phldrT="[Text]"/>
      <dgm:spPr>
        <a:ln>
          <a:noFill/>
        </a:ln>
      </dgm:spPr>
      <dgm:t>
        <a:bodyPr/>
        <a:lstStyle/>
        <a:p>
          <a:r>
            <a:rPr lang="en-US" dirty="0"/>
            <a:t>Replicability</a:t>
          </a:r>
        </a:p>
      </dgm:t>
    </dgm:pt>
    <dgm:pt modelId="{29692B7B-869B-4A18-9CC1-63A03F03CF66}" type="parTrans" cxnId="{56B228D0-58C0-4D32-ABDC-9B3F5EEA860A}">
      <dgm:prSet/>
      <dgm:spPr/>
      <dgm:t>
        <a:bodyPr/>
        <a:lstStyle/>
        <a:p>
          <a:endParaRPr lang="en-US"/>
        </a:p>
      </dgm:t>
    </dgm:pt>
    <dgm:pt modelId="{6CE82176-091D-4D4D-A91F-03E171AE50CF}" type="sibTrans" cxnId="{56B228D0-58C0-4D32-ABDC-9B3F5EEA860A}">
      <dgm:prSet/>
      <dgm:spPr/>
      <dgm:t>
        <a:bodyPr/>
        <a:lstStyle/>
        <a:p>
          <a:endParaRPr lang="en-US"/>
        </a:p>
      </dgm:t>
    </dgm:pt>
    <dgm:pt modelId="{4F7B7EAD-9B75-4521-891B-B79402C8D407}">
      <dgm:prSet phldrT="[Text]"/>
      <dgm:spPr>
        <a:ln>
          <a:noFill/>
        </a:ln>
      </dgm:spPr>
      <dgm:t>
        <a:bodyPr/>
        <a:lstStyle/>
        <a:p>
          <a:r>
            <a:rPr lang="en-US" dirty="0"/>
            <a:t>Meaning</a:t>
          </a:r>
        </a:p>
      </dgm:t>
    </dgm:pt>
    <dgm:pt modelId="{06C2F1C8-EF50-4D9F-A40A-9489AACA152A}" type="parTrans" cxnId="{E8134337-99B4-4E9C-806E-388BB64332AD}">
      <dgm:prSet/>
      <dgm:spPr/>
      <dgm:t>
        <a:bodyPr/>
        <a:lstStyle/>
        <a:p>
          <a:endParaRPr lang="en-US"/>
        </a:p>
      </dgm:t>
    </dgm:pt>
    <dgm:pt modelId="{D9E64908-3B06-4ECB-A686-8D2FD5BB23E0}" type="sibTrans" cxnId="{E8134337-99B4-4E9C-806E-388BB64332AD}">
      <dgm:prSet/>
      <dgm:spPr/>
      <dgm:t>
        <a:bodyPr/>
        <a:lstStyle/>
        <a:p>
          <a:endParaRPr lang="en-US"/>
        </a:p>
      </dgm:t>
    </dgm:pt>
    <dgm:pt modelId="{CE33101A-60F5-4233-9C9D-DC1E0247C07A}">
      <dgm:prSet phldrT="[Text]"/>
      <dgm:spPr>
        <a:ln>
          <a:noFill/>
        </a:ln>
      </dgm:spPr>
      <dgm:t>
        <a:bodyPr/>
        <a:lstStyle/>
        <a:p>
          <a:r>
            <a:rPr lang="en-US" dirty="0"/>
            <a:t>Trust</a:t>
          </a:r>
        </a:p>
      </dgm:t>
    </dgm:pt>
    <dgm:pt modelId="{60F920AD-4FCC-4429-9406-923B86939039}" type="parTrans" cxnId="{2CA477DD-6BDF-4A1F-9B78-EE87D56D4368}">
      <dgm:prSet/>
      <dgm:spPr/>
      <dgm:t>
        <a:bodyPr/>
        <a:lstStyle/>
        <a:p>
          <a:endParaRPr lang="en-US"/>
        </a:p>
      </dgm:t>
    </dgm:pt>
    <dgm:pt modelId="{1DAC17C7-0609-46B5-9926-166F7869B0F5}" type="sibTrans" cxnId="{2CA477DD-6BDF-4A1F-9B78-EE87D56D4368}">
      <dgm:prSet/>
      <dgm:spPr/>
      <dgm:t>
        <a:bodyPr/>
        <a:lstStyle/>
        <a:p>
          <a:endParaRPr lang="en-US"/>
        </a:p>
      </dgm:t>
    </dgm:pt>
    <dgm:pt modelId="{D0F07676-54CC-4844-AEC4-9A521F216F01}" type="pres">
      <dgm:prSet presAssocID="{7E145247-CA7F-4F0E-9260-7F950AF29469}" presName="linear" presStyleCnt="0">
        <dgm:presLayoutVars>
          <dgm:dir/>
          <dgm:resizeHandles val="exact"/>
        </dgm:presLayoutVars>
      </dgm:prSet>
      <dgm:spPr/>
    </dgm:pt>
    <dgm:pt modelId="{E0604E7B-EF65-48B9-855A-2E34EEFDD015}" type="pres">
      <dgm:prSet presAssocID="{72BEA05A-6B81-47E3-AE6C-19685F801B37}" presName="comp" presStyleCnt="0"/>
      <dgm:spPr/>
    </dgm:pt>
    <dgm:pt modelId="{9032587B-085B-4932-B56C-99C55B1077F2}" type="pres">
      <dgm:prSet presAssocID="{72BEA05A-6B81-47E3-AE6C-19685F801B37}" presName="box" presStyleLbl="node1" presStyleIdx="0" presStyleCnt="5"/>
      <dgm:spPr/>
    </dgm:pt>
    <dgm:pt modelId="{F74B31F7-B082-4870-B0CD-4A997CDF71AB}" type="pres">
      <dgm:prSet presAssocID="{72BEA05A-6B81-47E3-AE6C-19685F801B37}" presName="img" presStyleLbl="fgImgPlace1" presStyleIdx="0" presStyleCnt="5" custScaleX="61022" custScaleY="10881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64B84BFA-C949-45BD-A1B6-FE7F388681FE}" type="pres">
      <dgm:prSet presAssocID="{72BEA05A-6B81-47E3-AE6C-19685F801B37}" presName="text" presStyleLbl="node1" presStyleIdx="0" presStyleCnt="5">
        <dgm:presLayoutVars>
          <dgm:bulletEnabled val="1"/>
        </dgm:presLayoutVars>
      </dgm:prSet>
      <dgm:spPr/>
    </dgm:pt>
    <dgm:pt modelId="{6E6D19E1-7057-4B79-9DA8-1FC3B991BE73}" type="pres">
      <dgm:prSet presAssocID="{87CBE839-E180-4AF7-B104-B2CCC45F27D1}" presName="spacer" presStyleCnt="0"/>
      <dgm:spPr/>
    </dgm:pt>
    <dgm:pt modelId="{F7C9052F-B5F6-4169-8D41-32BB1B963B77}" type="pres">
      <dgm:prSet presAssocID="{8FDD03F5-484B-4157-9742-CDC020314A71}" presName="comp" presStyleCnt="0"/>
      <dgm:spPr/>
    </dgm:pt>
    <dgm:pt modelId="{EF453A11-8330-435A-977A-C8E320391828}" type="pres">
      <dgm:prSet presAssocID="{8FDD03F5-484B-4157-9742-CDC020314A71}" presName="box" presStyleLbl="node1" presStyleIdx="1" presStyleCnt="5"/>
      <dgm:spPr/>
    </dgm:pt>
    <dgm:pt modelId="{C7DD219B-AB49-4724-B289-BC837B03953F}" type="pres">
      <dgm:prSet presAssocID="{8FDD03F5-484B-4157-9742-CDC020314A71}" presName="img" presStyleLbl="fgImgPlace1" presStyleIdx="1" presStyleCnt="5" custScaleX="61022" custScaleY="10881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48ED2128-63B3-4453-9FF4-8F74F8C5C34B}" type="pres">
      <dgm:prSet presAssocID="{8FDD03F5-484B-4157-9742-CDC020314A71}" presName="text" presStyleLbl="node1" presStyleIdx="1" presStyleCnt="5">
        <dgm:presLayoutVars>
          <dgm:bulletEnabled val="1"/>
        </dgm:presLayoutVars>
      </dgm:prSet>
      <dgm:spPr/>
    </dgm:pt>
    <dgm:pt modelId="{09B40511-BBCB-4DF5-A89B-BF51E642A444}" type="pres">
      <dgm:prSet presAssocID="{62157B8F-A513-4138-A131-43F27D7D1470}" presName="spacer" presStyleCnt="0"/>
      <dgm:spPr/>
    </dgm:pt>
    <dgm:pt modelId="{519B9F6D-F63D-4386-B115-B4BFAB23E44B}" type="pres">
      <dgm:prSet presAssocID="{B78D0FE5-58E0-4B93-B37B-5447941B9A44}" presName="comp" presStyleCnt="0"/>
      <dgm:spPr/>
    </dgm:pt>
    <dgm:pt modelId="{0CF4CF2C-DA10-4DC5-ADFD-C74DF02E305C}" type="pres">
      <dgm:prSet presAssocID="{B78D0FE5-58E0-4B93-B37B-5447941B9A44}" presName="box" presStyleLbl="node1" presStyleIdx="2" presStyleCnt="5"/>
      <dgm:spPr/>
    </dgm:pt>
    <dgm:pt modelId="{CA357FD1-B92F-4073-B66D-1474E27E21B8}" type="pres">
      <dgm:prSet presAssocID="{B78D0FE5-58E0-4B93-B37B-5447941B9A44}" presName="img" presStyleLbl="fgImgPlace1" presStyleIdx="2" presStyleCnt="5" custScaleX="61022" custScaleY="10881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peat"/>
        </a:ext>
      </dgm:extLst>
    </dgm:pt>
    <dgm:pt modelId="{948A1A6F-9875-45DD-BA29-32FB1BA72E31}" type="pres">
      <dgm:prSet presAssocID="{B78D0FE5-58E0-4B93-B37B-5447941B9A44}" presName="text" presStyleLbl="node1" presStyleIdx="2" presStyleCnt="5">
        <dgm:presLayoutVars>
          <dgm:bulletEnabled val="1"/>
        </dgm:presLayoutVars>
      </dgm:prSet>
      <dgm:spPr/>
    </dgm:pt>
    <dgm:pt modelId="{D0D74289-42F4-4DD2-9B80-796D6DA38382}" type="pres">
      <dgm:prSet presAssocID="{6CE82176-091D-4D4D-A91F-03E171AE50CF}" presName="spacer" presStyleCnt="0"/>
      <dgm:spPr/>
    </dgm:pt>
    <dgm:pt modelId="{D4AAB52C-5C38-433E-99E8-B5752F6E8D5B}" type="pres">
      <dgm:prSet presAssocID="{4F7B7EAD-9B75-4521-891B-B79402C8D407}" presName="comp" presStyleCnt="0"/>
      <dgm:spPr/>
    </dgm:pt>
    <dgm:pt modelId="{23239707-C15D-4D7B-984A-32B50EA15643}" type="pres">
      <dgm:prSet presAssocID="{4F7B7EAD-9B75-4521-891B-B79402C8D407}" presName="box" presStyleLbl="node1" presStyleIdx="3" presStyleCnt="5"/>
      <dgm:spPr/>
    </dgm:pt>
    <dgm:pt modelId="{C4EFF23A-857A-4DAC-AD22-A53F9E991FEC}" type="pres">
      <dgm:prSet presAssocID="{4F7B7EAD-9B75-4521-891B-B79402C8D407}" presName="img" presStyleLbl="fgImgPlace1" presStyleIdx="3" presStyleCnt="5" custScaleX="61022" custScaleY="10881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EEC76602-012E-4372-8242-0DD5214AB367}" type="pres">
      <dgm:prSet presAssocID="{4F7B7EAD-9B75-4521-891B-B79402C8D407}" presName="text" presStyleLbl="node1" presStyleIdx="3" presStyleCnt="5">
        <dgm:presLayoutVars>
          <dgm:bulletEnabled val="1"/>
        </dgm:presLayoutVars>
      </dgm:prSet>
      <dgm:spPr/>
    </dgm:pt>
    <dgm:pt modelId="{0EF7073C-4DD8-497A-8ADE-5F2F2ADA93F8}" type="pres">
      <dgm:prSet presAssocID="{D9E64908-3B06-4ECB-A686-8D2FD5BB23E0}" presName="spacer" presStyleCnt="0"/>
      <dgm:spPr/>
    </dgm:pt>
    <dgm:pt modelId="{AEB63EFA-8A80-40FC-989D-D07E690EA9D7}" type="pres">
      <dgm:prSet presAssocID="{CE33101A-60F5-4233-9C9D-DC1E0247C07A}" presName="comp" presStyleCnt="0"/>
      <dgm:spPr/>
    </dgm:pt>
    <dgm:pt modelId="{659B093F-D34A-497A-80CE-31A3D602693F}" type="pres">
      <dgm:prSet presAssocID="{CE33101A-60F5-4233-9C9D-DC1E0247C07A}" presName="box" presStyleLbl="node1" presStyleIdx="4" presStyleCnt="5"/>
      <dgm:spPr/>
    </dgm:pt>
    <dgm:pt modelId="{8D42AF35-5D54-47A3-B409-E263EB3CB67A}" type="pres">
      <dgm:prSet presAssocID="{CE33101A-60F5-4233-9C9D-DC1E0247C07A}" presName="img" presStyleLbl="fgImgPlace1" presStyleIdx="4" presStyleCnt="5" custScaleX="61022" custScaleY="10881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wo Men"/>
        </a:ext>
      </dgm:extLst>
    </dgm:pt>
    <dgm:pt modelId="{0E48B0ED-EF46-4DF2-915F-1F9467903791}" type="pres">
      <dgm:prSet presAssocID="{CE33101A-60F5-4233-9C9D-DC1E0247C07A}" presName="text" presStyleLbl="node1" presStyleIdx="4" presStyleCnt="5">
        <dgm:presLayoutVars>
          <dgm:bulletEnabled val="1"/>
        </dgm:presLayoutVars>
      </dgm:prSet>
      <dgm:spPr/>
    </dgm:pt>
  </dgm:ptLst>
  <dgm:cxnLst>
    <dgm:cxn modelId="{F52B3124-0516-4757-A18C-412718A3BE88}" type="presOf" srcId="{CE33101A-60F5-4233-9C9D-DC1E0247C07A}" destId="{659B093F-D34A-497A-80CE-31A3D602693F}" srcOrd="0" destOrd="0" presId="urn:microsoft.com/office/officeart/2005/8/layout/vList4"/>
    <dgm:cxn modelId="{39096C27-963E-4F3A-9A11-2D0B38BC3D03}" type="presOf" srcId="{B78D0FE5-58E0-4B93-B37B-5447941B9A44}" destId="{0CF4CF2C-DA10-4DC5-ADFD-C74DF02E305C}" srcOrd="0" destOrd="0" presId="urn:microsoft.com/office/officeart/2005/8/layout/vList4"/>
    <dgm:cxn modelId="{E8134337-99B4-4E9C-806E-388BB64332AD}" srcId="{7E145247-CA7F-4F0E-9260-7F950AF29469}" destId="{4F7B7EAD-9B75-4521-891B-B79402C8D407}" srcOrd="3" destOrd="0" parTransId="{06C2F1C8-EF50-4D9F-A40A-9489AACA152A}" sibTransId="{D9E64908-3B06-4ECB-A686-8D2FD5BB23E0}"/>
    <dgm:cxn modelId="{F093245E-BF88-4028-BCAA-37BF6D39B93B}" type="presOf" srcId="{4F7B7EAD-9B75-4521-891B-B79402C8D407}" destId="{EEC76602-012E-4372-8242-0DD5214AB367}" srcOrd="1" destOrd="0" presId="urn:microsoft.com/office/officeart/2005/8/layout/vList4"/>
    <dgm:cxn modelId="{908B6C63-00C9-46B6-A525-15278D12E442}" type="presOf" srcId="{8FDD03F5-484B-4157-9742-CDC020314A71}" destId="{EF453A11-8330-435A-977A-C8E320391828}" srcOrd="0" destOrd="0" presId="urn:microsoft.com/office/officeart/2005/8/layout/vList4"/>
    <dgm:cxn modelId="{8CAE9C64-D494-4890-AA2F-CDECB1C7ED5A}" srcId="{7E145247-CA7F-4F0E-9260-7F950AF29469}" destId="{8FDD03F5-484B-4157-9742-CDC020314A71}" srcOrd="1" destOrd="0" parTransId="{84C694E9-4383-42C5-92C0-F0B070ED06AC}" sibTransId="{62157B8F-A513-4138-A131-43F27D7D1470}"/>
    <dgm:cxn modelId="{0EA73E78-6758-443F-AF64-AE7F17A66989}" type="presOf" srcId="{72BEA05A-6B81-47E3-AE6C-19685F801B37}" destId="{64B84BFA-C949-45BD-A1B6-FE7F388681FE}" srcOrd="1" destOrd="0" presId="urn:microsoft.com/office/officeart/2005/8/layout/vList4"/>
    <dgm:cxn modelId="{D4353C95-6F46-4FF8-BD95-5115A4DED30E}" type="presOf" srcId="{B78D0FE5-58E0-4B93-B37B-5447941B9A44}" destId="{948A1A6F-9875-45DD-BA29-32FB1BA72E31}" srcOrd="1" destOrd="0" presId="urn:microsoft.com/office/officeart/2005/8/layout/vList4"/>
    <dgm:cxn modelId="{2622E2BE-3A8C-41F9-BDE2-C02597233A05}" srcId="{7E145247-CA7F-4F0E-9260-7F950AF29469}" destId="{72BEA05A-6B81-47E3-AE6C-19685F801B37}" srcOrd="0" destOrd="0" parTransId="{C1F46107-E2C8-4C55-B87E-F2E501582B15}" sibTransId="{87CBE839-E180-4AF7-B104-B2CCC45F27D1}"/>
    <dgm:cxn modelId="{56B228D0-58C0-4D32-ABDC-9B3F5EEA860A}" srcId="{7E145247-CA7F-4F0E-9260-7F950AF29469}" destId="{B78D0FE5-58E0-4B93-B37B-5447941B9A44}" srcOrd="2" destOrd="0" parTransId="{29692B7B-869B-4A18-9CC1-63A03F03CF66}" sibTransId="{6CE82176-091D-4D4D-A91F-03E171AE50CF}"/>
    <dgm:cxn modelId="{2CA477DD-6BDF-4A1F-9B78-EE87D56D4368}" srcId="{7E145247-CA7F-4F0E-9260-7F950AF29469}" destId="{CE33101A-60F5-4233-9C9D-DC1E0247C07A}" srcOrd="4" destOrd="0" parTransId="{60F920AD-4FCC-4429-9406-923B86939039}" sibTransId="{1DAC17C7-0609-46B5-9926-166F7869B0F5}"/>
    <dgm:cxn modelId="{9ADC77E1-86CE-4074-BD67-2D548EF9B158}" type="presOf" srcId="{7E145247-CA7F-4F0E-9260-7F950AF29469}" destId="{D0F07676-54CC-4844-AEC4-9A521F216F01}" srcOrd="0" destOrd="0" presId="urn:microsoft.com/office/officeart/2005/8/layout/vList4"/>
    <dgm:cxn modelId="{CCC5C0E1-D4FF-4546-B860-6F97709937A9}" type="presOf" srcId="{72BEA05A-6B81-47E3-AE6C-19685F801B37}" destId="{9032587B-085B-4932-B56C-99C55B1077F2}" srcOrd="0" destOrd="0" presId="urn:microsoft.com/office/officeart/2005/8/layout/vList4"/>
    <dgm:cxn modelId="{72FCC1E1-06CF-41CB-B1D7-EB1FA7602851}" type="presOf" srcId="{CE33101A-60F5-4233-9C9D-DC1E0247C07A}" destId="{0E48B0ED-EF46-4DF2-915F-1F9467903791}" srcOrd="1" destOrd="0" presId="urn:microsoft.com/office/officeart/2005/8/layout/vList4"/>
    <dgm:cxn modelId="{C23A4DE5-5508-4585-9664-9B5D9D94486D}" type="presOf" srcId="{4F7B7EAD-9B75-4521-891B-B79402C8D407}" destId="{23239707-C15D-4D7B-984A-32B50EA15643}" srcOrd="0" destOrd="0" presId="urn:microsoft.com/office/officeart/2005/8/layout/vList4"/>
    <dgm:cxn modelId="{D5EAFAFE-80BA-412E-A6CE-7A1E20EF1A82}" type="presOf" srcId="{8FDD03F5-484B-4157-9742-CDC020314A71}" destId="{48ED2128-63B3-4453-9FF4-8F74F8C5C34B}" srcOrd="1" destOrd="0" presId="urn:microsoft.com/office/officeart/2005/8/layout/vList4"/>
    <dgm:cxn modelId="{7F93F224-B4C9-447F-A46B-A8AFB23AD14E}" type="presParOf" srcId="{D0F07676-54CC-4844-AEC4-9A521F216F01}" destId="{E0604E7B-EF65-48B9-855A-2E34EEFDD015}" srcOrd="0" destOrd="0" presId="urn:microsoft.com/office/officeart/2005/8/layout/vList4"/>
    <dgm:cxn modelId="{25D99E40-AB41-474A-A644-A1199C18F3A0}" type="presParOf" srcId="{E0604E7B-EF65-48B9-855A-2E34EEFDD015}" destId="{9032587B-085B-4932-B56C-99C55B1077F2}" srcOrd="0" destOrd="0" presId="urn:microsoft.com/office/officeart/2005/8/layout/vList4"/>
    <dgm:cxn modelId="{1850A4D0-2943-4633-92FD-873B2391998D}" type="presParOf" srcId="{E0604E7B-EF65-48B9-855A-2E34EEFDD015}" destId="{F74B31F7-B082-4870-B0CD-4A997CDF71AB}" srcOrd="1" destOrd="0" presId="urn:microsoft.com/office/officeart/2005/8/layout/vList4"/>
    <dgm:cxn modelId="{CF686BAD-7ABA-4DDD-93DD-63BF2613054A}" type="presParOf" srcId="{E0604E7B-EF65-48B9-855A-2E34EEFDD015}" destId="{64B84BFA-C949-45BD-A1B6-FE7F388681FE}" srcOrd="2" destOrd="0" presId="urn:microsoft.com/office/officeart/2005/8/layout/vList4"/>
    <dgm:cxn modelId="{35E279DB-4A22-47EB-AE88-BB796F2FC356}" type="presParOf" srcId="{D0F07676-54CC-4844-AEC4-9A521F216F01}" destId="{6E6D19E1-7057-4B79-9DA8-1FC3B991BE73}" srcOrd="1" destOrd="0" presId="urn:microsoft.com/office/officeart/2005/8/layout/vList4"/>
    <dgm:cxn modelId="{FC492A33-CA39-46A8-8772-2C6FA2EDCAB8}" type="presParOf" srcId="{D0F07676-54CC-4844-AEC4-9A521F216F01}" destId="{F7C9052F-B5F6-4169-8D41-32BB1B963B77}" srcOrd="2" destOrd="0" presId="urn:microsoft.com/office/officeart/2005/8/layout/vList4"/>
    <dgm:cxn modelId="{3613401D-9E8F-4939-B8A8-1A48CD2A919C}" type="presParOf" srcId="{F7C9052F-B5F6-4169-8D41-32BB1B963B77}" destId="{EF453A11-8330-435A-977A-C8E320391828}" srcOrd="0" destOrd="0" presId="urn:microsoft.com/office/officeart/2005/8/layout/vList4"/>
    <dgm:cxn modelId="{67139632-F6E1-40DF-9F55-04F556D6D5CE}" type="presParOf" srcId="{F7C9052F-B5F6-4169-8D41-32BB1B963B77}" destId="{C7DD219B-AB49-4724-B289-BC837B03953F}" srcOrd="1" destOrd="0" presId="urn:microsoft.com/office/officeart/2005/8/layout/vList4"/>
    <dgm:cxn modelId="{75852CB0-C6F3-4E1A-AADB-DC47A11A31A4}" type="presParOf" srcId="{F7C9052F-B5F6-4169-8D41-32BB1B963B77}" destId="{48ED2128-63B3-4453-9FF4-8F74F8C5C34B}" srcOrd="2" destOrd="0" presId="urn:microsoft.com/office/officeart/2005/8/layout/vList4"/>
    <dgm:cxn modelId="{FEB351D0-2034-414C-AE6D-5719113C1F1F}" type="presParOf" srcId="{D0F07676-54CC-4844-AEC4-9A521F216F01}" destId="{09B40511-BBCB-4DF5-A89B-BF51E642A444}" srcOrd="3" destOrd="0" presId="urn:microsoft.com/office/officeart/2005/8/layout/vList4"/>
    <dgm:cxn modelId="{03720060-4DCF-46FD-BDF9-49A7CC025090}" type="presParOf" srcId="{D0F07676-54CC-4844-AEC4-9A521F216F01}" destId="{519B9F6D-F63D-4386-B115-B4BFAB23E44B}" srcOrd="4" destOrd="0" presId="urn:microsoft.com/office/officeart/2005/8/layout/vList4"/>
    <dgm:cxn modelId="{81454C74-B815-4956-924D-4684CB1C72EE}" type="presParOf" srcId="{519B9F6D-F63D-4386-B115-B4BFAB23E44B}" destId="{0CF4CF2C-DA10-4DC5-ADFD-C74DF02E305C}" srcOrd="0" destOrd="0" presId="urn:microsoft.com/office/officeart/2005/8/layout/vList4"/>
    <dgm:cxn modelId="{3FCF1DCC-B47D-45EC-925B-F20961470B97}" type="presParOf" srcId="{519B9F6D-F63D-4386-B115-B4BFAB23E44B}" destId="{CA357FD1-B92F-4073-B66D-1474E27E21B8}" srcOrd="1" destOrd="0" presId="urn:microsoft.com/office/officeart/2005/8/layout/vList4"/>
    <dgm:cxn modelId="{2EB272BD-1738-4F25-9A90-F4CB05F82516}" type="presParOf" srcId="{519B9F6D-F63D-4386-B115-B4BFAB23E44B}" destId="{948A1A6F-9875-45DD-BA29-32FB1BA72E31}" srcOrd="2" destOrd="0" presId="urn:microsoft.com/office/officeart/2005/8/layout/vList4"/>
    <dgm:cxn modelId="{78CBB968-F944-4B50-994C-D868657BCBB7}" type="presParOf" srcId="{D0F07676-54CC-4844-AEC4-9A521F216F01}" destId="{D0D74289-42F4-4DD2-9B80-796D6DA38382}" srcOrd="5" destOrd="0" presId="urn:microsoft.com/office/officeart/2005/8/layout/vList4"/>
    <dgm:cxn modelId="{3B3204E6-98DC-45E7-AC02-92FD6A0DC390}" type="presParOf" srcId="{D0F07676-54CC-4844-AEC4-9A521F216F01}" destId="{D4AAB52C-5C38-433E-99E8-B5752F6E8D5B}" srcOrd="6" destOrd="0" presId="urn:microsoft.com/office/officeart/2005/8/layout/vList4"/>
    <dgm:cxn modelId="{F01F84EE-5220-463D-83D6-C117E0400695}" type="presParOf" srcId="{D4AAB52C-5C38-433E-99E8-B5752F6E8D5B}" destId="{23239707-C15D-4D7B-984A-32B50EA15643}" srcOrd="0" destOrd="0" presId="urn:microsoft.com/office/officeart/2005/8/layout/vList4"/>
    <dgm:cxn modelId="{8D2B06B7-3343-431A-BADF-B5663D5A1EAD}" type="presParOf" srcId="{D4AAB52C-5C38-433E-99E8-B5752F6E8D5B}" destId="{C4EFF23A-857A-4DAC-AD22-A53F9E991FEC}" srcOrd="1" destOrd="0" presId="urn:microsoft.com/office/officeart/2005/8/layout/vList4"/>
    <dgm:cxn modelId="{E7F1F181-2F3D-4203-9AB2-82F907C2BDF7}" type="presParOf" srcId="{D4AAB52C-5C38-433E-99E8-B5752F6E8D5B}" destId="{EEC76602-012E-4372-8242-0DD5214AB367}" srcOrd="2" destOrd="0" presId="urn:microsoft.com/office/officeart/2005/8/layout/vList4"/>
    <dgm:cxn modelId="{C76AAAFD-F421-4480-B145-081D986CC7F0}" type="presParOf" srcId="{D0F07676-54CC-4844-AEC4-9A521F216F01}" destId="{0EF7073C-4DD8-497A-8ADE-5F2F2ADA93F8}" srcOrd="7" destOrd="0" presId="urn:microsoft.com/office/officeart/2005/8/layout/vList4"/>
    <dgm:cxn modelId="{938A6C13-30F7-47BD-A91B-541DAA80FDF4}" type="presParOf" srcId="{D0F07676-54CC-4844-AEC4-9A521F216F01}" destId="{AEB63EFA-8A80-40FC-989D-D07E690EA9D7}" srcOrd="8" destOrd="0" presId="urn:microsoft.com/office/officeart/2005/8/layout/vList4"/>
    <dgm:cxn modelId="{EAC84EC6-597F-4B04-B8C3-C2BD5B4440F4}" type="presParOf" srcId="{AEB63EFA-8A80-40FC-989D-D07E690EA9D7}" destId="{659B093F-D34A-497A-80CE-31A3D602693F}" srcOrd="0" destOrd="0" presId="urn:microsoft.com/office/officeart/2005/8/layout/vList4"/>
    <dgm:cxn modelId="{8C1491BD-A7BB-4F91-BCC6-B47C887DB98E}" type="presParOf" srcId="{AEB63EFA-8A80-40FC-989D-D07E690EA9D7}" destId="{8D42AF35-5D54-47A3-B409-E263EB3CB67A}" srcOrd="1" destOrd="0" presId="urn:microsoft.com/office/officeart/2005/8/layout/vList4"/>
    <dgm:cxn modelId="{03278930-4946-44DD-B088-0DF6F72B7BBA}" type="presParOf" srcId="{AEB63EFA-8A80-40FC-989D-D07E690EA9D7}" destId="{0E48B0ED-EF46-4DF2-915F-1F946790379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145247-CA7F-4F0E-9260-7F950AF29469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2BEA05A-6B81-47E3-AE6C-19685F801B37}">
      <dgm:prSet phldrT="[Text]"/>
      <dgm:spPr>
        <a:ln>
          <a:noFill/>
        </a:ln>
      </dgm:spPr>
      <dgm:t>
        <a:bodyPr/>
        <a:lstStyle/>
        <a:p>
          <a:r>
            <a:rPr lang="en-US" dirty="0"/>
            <a:t>Transactional errors</a:t>
          </a:r>
        </a:p>
      </dgm:t>
    </dgm:pt>
    <dgm:pt modelId="{C1F46107-E2C8-4C55-B87E-F2E501582B15}" type="parTrans" cxnId="{2622E2BE-3A8C-41F9-BDE2-C02597233A05}">
      <dgm:prSet/>
      <dgm:spPr/>
      <dgm:t>
        <a:bodyPr/>
        <a:lstStyle/>
        <a:p>
          <a:endParaRPr lang="en-US"/>
        </a:p>
      </dgm:t>
    </dgm:pt>
    <dgm:pt modelId="{87CBE839-E180-4AF7-B104-B2CCC45F27D1}" type="sibTrans" cxnId="{2622E2BE-3A8C-41F9-BDE2-C02597233A05}">
      <dgm:prSet/>
      <dgm:spPr/>
      <dgm:t>
        <a:bodyPr/>
        <a:lstStyle/>
        <a:p>
          <a:endParaRPr lang="en-US"/>
        </a:p>
      </dgm:t>
    </dgm:pt>
    <dgm:pt modelId="{8FDD03F5-484B-4157-9742-CDC020314A71}">
      <dgm:prSet phldrT="[Text]"/>
      <dgm:spPr>
        <a:ln>
          <a:noFill/>
        </a:ln>
      </dgm:spPr>
      <dgm:t>
        <a:bodyPr/>
        <a:lstStyle/>
        <a:p>
          <a:r>
            <a:rPr lang="en-US" dirty="0"/>
            <a:t>Internally defined</a:t>
          </a:r>
        </a:p>
      </dgm:t>
    </dgm:pt>
    <dgm:pt modelId="{84C694E9-4383-42C5-92C0-F0B070ED06AC}" type="parTrans" cxnId="{8CAE9C64-D494-4890-AA2F-CDECB1C7ED5A}">
      <dgm:prSet/>
      <dgm:spPr/>
      <dgm:t>
        <a:bodyPr/>
        <a:lstStyle/>
        <a:p>
          <a:endParaRPr lang="en-US"/>
        </a:p>
      </dgm:t>
    </dgm:pt>
    <dgm:pt modelId="{62157B8F-A513-4138-A131-43F27D7D1470}" type="sibTrans" cxnId="{8CAE9C64-D494-4890-AA2F-CDECB1C7ED5A}">
      <dgm:prSet/>
      <dgm:spPr/>
      <dgm:t>
        <a:bodyPr/>
        <a:lstStyle/>
        <a:p>
          <a:endParaRPr lang="en-US"/>
        </a:p>
      </dgm:t>
    </dgm:pt>
    <dgm:pt modelId="{B78D0FE5-58E0-4B93-B37B-5447941B9A44}">
      <dgm:prSet phldrT="[Text]"/>
      <dgm:spPr>
        <a:ln>
          <a:noFill/>
        </a:ln>
      </dgm:spPr>
      <dgm:t>
        <a:bodyPr/>
        <a:lstStyle/>
        <a:p>
          <a:r>
            <a:rPr lang="en-US" dirty="0"/>
            <a:t>Unrepeatable</a:t>
          </a:r>
        </a:p>
      </dgm:t>
    </dgm:pt>
    <dgm:pt modelId="{29692B7B-869B-4A18-9CC1-63A03F03CF66}" type="parTrans" cxnId="{56B228D0-58C0-4D32-ABDC-9B3F5EEA860A}">
      <dgm:prSet/>
      <dgm:spPr/>
      <dgm:t>
        <a:bodyPr/>
        <a:lstStyle/>
        <a:p>
          <a:endParaRPr lang="en-US"/>
        </a:p>
      </dgm:t>
    </dgm:pt>
    <dgm:pt modelId="{6CE82176-091D-4D4D-A91F-03E171AE50CF}" type="sibTrans" cxnId="{56B228D0-58C0-4D32-ABDC-9B3F5EEA860A}">
      <dgm:prSet/>
      <dgm:spPr/>
      <dgm:t>
        <a:bodyPr/>
        <a:lstStyle/>
        <a:p>
          <a:endParaRPr lang="en-US"/>
        </a:p>
      </dgm:t>
    </dgm:pt>
    <dgm:pt modelId="{4F7B7EAD-9B75-4521-891B-B79402C8D407}">
      <dgm:prSet phldrT="[Text]"/>
      <dgm:spPr>
        <a:ln>
          <a:noFill/>
        </a:ln>
      </dgm:spPr>
      <dgm:t>
        <a:bodyPr/>
        <a:lstStyle/>
        <a:p>
          <a:r>
            <a:rPr lang="en-US" dirty="0"/>
            <a:t>Uncertainty</a:t>
          </a:r>
        </a:p>
      </dgm:t>
    </dgm:pt>
    <dgm:pt modelId="{06C2F1C8-EF50-4D9F-A40A-9489AACA152A}" type="parTrans" cxnId="{E8134337-99B4-4E9C-806E-388BB64332AD}">
      <dgm:prSet/>
      <dgm:spPr/>
      <dgm:t>
        <a:bodyPr/>
        <a:lstStyle/>
        <a:p>
          <a:endParaRPr lang="en-US"/>
        </a:p>
      </dgm:t>
    </dgm:pt>
    <dgm:pt modelId="{D9E64908-3B06-4ECB-A686-8D2FD5BB23E0}" type="sibTrans" cxnId="{E8134337-99B4-4E9C-806E-388BB64332AD}">
      <dgm:prSet/>
      <dgm:spPr/>
      <dgm:t>
        <a:bodyPr/>
        <a:lstStyle/>
        <a:p>
          <a:endParaRPr lang="en-US"/>
        </a:p>
      </dgm:t>
    </dgm:pt>
    <dgm:pt modelId="{CE33101A-60F5-4233-9C9D-DC1E0247C07A}">
      <dgm:prSet phldrT="[Text]"/>
      <dgm:spPr>
        <a:ln>
          <a:noFill/>
        </a:ln>
      </dgm:spPr>
      <dgm:t>
        <a:bodyPr/>
        <a:lstStyle/>
        <a:p>
          <a:r>
            <a:rPr lang="en-US" dirty="0"/>
            <a:t>Unreliability</a:t>
          </a:r>
        </a:p>
      </dgm:t>
    </dgm:pt>
    <dgm:pt modelId="{60F920AD-4FCC-4429-9406-923B86939039}" type="parTrans" cxnId="{2CA477DD-6BDF-4A1F-9B78-EE87D56D4368}">
      <dgm:prSet/>
      <dgm:spPr/>
      <dgm:t>
        <a:bodyPr/>
        <a:lstStyle/>
        <a:p>
          <a:endParaRPr lang="en-US"/>
        </a:p>
      </dgm:t>
    </dgm:pt>
    <dgm:pt modelId="{1DAC17C7-0609-46B5-9926-166F7869B0F5}" type="sibTrans" cxnId="{2CA477DD-6BDF-4A1F-9B78-EE87D56D4368}">
      <dgm:prSet/>
      <dgm:spPr/>
      <dgm:t>
        <a:bodyPr/>
        <a:lstStyle/>
        <a:p>
          <a:endParaRPr lang="en-US"/>
        </a:p>
      </dgm:t>
    </dgm:pt>
    <dgm:pt modelId="{D0F07676-54CC-4844-AEC4-9A521F216F01}" type="pres">
      <dgm:prSet presAssocID="{7E145247-CA7F-4F0E-9260-7F950AF29469}" presName="linear" presStyleCnt="0">
        <dgm:presLayoutVars>
          <dgm:dir/>
          <dgm:resizeHandles val="exact"/>
        </dgm:presLayoutVars>
      </dgm:prSet>
      <dgm:spPr/>
    </dgm:pt>
    <dgm:pt modelId="{E0604E7B-EF65-48B9-855A-2E34EEFDD015}" type="pres">
      <dgm:prSet presAssocID="{72BEA05A-6B81-47E3-AE6C-19685F801B37}" presName="comp" presStyleCnt="0"/>
      <dgm:spPr/>
    </dgm:pt>
    <dgm:pt modelId="{9032587B-085B-4932-B56C-99C55B1077F2}" type="pres">
      <dgm:prSet presAssocID="{72BEA05A-6B81-47E3-AE6C-19685F801B37}" presName="box" presStyleLbl="node1" presStyleIdx="0" presStyleCnt="5"/>
      <dgm:spPr/>
    </dgm:pt>
    <dgm:pt modelId="{F74B31F7-B082-4870-B0CD-4A997CDF71AB}" type="pres">
      <dgm:prSet presAssocID="{72BEA05A-6B81-47E3-AE6C-19685F801B37}" presName="img" presStyleLbl="fgImgPlace1" presStyleIdx="0" presStyleCnt="5" custScaleX="61022" custScaleY="10881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64B84BFA-C949-45BD-A1B6-FE7F388681FE}" type="pres">
      <dgm:prSet presAssocID="{72BEA05A-6B81-47E3-AE6C-19685F801B37}" presName="text" presStyleLbl="node1" presStyleIdx="0" presStyleCnt="5">
        <dgm:presLayoutVars>
          <dgm:bulletEnabled val="1"/>
        </dgm:presLayoutVars>
      </dgm:prSet>
      <dgm:spPr/>
    </dgm:pt>
    <dgm:pt modelId="{6E6D19E1-7057-4B79-9DA8-1FC3B991BE73}" type="pres">
      <dgm:prSet presAssocID="{87CBE839-E180-4AF7-B104-B2CCC45F27D1}" presName="spacer" presStyleCnt="0"/>
      <dgm:spPr/>
    </dgm:pt>
    <dgm:pt modelId="{F7C9052F-B5F6-4169-8D41-32BB1B963B77}" type="pres">
      <dgm:prSet presAssocID="{8FDD03F5-484B-4157-9742-CDC020314A71}" presName="comp" presStyleCnt="0"/>
      <dgm:spPr/>
    </dgm:pt>
    <dgm:pt modelId="{EF453A11-8330-435A-977A-C8E320391828}" type="pres">
      <dgm:prSet presAssocID="{8FDD03F5-484B-4157-9742-CDC020314A71}" presName="box" presStyleLbl="node1" presStyleIdx="1" presStyleCnt="5"/>
      <dgm:spPr/>
    </dgm:pt>
    <dgm:pt modelId="{C7DD219B-AB49-4724-B289-BC837B03953F}" type="pres">
      <dgm:prSet presAssocID="{8FDD03F5-484B-4157-9742-CDC020314A71}" presName="img" presStyleLbl="fgImgPlace1" presStyleIdx="1" presStyleCnt="5" custScaleX="61022" custScaleY="10881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48ED2128-63B3-4453-9FF4-8F74F8C5C34B}" type="pres">
      <dgm:prSet presAssocID="{8FDD03F5-484B-4157-9742-CDC020314A71}" presName="text" presStyleLbl="node1" presStyleIdx="1" presStyleCnt="5">
        <dgm:presLayoutVars>
          <dgm:bulletEnabled val="1"/>
        </dgm:presLayoutVars>
      </dgm:prSet>
      <dgm:spPr/>
    </dgm:pt>
    <dgm:pt modelId="{09B40511-BBCB-4DF5-A89B-BF51E642A444}" type="pres">
      <dgm:prSet presAssocID="{62157B8F-A513-4138-A131-43F27D7D1470}" presName="spacer" presStyleCnt="0"/>
      <dgm:spPr/>
    </dgm:pt>
    <dgm:pt modelId="{519B9F6D-F63D-4386-B115-B4BFAB23E44B}" type="pres">
      <dgm:prSet presAssocID="{B78D0FE5-58E0-4B93-B37B-5447941B9A44}" presName="comp" presStyleCnt="0"/>
      <dgm:spPr/>
    </dgm:pt>
    <dgm:pt modelId="{0CF4CF2C-DA10-4DC5-ADFD-C74DF02E305C}" type="pres">
      <dgm:prSet presAssocID="{B78D0FE5-58E0-4B93-B37B-5447941B9A44}" presName="box" presStyleLbl="node1" presStyleIdx="2" presStyleCnt="5"/>
      <dgm:spPr/>
    </dgm:pt>
    <dgm:pt modelId="{CA357FD1-B92F-4073-B66D-1474E27E21B8}" type="pres">
      <dgm:prSet presAssocID="{B78D0FE5-58E0-4B93-B37B-5447941B9A44}" presName="img" presStyleLbl="fgImgPlace1" presStyleIdx="2" presStyleCnt="5" custScaleX="61022" custScaleY="10881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row Slight curve"/>
        </a:ext>
      </dgm:extLst>
    </dgm:pt>
    <dgm:pt modelId="{948A1A6F-9875-45DD-BA29-32FB1BA72E31}" type="pres">
      <dgm:prSet presAssocID="{B78D0FE5-58E0-4B93-B37B-5447941B9A44}" presName="text" presStyleLbl="node1" presStyleIdx="2" presStyleCnt="5">
        <dgm:presLayoutVars>
          <dgm:bulletEnabled val="1"/>
        </dgm:presLayoutVars>
      </dgm:prSet>
      <dgm:spPr/>
    </dgm:pt>
    <dgm:pt modelId="{D0D74289-42F4-4DD2-9B80-796D6DA38382}" type="pres">
      <dgm:prSet presAssocID="{6CE82176-091D-4D4D-A91F-03E171AE50CF}" presName="spacer" presStyleCnt="0"/>
      <dgm:spPr/>
    </dgm:pt>
    <dgm:pt modelId="{D4AAB52C-5C38-433E-99E8-B5752F6E8D5B}" type="pres">
      <dgm:prSet presAssocID="{4F7B7EAD-9B75-4521-891B-B79402C8D407}" presName="comp" presStyleCnt="0"/>
      <dgm:spPr/>
    </dgm:pt>
    <dgm:pt modelId="{23239707-C15D-4D7B-984A-32B50EA15643}" type="pres">
      <dgm:prSet presAssocID="{4F7B7EAD-9B75-4521-891B-B79402C8D407}" presName="box" presStyleLbl="node1" presStyleIdx="3" presStyleCnt="5"/>
      <dgm:spPr/>
    </dgm:pt>
    <dgm:pt modelId="{C4EFF23A-857A-4DAC-AD22-A53F9E991FEC}" type="pres">
      <dgm:prSet presAssocID="{4F7B7EAD-9B75-4521-891B-B79402C8D407}" presName="img" presStyleLbl="fgImgPlace1" presStyleIdx="3" presStyleCnt="5" custScaleX="61022" custScaleY="10881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EEC76602-012E-4372-8242-0DD5214AB367}" type="pres">
      <dgm:prSet presAssocID="{4F7B7EAD-9B75-4521-891B-B79402C8D407}" presName="text" presStyleLbl="node1" presStyleIdx="3" presStyleCnt="5">
        <dgm:presLayoutVars>
          <dgm:bulletEnabled val="1"/>
        </dgm:presLayoutVars>
      </dgm:prSet>
      <dgm:spPr/>
    </dgm:pt>
    <dgm:pt modelId="{0EF7073C-4DD8-497A-8ADE-5F2F2ADA93F8}" type="pres">
      <dgm:prSet presAssocID="{D9E64908-3B06-4ECB-A686-8D2FD5BB23E0}" presName="spacer" presStyleCnt="0"/>
      <dgm:spPr/>
    </dgm:pt>
    <dgm:pt modelId="{AEB63EFA-8A80-40FC-989D-D07E690EA9D7}" type="pres">
      <dgm:prSet presAssocID="{CE33101A-60F5-4233-9C9D-DC1E0247C07A}" presName="comp" presStyleCnt="0"/>
      <dgm:spPr/>
    </dgm:pt>
    <dgm:pt modelId="{659B093F-D34A-497A-80CE-31A3D602693F}" type="pres">
      <dgm:prSet presAssocID="{CE33101A-60F5-4233-9C9D-DC1E0247C07A}" presName="box" presStyleLbl="node1" presStyleIdx="4" presStyleCnt="5"/>
      <dgm:spPr/>
    </dgm:pt>
    <dgm:pt modelId="{8D42AF35-5D54-47A3-B409-E263EB3CB67A}" type="pres">
      <dgm:prSet presAssocID="{CE33101A-60F5-4233-9C9D-DC1E0247C07A}" presName="img" presStyleLbl="fgImgPlace1" presStyleIdx="4" presStyleCnt="5" custScaleX="61022" custScaleY="10881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0E48B0ED-EF46-4DF2-915F-1F9467903791}" type="pres">
      <dgm:prSet presAssocID="{CE33101A-60F5-4233-9C9D-DC1E0247C07A}" presName="text" presStyleLbl="node1" presStyleIdx="4" presStyleCnt="5">
        <dgm:presLayoutVars>
          <dgm:bulletEnabled val="1"/>
        </dgm:presLayoutVars>
      </dgm:prSet>
      <dgm:spPr/>
    </dgm:pt>
  </dgm:ptLst>
  <dgm:cxnLst>
    <dgm:cxn modelId="{F52B3124-0516-4757-A18C-412718A3BE88}" type="presOf" srcId="{CE33101A-60F5-4233-9C9D-DC1E0247C07A}" destId="{659B093F-D34A-497A-80CE-31A3D602693F}" srcOrd="0" destOrd="0" presId="urn:microsoft.com/office/officeart/2005/8/layout/vList4"/>
    <dgm:cxn modelId="{39096C27-963E-4F3A-9A11-2D0B38BC3D03}" type="presOf" srcId="{B78D0FE5-58E0-4B93-B37B-5447941B9A44}" destId="{0CF4CF2C-DA10-4DC5-ADFD-C74DF02E305C}" srcOrd="0" destOrd="0" presId="urn:microsoft.com/office/officeart/2005/8/layout/vList4"/>
    <dgm:cxn modelId="{E8134337-99B4-4E9C-806E-388BB64332AD}" srcId="{7E145247-CA7F-4F0E-9260-7F950AF29469}" destId="{4F7B7EAD-9B75-4521-891B-B79402C8D407}" srcOrd="3" destOrd="0" parTransId="{06C2F1C8-EF50-4D9F-A40A-9489AACA152A}" sibTransId="{D9E64908-3B06-4ECB-A686-8D2FD5BB23E0}"/>
    <dgm:cxn modelId="{F093245E-BF88-4028-BCAA-37BF6D39B93B}" type="presOf" srcId="{4F7B7EAD-9B75-4521-891B-B79402C8D407}" destId="{EEC76602-012E-4372-8242-0DD5214AB367}" srcOrd="1" destOrd="0" presId="urn:microsoft.com/office/officeart/2005/8/layout/vList4"/>
    <dgm:cxn modelId="{908B6C63-00C9-46B6-A525-15278D12E442}" type="presOf" srcId="{8FDD03F5-484B-4157-9742-CDC020314A71}" destId="{EF453A11-8330-435A-977A-C8E320391828}" srcOrd="0" destOrd="0" presId="urn:microsoft.com/office/officeart/2005/8/layout/vList4"/>
    <dgm:cxn modelId="{8CAE9C64-D494-4890-AA2F-CDECB1C7ED5A}" srcId="{7E145247-CA7F-4F0E-9260-7F950AF29469}" destId="{8FDD03F5-484B-4157-9742-CDC020314A71}" srcOrd="1" destOrd="0" parTransId="{84C694E9-4383-42C5-92C0-F0B070ED06AC}" sibTransId="{62157B8F-A513-4138-A131-43F27D7D1470}"/>
    <dgm:cxn modelId="{0EA73E78-6758-443F-AF64-AE7F17A66989}" type="presOf" srcId="{72BEA05A-6B81-47E3-AE6C-19685F801B37}" destId="{64B84BFA-C949-45BD-A1B6-FE7F388681FE}" srcOrd="1" destOrd="0" presId="urn:microsoft.com/office/officeart/2005/8/layout/vList4"/>
    <dgm:cxn modelId="{D4353C95-6F46-4FF8-BD95-5115A4DED30E}" type="presOf" srcId="{B78D0FE5-58E0-4B93-B37B-5447941B9A44}" destId="{948A1A6F-9875-45DD-BA29-32FB1BA72E31}" srcOrd="1" destOrd="0" presId="urn:microsoft.com/office/officeart/2005/8/layout/vList4"/>
    <dgm:cxn modelId="{2622E2BE-3A8C-41F9-BDE2-C02597233A05}" srcId="{7E145247-CA7F-4F0E-9260-7F950AF29469}" destId="{72BEA05A-6B81-47E3-AE6C-19685F801B37}" srcOrd="0" destOrd="0" parTransId="{C1F46107-E2C8-4C55-B87E-F2E501582B15}" sibTransId="{87CBE839-E180-4AF7-B104-B2CCC45F27D1}"/>
    <dgm:cxn modelId="{56B228D0-58C0-4D32-ABDC-9B3F5EEA860A}" srcId="{7E145247-CA7F-4F0E-9260-7F950AF29469}" destId="{B78D0FE5-58E0-4B93-B37B-5447941B9A44}" srcOrd="2" destOrd="0" parTransId="{29692B7B-869B-4A18-9CC1-63A03F03CF66}" sibTransId="{6CE82176-091D-4D4D-A91F-03E171AE50CF}"/>
    <dgm:cxn modelId="{2CA477DD-6BDF-4A1F-9B78-EE87D56D4368}" srcId="{7E145247-CA7F-4F0E-9260-7F950AF29469}" destId="{CE33101A-60F5-4233-9C9D-DC1E0247C07A}" srcOrd="4" destOrd="0" parTransId="{60F920AD-4FCC-4429-9406-923B86939039}" sibTransId="{1DAC17C7-0609-46B5-9926-166F7869B0F5}"/>
    <dgm:cxn modelId="{9ADC77E1-86CE-4074-BD67-2D548EF9B158}" type="presOf" srcId="{7E145247-CA7F-4F0E-9260-7F950AF29469}" destId="{D0F07676-54CC-4844-AEC4-9A521F216F01}" srcOrd="0" destOrd="0" presId="urn:microsoft.com/office/officeart/2005/8/layout/vList4"/>
    <dgm:cxn modelId="{CCC5C0E1-D4FF-4546-B860-6F97709937A9}" type="presOf" srcId="{72BEA05A-6B81-47E3-AE6C-19685F801B37}" destId="{9032587B-085B-4932-B56C-99C55B1077F2}" srcOrd="0" destOrd="0" presId="urn:microsoft.com/office/officeart/2005/8/layout/vList4"/>
    <dgm:cxn modelId="{72FCC1E1-06CF-41CB-B1D7-EB1FA7602851}" type="presOf" srcId="{CE33101A-60F5-4233-9C9D-DC1E0247C07A}" destId="{0E48B0ED-EF46-4DF2-915F-1F9467903791}" srcOrd="1" destOrd="0" presId="urn:microsoft.com/office/officeart/2005/8/layout/vList4"/>
    <dgm:cxn modelId="{C23A4DE5-5508-4585-9664-9B5D9D94486D}" type="presOf" srcId="{4F7B7EAD-9B75-4521-891B-B79402C8D407}" destId="{23239707-C15D-4D7B-984A-32B50EA15643}" srcOrd="0" destOrd="0" presId="urn:microsoft.com/office/officeart/2005/8/layout/vList4"/>
    <dgm:cxn modelId="{D5EAFAFE-80BA-412E-A6CE-7A1E20EF1A82}" type="presOf" srcId="{8FDD03F5-484B-4157-9742-CDC020314A71}" destId="{48ED2128-63B3-4453-9FF4-8F74F8C5C34B}" srcOrd="1" destOrd="0" presId="urn:microsoft.com/office/officeart/2005/8/layout/vList4"/>
    <dgm:cxn modelId="{7F93F224-B4C9-447F-A46B-A8AFB23AD14E}" type="presParOf" srcId="{D0F07676-54CC-4844-AEC4-9A521F216F01}" destId="{E0604E7B-EF65-48B9-855A-2E34EEFDD015}" srcOrd="0" destOrd="0" presId="urn:microsoft.com/office/officeart/2005/8/layout/vList4"/>
    <dgm:cxn modelId="{25D99E40-AB41-474A-A644-A1199C18F3A0}" type="presParOf" srcId="{E0604E7B-EF65-48B9-855A-2E34EEFDD015}" destId="{9032587B-085B-4932-B56C-99C55B1077F2}" srcOrd="0" destOrd="0" presId="urn:microsoft.com/office/officeart/2005/8/layout/vList4"/>
    <dgm:cxn modelId="{1850A4D0-2943-4633-92FD-873B2391998D}" type="presParOf" srcId="{E0604E7B-EF65-48B9-855A-2E34EEFDD015}" destId="{F74B31F7-B082-4870-B0CD-4A997CDF71AB}" srcOrd="1" destOrd="0" presId="urn:microsoft.com/office/officeart/2005/8/layout/vList4"/>
    <dgm:cxn modelId="{CF686BAD-7ABA-4DDD-93DD-63BF2613054A}" type="presParOf" srcId="{E0604E7B-EF65-48B9-855A-2E34EEFDD015}" destId="{64B84BFA-C949-45BD-A1B6-FE7F388681FE}" srcOrd="2" destOrd="0" presId="urn:microsoft.com/office/officeart/2005/8/layout/vList4"/>
    <dgm:cxn modelId="{35E279DB-4A22-47EB-AE88-BB796F2FC356}" type="presParOf" srcId="{D0F07676-54CC-4844-AEC4-9A521F216F01}" destId="{6E6D19E1-7057-4B79-9DA8-1FC3B991BE73}" srcOrd="1" destOrd="0" presId="urn:microsoft.com/office/officeart/2005/8/layout/vList4"/>
    <dgm:cxn modelId="{FC492A33-CA39-46A8-8772-2C6FA2EDCAB8}" type="presParOf" srcId="{D0F07676-54CC-4844-AEC4-9A521F216F01}" destId="{F7C9052F-B5F6-4169-8D41-32BB1B963B77}" srcOrd="2" destOrd="0" presId="urn:microsoft.com/office/officeart/2005/8/layout/vList4"/>
    <dgm:cxn modelId="{3613401D-9E8F-4939-B8A8-1A48CD2A919C}" type="presParOf" srcId="{F7C9052F-B5F6-4169-8D41-32BB1B963B77}" destId="{EF453A11-8330-435A-977A-C8E320391828}" srcOrd="0" destOrd="0" presId="urn:microsoft.com/office/officeart/2005/8/layout/vList4"/>
    <dgm:cxn modelId="{67139632-F6E1-40DF-9F55-04F556D6D5CE}" type="presParOf" srcId="{F7C9052F-B5F6-4169-8D41-32BB1B963B77}" destId="{C7DD219B-AB49-4724-B289-BC837B03953F}" srcOrd="1" destOrd="0" presId="urn:microsoft.com/office/officeart/2005/8/layout/vList4"/>
    <dgm:cxn modelId="{75852CB0-C6F3-4E1A-AADB-DC47A11A31A4}" type="presParOf" srcId="{F7C9052F-B5F6-4169-8D41-32BB1B963B77}" destId="{48ED2128-63B3-4453-9FF4-8F74F8C5C34B}" srcOrd="2" destOrd="0" presId="urn:microsoft.com/office/officeart/2005/8/layout/vList4"/>
    <dgm:cxn modelId="{FEB351D0-2034-414C-AE6D-5719113C1F1F}" type="presParOf" srcId="{D0F07676-54CC-4844-AEC4-9A521F216F01}" destId="{09B40511-BBCB-4DF5-A89B-BF51E642A444}" srcOrd="3" destOrd="0" presId="urn:microsoft.com/office/officeart/2005/8/layout/vList4"/>
    <dgm:cxn modelId="{03720060-4DCF-46FD-BDF9-49A7CC025090}" type="presParOf" srcId="{D0F07676-54CC-4844-AEC4-9A521F216F01}" destId="{519B9F6D-F63D-4386-B115-B4BFAB23E44B}" srcOrd="4" destOrd="0" presId="urn:microsoft.com/office/officeart/2005/8/layout/vList4"/>
    <dgm:cxn modelId="{81454C74-B815-4956-924D-4684CB1C72EE}" type="presParOf" srcId="{519B9F6D-F63D-4386-B115-B4BFAB23E44B}" destId="{0CF4CF2C-DA10-4DC5-ADFD-C74DF02E305C}" srcOrd="0" destOrd="0" presId="urn:microsoft.com/office/officeart/2005/8/layout/vList4"/>
    <dgm:cxn modelId="{3FCF1DCC-B47D-45EC-925B-F20961470B97}" type="presParOf" srcId="{519B9F6D-F63D-4386-B115-B4BFAB23E44B}" destId="{CA357FD1-B92F-4073-B66D-1474E27E21B8}" srcOrd="1" destOrd="0" presId="urn:microsoft.com/office/officeart/2005/8/layout/vList4"/>
    <dgm:cxn modelId="{2EB272BD-1738-4F25-9A90-F4CB05F82516}" type="presParOf" srcId="{519B9F6D-F63D-4386-B115-B4BFAB23E44B}" destId="{948A1A6F-9875-45DD-BA29-32FB1BA72E31}" srcOrd="2" destOrd="0" presId="urn:microsoft.com/office/officeart/2005/8/layout/vList4"/>
    <dgm:cxn modelId="{78CBB968-F944-4B50-994C-D868657BCBB7}" type="presParOf" srcId="{D0F07676-54CC-4844-AEC4-9A521F216F01}" destId="{D0D74289-42F4-4DD2-9B80-796D6DA38382}" srcOrd="5" destOrd="0" presId="urn:microsoft.com/office/officeart/2005/8/layout/vList4"/>
    <dgm:cxn modelId="{3B3204E6-98DC-45E7-AC02-92FD6A0DC390}" type="presParOf" srcId="{D0F07676-54CC-4844-AEC4-9A521F216F01}" destId="{D4AAB52C-5C38-433E-99E8-B5752F6E8D5B}" srcOrd="6" destOrd="0" presId="urn:microsoft.com/office/officeart/2005/8/layout/vList4"/>
    <dgm:cxn modelId="{F01F84EE-5220-463D-83D6-C117E0400695}" type="presParOf" srcId="{D4AAB52C-5C38-433E-99E8-B5752F6E8D5B}" destId="{23239707-C15D-4D7B-984A-32B50EA15643}" srcOrd="0" destOrd="0" presId="urn:microsoft.com/office/officeart/2005/8/layout/vList4"/>
    <dgm:cxn modelId="{8D2B06B7-3343-431A-BADF-B5663D5A1EAD}" type="presParOf" srcId="{D4AAB52C-5C38-433E-99E8-B5752F6E8D5B}" destId="{C4EFF23A-857A-4DAC-AD22-A53F9E991FEC}" srcOrd="1" destOrd="0" presId="urn:microsoft.com/office/officeart/2005/8/layout/vList4"/>
    <dgm:cxn modelId="{E7F1F181-2F3D-4203-9AB2-82F907C2BDF7}" type="presParOf" srcId="{D4AAB52C-5C38-433E-99E8-B5752F6E8D5B}" destId="{EEC76602-012E-4372-8242-0DD5214AB367}" srcOrd="2" destOrd="0" presId="urn:microsoft.com/office/officeart/2005/8/layout/vList4"/>
    <dgm:cxn modelId="{C76AAAFD-F421-4480-B145-081D986CC7F0}" type="presParOf" srcId="{D0F07676-54CC-4844-AEC4-9A521F216F01}" destId="{0EF7073C-4DD8-497A-8ADE-5F2F2ADA93F8}" srcOrd="7" destOrd="0" presId="urn:microsoft.com/office/officeart/2005/8/layout/vList4"/>
    <dgm:cxn modelId="{938A6C13-30F7-47BD-A91B-541DAA80FDF4}" type="presParOf" srcId="{D0F07676-54CC-4844-AEC4-9A521F216F01}" destId="{AEB63EFA-8A80-40FC-989D-D07E690EA9D7}" srcOrd="8" destOrd="0" presId="urn:microsoft.com/office/officeart/2005/8/layout/vList4"/>
    <dgm:cxn modelId="{EAC84EC6-597F-4B04-B8C3-C2BD5B4440F4}" type="presParOf" srcId="{AEB63EFA-8A80-40FC-989D-D07E690EA9D7}" destId="{659B093F-D34A-497A-80CE-31A3D602693F}" srcOrd="0" destOrd="0" presId="urn:microsoft.com/office/officeart/2005/8/layout/vList4"/>
    <dgm:cxn modelId="{8C1491BD-A7BB-4F91-BCC6-B47C887DB98E}" type="presParOf" srcId="{AEB63EFA-8A80-40FC-989D-D07E690EA9D7}" destId="{8D42AF35-5D54-47A3-B409-E263EB3CB67A}" srcOrd="1" destOrd="0" presId="urn:microsoft.com/office/officeart/2005/8/layout/vList4"/>
    <dgm:cxn modelId="{03278930-4946-44DD-B088-0DF6F72B7BBA}" type="presParOf" srcId="{AEB63EFA-8A80-40FC-989D-D07E690EA9D7}" destId="{0E48B0ED-EF46-4DF2-915F-1F946790379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D842B6-252D-4C53-943F-E139152739C7}" type="doc">
      <dgm:prSet loTypeId="urn:microsoft.com/office/officeart/2005/8/layout/h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C9FB1D7-607D-4E73-8635-8FD17F0A0CEB}">
      <dgm:prSet phldrT="[Text]"/>
      <dgm:spPr/>
      <dgm:t>
        <a:bodyPr/>
        <a:lstStyle/>
        <a:p>
          <a:r>
            <a:rPr lang="en-US"/>
            <a:t>Take a “snapshot”</a:t>
          </a:r>
        </a:p>
      </dgm:t>
    </dgm:pt>
    <dgm:pt modelId="{C52BDF9C-FD3F-40CB-97ED-B6EAECF03FAB}" type="parTrans" cxnId="{6A049177-A49C-40BF-A509-BDC7798C3E19}">
      <dgm:prSet/>
      <dgm:spPr/>
      <dgm:t>
        <a:bodyPr/>
        <a:lstStyle/>
        <a:p>
          <a:endParaRPr lang="en-US"/>
        </a:p>
      </dgm:t>
    </dgm:pt>
    <dgm:pt modelId="{E0C6F727-6F41-48FE-BFC8-E4E19B8160D5}" type="sibTrans" cxnId="{6A049177-A49C-40BF-A509-BDC7798C3E19}">
      <dgm:prSet/>
      <dgm:spPr/>
      <dgm:t>
        <a:bodyPr/>
        <a:lstStyle/>
        <a:p>
          <a:endParaRPr lang="en-US"/>
        </a:p>
      </dgm:t>
    </dgm:pt>
    <dgm:pt modelId="{C87FF7C7-DD84-4C14-99D5-E79FAA95E7C5}">
      <dgm:prSet/>
      <dgm:spPr/>
      <dgm:t>
        <a:bodyPr/>
        <a:lstStyle/>
        <a:p>
          <a:r>
            <a:rPr lang="en-US"/>
            <a:t>Extract needed data at a specific point in time, curate it, and preserve it</a:t>
          </a:r>
          <a:endParaRPr lang="en-US" dirty="0"/>
        </a:p>
      </dgm:t>
    </dgm:pt>
    <dgm:pt modelId="{AD2D58C3-3419-4D6C-B998-59EC62FFDFD5}" type="parTrans" cxnId="{BED66C34-5E8D-4D10-8BAE-1F1B39491068}">
      <dgm:prSet/>
      <dgm:spPr/>
      <dgm:t>
        <a:bodyPr/>
        <a:lstStyle/>
        <a:p>
          <a:endParaRPr lang="en-US"/>
        </a:p>
      </dgm:t>
    </dgm:pt>
    <dgm:pt modelId="{E4AEBDD9-529B-4562-A9AF-4C53DBA688F3}" type="sibTrans" cxnId="{BED66C34-5E8D-4D10-8BAE-1F1B39491068}">
      <dgm:prSet/>
      <dgm:spPr/>
      <dgm:t>
        <a:bodyPr/>
        <a:lstStyle/>
        <a:p>
          <a:endParaRPr lang="en-US"/>
        </a:p>
      </dgm:t>
    </dgm:pt>
    <dgm:pt modelId="{462DBF25-E7A7-4240-B5C5-F32A371CB38D}">
      <dgm:prSet/>
      <dgm:spPr/>
      <dgm:t>
        <a:bodyPr/>
        <a:lstStyle/>
        <a:p>
          <a:r>
            <a:rPr lang="en-US"/>
            <a:t>Advantages</a:t>
          </a:r>
          <a:endParaRPr lang="en-US" dirty="0"/>
        </a:p>
      </dgm:t>
    </dgm:pt>
    <dgm:pt modelId="{9D91B739-3CD2-46DD-8532-424D70C88BB3}" type="parTrans" cxnId="{58A3F952-F407-43DC-B54E-E71A12CA31A8}">
      <dgm:prSet/>
      <dgm:spPr/>
      <dgm:t>
        <a:bodyPr/>
        <a:lstStyle/>
        <a:p>
          <a:endParaRPr lang="en-US"/>
        </a:p>
      </dgm:t>
    </dgm:pt>
    <dgm:pt modelId="{FA93F0D5-B0C0-44ED-8BE5-BC8D75806D61}" type="sibTrans" cxnId="{58A3F952-F407-43DC-B54E-E71A12CA31A8}">
      <dgm:prSet/>
      <dgm:spPr/>
      <dgm:t>
        <a:bodyPr/>
        <a:lstStyle/>
        <a:p>
          <a:endParaRPr lang="en-US"/>
        </a:p>
      </dgm:t>
    </dgm:pt>
    <dgm:pt modelId="{C75698A3-387B-4DB6-B077-C5AA23D961C9}">
      <dgm:prSet/>
      <dgm:spPr/>
      <dgm:t>
        <a:bodyPr/>
        <a:lstStyle/>
        <a:p>
          <a:r>
            <a:rPr lang="en-US"/>
            <a:t>Consistent, valid, reliable, auditable</a:t>
          </a:r>
          <a:endParaRPr lang="en-US" dirty="0"/>
        </a:p>
      </dgm:t>
    </dgm:pt>
    <dgm:pt modelId="{1E0CCFA2-95F3-4A6F-AC0F-FA4215F4C768}" type="parTrans" cxnId="{CBD45537-0676-423E-A08A-3048F9D9F89D}">
      <dgm:prSet/>
      <dgm:spPr/>
      <dgm:t>
        <a:bodyPr/>
        <a:lstStyle/>
        <a:p>
          <a:endParaRPr lang="en-US"/>
        </a:p>
      </dgm:t>
    </dgm:pt>
    <dgm:pt modelId="{AB68030E-020C-4FA5-8DAC-2EE14B578234}" type="sibTrans" cxnId="{CBD45537-0676-423E-A08A-3048F9D9F89D}">
      <dgm:prSet/>
      <dgm:spPr/>
      <dgm:t>
        <a:bodyPr/>
        <a:lstStyle/>
        <a:p>
          <a:endParaRPr lang="en-US"/>
        </a:p>
      </dgm:t>
    </dgm:pt>
    <dgm:pt modelId="{405601BE-3CB7-4B62-8E44-49BA6CCBFF80}">
      <dgm:prSet/>
      <dgm:spPr/>
      <dgm:t>
        <a:bodyPr/>
        <a:lstStyle/>
        <a:p>
          <a:r>
            <a:rPr lang="en-US"/>
            <a:t>Can always produce the same answer</a:t>
          </a:r>
          <a:endParaRPr lang="en-US" dirty="0"/>
        </a:p>
      </dgm:t>
    </dgm:pt>
    <dgm:pt modelId="{CED6A521-A4C9-4728-A8EB-B1B18037AB14}" type="parTrans" cxnId="{FB474815-7A8E-47BF-8565-EF95B757249F}">
      <dgm:prSet/>
      <dgm:spPr/>
      <dgm:t>
        <a:bodyPr/>
        <a:lstStyle/>
        <a:p>
          <a:endParaRPr lang="en-US"/>
        </a:p>
      </dgm:t>
    </dgm:pt>
    <dgm:pt modelId="{2E12A6A1-29CF-4630-A60D-945570BBF14C}" type="sibTrans" cxnId="{FB474815-7A8E-47BF-8565-EF95B757249F}">
      <dgm:prSet/>
      <dgm:spPr/>
      <dgm:t>
        <a:bodyPr/>
        <a:lstStyle/>
        <a:p>
          <a:endParaRPr lang="en-US"/>
        </a:p>
      </dgm:t>
    </dgm:pt>
    <dgm:pt modelId="{802BB74C-3765-44E6-B31F-6FDE98660A76}">
      <dgm:prSet/>
      <dgm:spPr/>
      <dgm:t>
        <a:bodyPr/>
        <a:lstStyle/>
        <a:p>
          <a:r>
            <a:rPr lang="en-US"/>
            <a:t>Disadvantages</a:t>
          </a:r>
          <a:endParaRPr lang="en-US" dirty="0"/>
        </a:p>
      </dgm:t>
    </dgm:pt>
    <dgm:pt modelId="{BA6EDFDC-A6AB-49F7-82D9-1D92BA3065F2}" type="parTrans" cxnId="{50ACCAE1-673B-49B4-AAAC-3FE2E04E091F}">
      <dgm:prSet/>
      <dgm:spPr/>
      <dgm:t>
        <a:bodyPr/>
        <a:lstStyle/>
        <a:p>
          <a:endParaRPr lang="en-US"/>
        </a:p>
      </dgm:t>
    </dgm:pt>
    <dgm:pt modelId="{35AE0657-39A5-4A3C-91C4-BE016551E376}" type="sibTrans" cxnId="{50ACCAE1-673B-49B4-AAAC-3FE2E04E091F}">
      <dgm:prSet/>
      <dgm:spPr/>
      <dgm:t>
        <a:bodyPr/>
        <a:lstStyle/>
        <a:p>
          <a:endParaRPr lang="en-US"/>
        </a:p>
      </dgm:t>
    </dgm:pt>
    <dgm:pt modelId="{883C0E09-00AD-44E5-B856-016327568A32}">
      <dgm:prSet/>
      <dgm:spPr/>
      <dgm:t>
        <a:bodyPr/>
        <a:lstStyle/>
        <a:p>
          <a:r>
            <a:rPr lang="en-US" dirty="0"/>
            <a:t>Slow, out-of-date, limited access, labor-intensive</a:t>
          </a:r>
        </a:p>
      </dgm:t>
    </dgm:pt>
    <dgm:pt modelId="{AB57723D-E508-4D48-9A38-41BAEE954326}" type="parTrans" cxnId="{47D06A95-487A-4C1C-B145-49ED188609DD}">
      <dgm:prSet/>
      <dgm:spPr/>
      <dgm:t>
        <a:bodyPr/>
        <a:lstStyle/>
        <a:p>
          <a:endParaRPr lang="en-US"/>
        </a:p>
      </dgm:t>
    </dgm:pt>
    <dgm:pt modelId="{2C519D92-D731-454E-8740-E42F18349DBE}" type="sibTrans" cxnId="{47D06A95-487A-4C1C-B145-49ED188609DD}">
      <dgm:prSet/>
      <dgm:spPr/>
      <dgm:t>
        <a:bodyPr/>
        <a:lstStyle/>
        <a:p>
          <a:endParaRPr lang="en-US"/>
        </a:p>
      </dgm:t>
    </dgm:pt>
    <dgm:pt modelId="{F243C829-569A-4151-97A1-C7AF0A75F005}">
      <dgm:prSet/>
      <dgm:spPr/>
      <dgm:t>
        <a:bodyPr/>
        <a:lstStyle/>
        <a:p>
          <a:r>
            <a:rPr lang="en-US" dirty="0"/>
            <a:t>Backward-looking</a:t>
          </a:r>
        </a:p>
      </dgm:t>
    </dgm:pt>
    <dgm:pt modelId="{BACFF593-0856-4213-8626-F13A71DA5699}" type="parTrans" cxnId="{68E80C7E-2529-44DA-B71A-F7EE1CE5A122}">
      <dgm:prSet/>
      <dgm:spPr/>
      <dgm:t>
        <a:bodyPr/>
        <a:lstStyle/>
        <a:p>
          <a:endParaRPr lang="en-US"/>
        </a:p>
      </dgm:t>
    </dgm:pt>
    <dgm:pt modelId="{FB184849-998F-434B-B1DB-2EA76BFBF5AA}" type="sibTrans" cxnId="{68E80C7E-2529-44DA-B71A-F7EE1CE5A122}">
      <dgm:prSet/>
      <dgm:spPr/>
      <dgm:t>
        <a:bodyPr/>
        <a:lstStyle/>
        <a:p>
          <a:endParaRPr lang="en-US"/>
        </a:p>
      </dgm:t>
    </dgm:pt>
    <dgm:pt modelId="{0CE58B0B-1B20-4766-BFB1-EDC7F10D0FEF}" type="pres">
      <dgm:prSet presAssocID="{1BD842B6-252D-4C53-943F-E139152739C7}" presName="linearFlow" presStyleCnt="0">
        <dgm:presLayoutVars>
          <dgm:dir/>
          <dgm:animLvl val="lvl"/>
          <dgm:resizeHandles/>
        </dgm:presLayoutVars>
      </dgm:prSet>
      <dgm:spPr/>
    </dgm:pt>
    <dgm:pt modelId="{FC751AE4-C919-4C68-8112-71FB5CA5058C}" type="pres">
      <dgm:prSet presAssocID="{9C9FB1D7-607D-4E73-8635-8FD17F0A0CEB}" presName="compositeNode" presStyleCnt="0">
        <dgm:presLayoutVars>
          <dgm:bulletEnabled val="1"/>
        </dgm:presLayoutVars>
      </dgm:prSet>
      <dgm:spPr/>
    </dgm:pt>
    <dgm:pt modelId="{4F338209-48EA-4EB8-9993-1D44B8E380AE}" type="pres">
      <dgm:prSet presAssocID="{9C9FB1D7-607D-4E73-8635-8FD17F0A0CEB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mera"/>
        </a:ext>
      </dgm:extLst>
    </dgm:pt>
    <dgm:pt modelId="{1C5B324C-8DB8-4B1C-AF9E-5DD4539CE9BF}" type="pres">
      <dgm:prSet presAssocID="{9C9FB1D7-607D-4E73-8635-8FD17F0A0CEB}" presName="childNode" presStyleLbl="node1" presStyleIdx="0" presStyleCnt="3">
        <dgm:presLayoutVars>
          <dgm:bulletEnabled val="1"/>
        </dgm:presLayoutVars>
      </dgm:prSet>
      <dgm:spPr/>
    </dgm:pt>
    <dgm:pt modelId="{5E18560A-C95B-4776-891D-F602A8ECA4E0}" type="pres">
      <dgm:prSet presAssocID="{9C9FB1D7-607D-4E73-8635-8FD17F0A0CEB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0CCD8591-01B7-4536-9E86-E4C69993EE8B}" type="pres">
      <dgm:prSet presAssocID="{E0C6F727-6F41-48FE-BFC8-E4E19B8160D5}" presName="sibTrans" presStyleCnt="0"/>
      <dgm:spPr/>
    </dgm:pt>
    <dgm:pt modelId="{F1099F66-E4F8-4269-B8C6-F91DCB8F200E}" type="pres">
      <dgm:prSet presAssocID="{462DBF25-E7A7-4240-B5C5-F32A371CB38D}" presName="compositeNode" presStyleCnt="0">
        <dgm:presLayoutVars>
          <dgm:bulletEnabled val="1"/>
        </dgm:presLayoutVars>
      </dgm:prSet>
      <dgm:spPr/>
    </dgm:pt>
    <dgm:pt modelId="{6BA39B3D-0999-48B6-B45B-75166709957B}" type="pres">
      <dgm:prSet presAssocID="{462DBF25-E7A7-4240-B5C5-F32A371CB38D}" presName="imag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43374501-B00B-43C2-ABF7-468949019AE3}" type="pres">
      <dgm:prSet presAssocID="{462DBF25-E7A7-4240-B5C5-F32A371CB38D}" presName="childNode" presStyleLbl="node1" presStyleIdx="1" presStyleCnt="3">
        <dgm:presLayoutVars>
          <dgm:bulletEnabled val="1"/>
        </dgm:presLayoutVars>
      </dgm:prSet>
      <dgm:spPr/>
    </dgm:pt>
    <dgm:pt modelId="{91A9A887-3416-4101-9196-B641F45C6092}" type="pres">
      <dgm:prSet presAssocID="{462DBF25-E7A7-4240-B5C5-F32A371CB38D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304C1492-4692-47B2-8494-8E417CB7B5B0}" type="pres">
      <dgm:prSet presAssocID="{FA93F0D5-B0C0-44ED-8BE5-BC8D75806D61}" presName="sibTrans" presStyleCnt="0"/>
      <dgm:spPr/>
    </dgm:pt>
    <dgm:pt modelId="{69591FEC-38D8-4035-B30D-70AAB3CADB28}" type="pres">
      <dgm:prSet presAssocID="{802BB74C-3765-44E6-B31F-6FDE98660A76}" presName="compositeNode" presStyleCnt="0">
        <dgm:presLayoutVars>
          <dgm:bulletEnabled val="1"/>
        </dgm:presLayoutVars>
      </dgm:prSet>
      <dgm:spPr/>
    </dgm:pt>
    <dgm:pt modelId="{96C49D8B-D827-445B-AA49-A5EDFC6DC9DC}" type="pres">
      <dgm:prSet presAssocID="{802BB74C-3765-44E6-B31F-6FDE98660A76}" presName="image" presStyleLbl="fgImgPlace1" presStyleIdx="2" presStyleCnt="3" custAng="1080000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DCBFC7C6-3F3F-40C0-BD56-60DA39BC51F9}" type="pres">
      <dgm:prSet presAssocID="{802BB74C-3765-44E6-B31F-6FDE98660A76}" presName="childNode" presStyleLbl="node1" presStyleIdx="2" presStyleCnt="3">
        <dgm:presLayoutVars>
          <dgm:bulletEnabled val="1"/>
        </dgm:presLayoutVars>
      </dgm:prSet>
      <dgm:spPr/>
    </dgm:pt>
    <dgm:pt modelId="{6508AF48-46DA-41D2-BFBD-1816CB6448B7}" type="pres">
      <dgm:prSet presAssocID="{802BB74C-3765-44E6-B31F-6FDE98660A76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D9460702-FAF3-40A4-BAAA-B98E4FAFDEAC}" type="presOf" srcId="{F243C829-569A-4151-97A1-C7AF0A75F005}" destId="{DCBFC7C6-3F3F-40C0-BD56-60DA39BC51F9}" srcOrd="0" destOrd="1" presId="urn:microsoft.com/office/officeart/2005/8/layout/hList2"/>
    <dgm:cxn modelId="{7B94CC08-FD35-4D74-95AF-D3832A0AD22C}" type="presOf" srcId="{883C0E09-00AD-44E5-B856-016327568A32}" destId="{DCBFC7C6-3F3F-40C0-BD56-60DA39BC51F9}" srcOrd="0" destOrd="0" presId="urn:microsoft.com/office/officeart/2005/8/layout/hList2"/>
    <dgm:cxn modelId="{FB474815-7A8E-47BF-8565-EF95B757249F}" srcId="{462DBF25-E7A7-4240-B5C5-F32A371CB38D}" destId="{405601BE-3CB7-4B62-8E44-49BA6CCBFF80}" srcOrd="1" destOrd="0" parTransId="{CED6A521-A4C9-4728-A8EB-B1B18037AB14}" sibTransId="{2E12A6A1-29CF-4630-A60D-945570BBF14C}"/>
    <dgm:cxn modelId="{85E4D323-8DD0-4DEF-A995-872D5A00D6C7}" type="presOf" srcId="{462DBF25-E7A7-4240-B5C5-F32A371CB38D}" destId="{91A9A887-3416-4101-9196-B641F45C6092}" srcOrd="0" destOrd="0" presId="urn:microsoft.com/office/officeart/2005/8/layout/hList2"/>
    <dgm:cxn modelId="{BED66C34-5E8D-4D10-8BAE-1F1B39491068}" srcId="{9C9FB1D7-607D-4E73-8635-8FD17F0A0CEB}" destId="{C87FF7C7-DD84-4C14-99D5-E79FAA95E7C5}" srcOrd="0" destOrd="0" parTransId="{AD2D58C3-3419-4D6C-B998-59EC62FFDFD5}" sibTransId="{E4AEBDD9-529B-4562-A9AF-4C53DBA688F3}"/>
    <dgm:cxn modelId="{CBD45537-0676-423E-A08A-3048F9D9F89D}" srcId="{462DBF25-E7A7-4240-B5C5-F32A371CB38D}" destId="{C75698A3-387B-4DB6-B077-C5AA23D961C9}" srcOrd="0" destOrd="0" parTransId="{1E0CCFA2-95F3-4A6F-AC0F-FA4215F4C768}" sibTransId="{AB68030E-020C-4FA5-8DAC-2EE14B578234}"/>
    <dgm:cxn modelId="{920C474E-2A4C-4A82-8287-219A11A54CED}" type="presOf" srcId="{9C9FB1D7-607D-4E73-8635-8FD17F0A0CEB}" destId="{5E18560A-C95B-4776-891D-F602A8ECA4E0}" srcOrd="0" destOrd="0" presId="urn:microsoft.com/office/officeart/2005/8/layout/hList2"/>
    <dgm:cxn modelId="{58A3F952-F407-43DC-B54E-E71A12CA31A8}" srcId="{1BD842B6-252D-4C53-943F-E139152739C7}" destId="{462DBF25-E7A7-4240-B5C5-F32A371CB38D}" srcOrd="1" destOrd="0" parTransId="{9D91B739-3CD2-46DD-8532-424D70C88BB3}" sibTransId="{FA93F0D5-B0C0-44ED-8BE5-BC8D75806D61}"/>
    <dgm:cxn modelId="{6A049177-A49C-40BF-A509-BDC7798C3E19}" srcId="{1BD842B6-252D-4C53-943F-E139152739C7}" destId="{9C9FB1D7-607D-4E73-8635-8FD17F0A0CEB}" srcOrd="0" destOrd="0" parTransId="{C52BDF9C-FD3F-40CB-97ED-B6EAECF03FAB}" sibTransId="{E0C6F727-6F41-48FE-BFC8-E4E19B8160D5}"/>
    <dgm:cxn modelId="{68E80C7E-2529-44DA-B71A-F7EE1CE5A122}" srcId="{802BB74C-3765-44E6-B31F-6FDE98660A76}" destId="{F243C829-569A-4151-97A1-C7AF0A75F005}" srcOrd="1" destOrd="0" parTransId="{BACFF593-0856-4213-8626-F13A71DA5699}" sibTransId="{FB184849-998F-434B-B1DB-2EA76BFBF5AA}"/>
    <dgm:cxn modelId="{B976107E-E996-4F66-AC11-69DDB65979A5}" type="presOf" srcId="{405601BE-3CB7-4B62-8E44-49BA6CCBFF80}" destId="{43374501-B00B-43C2-ABF7-468949019AE3}" srcOrd="0" destOrd="1" presId="urn:microsoft.com/office/officeart/2005/8/layout/hList2"/>
    <dgm:cxn modelId="{47D06A95-487A-4C1C-B145-49ED188609DD}" srcId="{802BB74C-3765-44E6-B31F-6FDE98660A76}" destId="{883C0E09-00AD-44E5-B856-016327568A32}" srcOrd="0" destOrd="0" parTransId="{AB57723D-E508-4D48-9A38-41BAEE954326}" sibTransId="{2C519D92-D731-454E-8740-E42F18349DBE}"/>
    <dgm:cxn modelId="{2AE966B5-5506-4DB6-94DB-D3160CCE99D1}" type="presOf" srcId="{1BD842B6-252D-4C53-943F-E139152739C7}" destId="{0CE58B0B-1B20-4766-BFB1-EDC7F10D0FEF}" srcOrd="0" destOrd="0" presId="urn:microsoft.com/office/officeart/2005/8/layout/hList2"/>
    <dgm:cxn modelId="{C76820C6-E170-4E57-BC4B-5D8F2C9AF7EB}" type="presOf" srcId="{C87FF7C7-DD84-4C14-99D5-E79FAA95E7C5}" destId="{1C5B324C-8DB8-4B1C-AF9E-5DD4539CE9BF}" srcOrd="0" destOrd="0" presId="urn:microsoft.com/office/officeart/2005/8/layout/hList2"/>
    <dgm:cxn modelId="{516AFBD3-81C2-47E0-90F9-BB24913B7001}" type="presOf" srcId="{802BB74C-3765-44E6-B31F-6FDE98660A76}" destId="{6508AF48-46DA-41D2-BFBD-1816CB6448B7}" srcOrd="0" destOrd="0" presId="urn:microsoft.com/office/officeart/2005/8/layout/hList2"/>
    <dgm:cxn modelId="{50ACCAE1-673B-49B4-AAAC-3FE2E04E091F}" srcId="{1BD842B6-252D-4C53-943F-E139152739C7}" destId="{802BB74C-3765-44E6-B31F-6FDE98660A76}" srcOrd="2" destOrd="0" parTransId="{BA6EDFDC-A6AB-49F7-82D9-1D92BA3065F2}" sibTransId="{35AE0657-39A5-4A3C-91C4-BE016551E376}"/>
    <dgm:cxn modelId="{B0CBFAE7-E895-48C9-A96C-F78702867224}" type="presOf" srcId="{C75698A3-387B-4DB6-B077-C5AA23D961C9}" destId="{43374501-B00B-43C2-ABF7-468949019AE3}" srcOrd="0" destOrd="0" presId="urn:microsoft.com/office/officeart/2005/8/layout/hList2"/>
    <dgm:cxn modelId="{6A010171-83D0-45B6-A7BD-36E6F96E9167}" type="presParOf" srcId="{0CE58B0B-1B20-4766-BFB1-EDC7F10D0FEF}" destId="{FC751AE4-C919-4C68-8112-71FB5CA5058C}" srcOrd="0" destOrd="0" presId="urn:microsoft.com/office/officeart/2005/8/layout/hList2"/>
    <dgm:cxn modelId="{470454DD-EFA9-433A-902E-94A3E13A885D}" type="presParOf" srcId="{FC751AE4-C919-4C68-8112-71FB5CA5058C}" destId="{4F338209-48EA-4EB8-9993-1D44B8E380AE}" srcOrd="0" destOrd="0" presId="urn:microsoft.com/office/officeart/2005/8/layout/hList2"/>
    <dgm:cxn modelId="{91E0BCE6-50A3-405B-AA05-8290710BBE6D}" type="presParOf" srcId="{FC751AE4-C919-4C68-8112-71FB5CA5058C}" destId="{1C5B324C-8DB8-4B1C-AF9E-5DD4539CE9BF}" srcOrd="1" destOrd="0" presId="urn:microsoft.com/office/officeart/2005/8/layout/hList2"/>
    <dgm:cxn modelId="{0367CA06-2E3A-4421-B3CF-90D34B6B803A}" type="presParOf" srcId="{FC751AE4-C919-4C68-8112-71FB5CA5058C}" destId="{5E18560A-C95B-4776-891D-F602A8ECA4E0}" srcOrd="2" destOrd="0" presId="urn:microsoft.com/office/officeart/2005/8/layout/hList2"/>
    <dgm:cxn modelId="{87FC1C41-D196-4C62-AE6D-C712FF18BC9D}" type="presParOf" srcId="{0CE58B0B-1B20-4766-BFB1-EDC7F10D0FEF}" destId="{0CCD8591-01B7-4536-9E86-E4C69993EE8B}" srcOrd="1" destOrd="0" presId="urn:microsoft.com/office/officeart/2005/8/layout/hList2"/>
    <dgm:cxn modelId="{9EDD0333-F4F1-44F3-8B91-FE099F04CF46}" type="presParOf" srcId="{0CE58B0B-1B20-4766-BFB1-EDC7F10D0FEF}" destId="{F1099F66-E4F8-4269-B8C6-F91DCB8F200E}" srcOrd="2" destOrd="0" presId="urn:microsoft.com/office/officeart/2005/8/layout/hList2"/>
    <dgm:cxn modelId="{E353D0DE-B599-498B-A819-EE93EB1627FF}" type="presParOf" srcId="{F1099F66-E4F8-4269-B8C6-F91DCB8F200E}" destId="{6BA39B3D-0999-48B6-B45B-75166709957B}" srcOrd="0" destOrd="0" presId="urn:microsoft.com/office/officeart/2005/8/layout/hList2"/>
    <dgm:cxn modelId="{DE3E903D-DDCE-44F0-A30A-0A92CAE6B3E1}" type="presParOf" srcId="{F1099F66-E4F8-4269-B8C6-F91DCB8F200E}" destId="{43374501-B00B-43C2-ABF7-468949019AE3}" srcOrd="1" destOrd="0" presId="urn:microsoft.com/office/officeart/2005/8/layout/hList2"/>
    <dgm:cxn modelId="{BEBB4A1D-CEFB-4929-A373-A2EF88F12DE3}" type="presParOf" srcId="{F1099F66-E4F8-4269-B8C6-F91DCB8F200E}" destId="{91A9A887-3416-4101-9196-B641F45C6092}" srcOrd="2" destOrd="0" presId="urn:microsoft.com/office/officeart/2005/8/layout/hList2"/>
    <dgm:cxn modelId="{155685EF-17B3-4622-ADC1-2BB72F6BAA31}" type="presParOf" srcId="{0CE58B0B-1B20-4766-BFB1-EDC7F10D0FEF}" destId="{304C1492-4692-47B2-8494-8E417CB7B5B0}" srcOrd="3" destOrd="0" presId="urn:microsoft.com/office/officeart/2005/8/layout/hList2"/>
    <dgm:cxn modelId="{575AA532-638D-46F2-9260-6F5CEE32251B}" type="presParOf" srcId="{0CE58B0B-1B20-4766-BFB1-EDC7F10D0FEF}" destId="{69591FEC-38D8-4035-B30D-70AAB3CADB28}" srcOrd="4" destOrd="0" presId="urn:microsoft.com/office/officeart/2005/8/layout/hList2"/>
    <dgm:cxn modelId="{031E49DA-1184-4EF9-AF4F-0C4624255E54}" type="presParOf" srcId="{69591FEC-38D8-4035-B30D-70AAB3CADB28}" destId="{96C49D8B-D827-445B-AA49-A5EDFC6DC9DC}" srcOrd="0" destOrd="0" presId="urn:microsoft.com/office/officeart/2005/8/layout/hList2"/>
    <dgm:cxn modelId="{32490876-B54F-40E1-9B4E-A8B641C41E9A}" type="presParOf" srcId="{69591FEC-38D8-4035-B30D-70AAB3CADB28}" destId="{DCBFC7C6-3F3F-40C0-BD56-60DA39BC51F9}" srcOrd="1" destOrd="0" presId="urn:microsoft.com/office/officeart/2005/8/layout/hList2"/>
    <dgm:cxn modelId="{32587650-7CCE-4AF7-84D4-63C6E8DA43B5}" type="presParOf" srcId="{69591FEC-38D8-4035-B30D-70AAB3CADB28}" destId="{6508AF48-46DA-41D2-BFBD-1816CB6448B7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A829A2-EA8B-4C2C-89B3-00314CB55043}" type="doc">
      <dgm:prSet loTypeId="urn:microsoft.com/office/officeart/2005/8/layout/p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B15A1A6-1DD3-402A-B037-67CEA1DBB34A}">
      <dgm:prSet phldrT="[Text]"/>
      <dgm:spPr/>
      <dgm:t>
        <a:bodyPr/>
        <a:lstStyle/>
        <a:p>
          <a:r>
            <a:rPr lang="en-US" dirty="0"/>
            <a:t>Organizational Realignment</a:t>
          </a:r>
        </a:p>
      </dgm:t>
    </dgm:pt>
    <dgm:pt modelId="{DA2ECAD2-B242-4686-A0B4-31A19B822A76}" type="parTrans" cxnId="{B004B2E3-017B-4294-A9AC-4F56AD080DB7}">
      <dgm:prSet/>
      <dgm:spPr/>
      <dgm:t>
        <a:bodyPr/>
        <a:lstStyle/>
        <a:p>
          <a:endParaRPr lang="en-US"/>
        </a:p>
      </dgm:t>
    </dgm:pt>
    <dgm:pt modelId="{4E373F7E-2488-41A6-8315-40486EF3BBA8}" type="sibTrans" cxnId="{B004B2E3-017B-4294-A9AC-4F56AD080DB7}">
      <dgm:prSet/>
      <dgm:spPr/>
      <dgm:t>
        <a:bodyPr/>
        <a:lstStyle/>
        <a:p>
          <a:endParaRPr lang="en-US"/>
        </a:p>
      </dgm:t>
    </dgm:pt>
    <dgm:pt modelId="{6761F162-BCC0-43B5-BA27-A5D231D990D7}">
      <dgm:prSet phldrT="[Text]"/>
      <dgm:spPr/>
      <dgm:t>
        <a:bodyPr/>
        <a:lstStyle/>
        <a:p>
          <a:r>
            <a:rPr lang="en-US" dirty="0"/>
            <a:t>Data Governance</a:t>
          </a:r>
        </a:p>
      </dgm:t>
    </dgm:pt>
    <dgm:pt modelId="{E854FFF7-3DB6-4D98-8C8A-921739D83F13}" type="parTrans" cxnId="{B48E0A6A-F740-4DD8-B3B2-79DD427B85C8}">
      <dgm:prSet/>
      <dgm:spPr/>
      <dgm:t>
        <a:bodyPr/>
        <a:lstStyle/>
        <a:p>
          <a:endParaRPr lang="en-US"/>
        </a:p>
      </dgm:t>
    </dgm:pt>
    <dgm:pt modelId="{7475E17C-B954-4D0E-925D-3148273F60F6}" type="sibTrans" cxnId="{B48E0A6A-F740-4DD8-B3B2-79DD427B85C8}">
      <dgm:prSet/>
      <dgm:spPr/>
      <dgm:t>
        <a:bodyPr/>
        <a:lstStyle/>
        <a:p>
          <a:endParaRPr lang="en-US"/>
        </a:p>
      </dgm:t>
    </dgm:pt>
    <dgm:pt modelId="{9D30027C-D6CF-437C-AA4A-B69560E29E65}">
      <dgm:prSet phldrT="[Text]"/>
      <dgm:spPr/>
      <dgm:t>
        <a:bodyPr/>
        <a:lstStyle/>
        <a:p>
          <a:r>
            <a:rPr lang="en-US" dirty="0"/>
            <a:t>Strategies for data management &amp; handling</a:t>
          </a:r>
        </a:p>
      </dgm:t>
    </dgm:pt>
    <dgm:pt modelId="{7F225791-51C8-45B1-AA7E-9EE76472B495}" type="parTrans" cxnId="{707B9638-D5B4-4590-85A6-9E6751D8F48C}">
      <dgm:prSet/>
      <dgm:spPr/>
      <dgm:t>
        <a:bodyPr/>
        <a:lstStyle/>
        <a:p>
          <a:endParaRPr lang="en-US"/>
        </a:p>
      </dgm:t>
    </dgm:pt>
    <dgm:pt modelId="{D54FC0D1-C1EA-4632-83C5-8271DE26BDAB}" type="sibTrans" cxnId="{707B9638-D5B4-4590-85A6-9E6751D8F48C}">
      <dgm:prSet/>
      <dgm:spPr/>
      <dgm:t>
        <a:bodyPr/>
        <a:lstStyle/>
        <a:p>
          <a:endParaRPr lang="en-US"/>
        </a:p>
      </dgm:t>
    </dgm:pt>
    <dgm:pt modelId="{1A9B7C87-16CE-46D2-8D22-4372E8663D05}" type="pres">
      <dgm:prSet presAssocID="{7BA829A2-EA8B-4C2C-89B3-00314CB55043}" presName="Name0" presStyleCnt="0">
        <dgm:presLayoutVars>
          <dgm:dir/>
          <dgm:resizeHandles val="exact"/>
        </dgm:presLayoutVars>
      </dgm:prSet>
      <dgm:spPr/>
    </dgm:pt>
    <dgm:pt modelId="{D8E40EA7-8BCD-45CF-95DE-19ED292BC264}" type="pres">
      <dgm:prSet presAssocID="{7BA829A2-EA8B-4C2C-89B3-00314CB55043}" presName="bkgdShp" presStyleLbl="alignAccFollowNode1" presStyleIdx="0" presStyleCnt="1" custScaleY="151415" custLinFactNeighborX="-829" custLinFactNeighborY="15228"/>
      <dgm:spPr>
        <a:ln>
          <a:noFill/>
        </a:ln>
      </dgm:spPr>
    </dgm:pt>
    <dgm:pt modelId="{11BB1AC8-A6EF-491C-9D1A-75DFF4A2BE75}" type="pres">
      <dgm:prSet presAssocID="{7BA829A2-EA8B-4C2C-89B3-00314CB55043}" presName="linComp" presStyleCnt="0"/>
      <dgm:spPr/>
    </dgm:pt>
    <dgm:pt modelId="{3B7D5874-54D1-46D4-A6A6-72B80DE79EB3}" type="pres">
      <dgm:prSet presAssocID="{7B15A1A6-1DD3-402A-B037-67CEA1DBB34A}" presName="compNode" presStyleCnt="0"/>
      <dgm:spPr/>
    </dgm:pt>
    <dgm:pt modelId="{40A9F03F-FC25-4937-872A-71817891EA44}" type="pres">
      <dgm:prSet presAssocID="{7B15A1A6-1DD3-402A-B037-67CEA1DBB34A}" presName="node" presStyleLbl="node1" presStyleIdx="0" presStyleCnt="3" custScaleX="79581" custScaleY="50392">
        <dgm:presLayoutVars>
          <dgm:bulletEnabled val="1"/>
        </dgm:presLayoutVars>
      </dgm:prSet>
      <dgm:spPr/>
    </dgm:pt>
    <dgm:pt modelId="{6F43AD22-2FAE-4A89-93B8-595CEC5794CF}" type="pres">
      <dgm:prSet presAssocID="{7B15A1A6-1DD3-402A-B037-67CEA1DBB34A}" presName="invisiNode" presStyleLbl="node1" presStyleIdx="0" presStyleCnt="3"/>
      <dgm:spPr/>
    </dgm:pt>
    <dgm:pt modelId="{553CAD87-AA6C-49BF-A569-1DD503E6CB28}" type="pres">
      <dgm:prSet presAssocID="{7B15A1A6-1DD3-402A-B037-67CEA1DBB34A}" presName="imagNode" presStyleLbl="fgImgPlace1" presStyleIdx="0" presStyleCnt="3" custScaleX="81819" custScaleY="17443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5000" b="-5000"/>
          </a:stretch>
        </a:blipFill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85190CA2-5012-4F90-A9DD-41837B36F40F}" type="pres">
      <dgm:prSet presAssocID="{4E373F7E-2488-41A6-8315-40486EF3BBA8}" presName="sibTrans" presStyleLbl="sibTrans2D1" presStyleIdx="0" presStyleCnt="0"/>
      <dgm:spPr/>
    </dgm:pt>
    <dgm:pt modelId="{AFF1EEA6-D3D3-4988-B21A-6AACD5B7914F}" type="pres">
      <dgm:prSet presAssocID="{6761F162-BCC0-43B5-BA27-A5D231D990D7}" presName="compNode" presStyleCnt="0"/>
      <dgm:spPr/>
    </dgm:pt>
    <dgm:pt modelId="{3DCA5710-0D91-4195-A7DA-87D6EA6955BD}" type="pres">
      <dgm:prSet presAssocID="{6761F162-BCC0-43B5-BA27-A5D231D990D7}" presName="node" presStyleLbl="node1" presStyleIdx="1" presStyleCnt="3" custScaleX="79581" custScaleY="50392">
        <dgm:presLayoutVars>
          <dgm:bulletEnabled val="1"/>
        </dgm:presLayoutVars>
      </dgm:prSet>
      <dgm:spPr/>
    </dgm:pt>
    <dgm:pt modelId="{AFE2D206-E1E1-4EE6-978C-E1F78053FDFF}" type="pres">
      <dgm:prSet presAssocID="{6761F162-BCC0-43B5-BA27-A5D231D990D7}" presName="invisiNode" presStyleLbl="node1" presStyleIdx="1" presStyleCnt="3"/>
      <dgm:spPr/>
    </dgm:pt>
    <dgm:pt modelId="{446F163D-4B69-460B-B8F3-B6E05BCF346C}" type="pres">
      <dgm:prSet presAssocID="{6761F162-BCC0-43B5-BA27-A5D231D990D7}" presName="imagNode" presStyleLbl="fgImgPlace1" presStyleIdx="1" presStyleCnt="3" custScaleX="76893" custScaleY="17443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1F8B774-08E5-4091-9FAD-898C3BB129CF}" type="pres">
      <dgm:prSet presAssocID="{7475E17C-B954-4D0E-925D-3148273F60F6}" presName="sibTrans" presStyleLbl="sibTrans2D1" presStyleIdx="0" presStyleCnt="0"/>
      <dgm:spPr/>
    </dgm:pt>
    <dgm:pt modelId="{AE31F016-AA2E-47D4-9402-9F9F4EA3AD82}" type="pres">
      <dgm:prSet presAssocID="{9D30027C-D6CF-437C-AA4A-B69560E29E65}" presName="compNode" presStyleCnt="0"/>
      <dgm:spPr/>
    </dgm:pt>
    <dgm:pt modelId="{56D212E3-AB15-48E8-8EF6-DD06BFAF6A8B}" type="pres">
      <dgm:prSet presAssocID="{9D30027C-D6CF-437C-AA4A-B69560E29E65}" presName="node" presStyleLbl="node1" presStyleIdx="2" presStyleCnt="3" custScaleX="79581" custScaleY="50392">
        <dgm:presLayoutVars>
          <dgm:bulletEnabled val="1"/>
        </dgm:presLayoutVars>
      </dgm:prSet>
      <dgm:spPr/>
    </dgm:pt>
    <dgm:pt modelId="{6B3C80AF-171E-4B4A-A474-C2DC9599CEA6}" type="pres">
      <dgm:prSet presAssocID="{9D30027C-D6CF-437C-AA4A-B69560E29E65}" presName="invisiNode" presStyleLbl="node1" presStyleIdx="2" presStyleCnt="3"/>
      <dgm:spPr/>
    </dgm:pt>
    <dgm:pt modelId="{4D0033F5-56FD-48FF-A21E-04D45C8FBF8B}" type="pres">
      <dgm:prSet presAssocID="{9D30027C-D6CF-437C-AA4A-B69560E29E65}" presName="imagNode" presStyleLbl="fgImgPlace1" presStyleIdx="2" presStyleCnt="3" custScaleX="74275" custScaleY="17443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</dgm:ptLst>
  <dgm:cxnLst>
    <dgm:cxn modelId="{7505A107-3552-47B2-98D6-140B4F02525C}" type="presOf" srcId="{9D30027C-D6CF-437C-AA4A-B69560E29E65}" destId="{56D212E3-AB15-48E8-8EF6-DD06BFAF6A8B}" srcOrd="0" destOrd="0" presId="urn:microsoft.com/office/officeart/2005/8/layout/pList2"/>
    <dgm:cxn modelId="{91041511-764D-494F-AC2C-7AE1D8C7F71D}" type="presOf" srcId="{7475E17C-B954-4D0E-925D-3148273F60F6}" destId="{51F8B774-08E5-4091-9FAD-898C3BB129CF}" srcOrd="0" destOrd="0" presId="urn:microsoft.com/office/officeart/2005/8/layout/pList2"/>
    <dgm:cxn modelId="{707B9638-D5B4-4590-85A6-9E6751D8F48C}" srcId="{7BA829A2-EA8B-4C2C-89B3-00314CB55043}" destId="{9D30027C-D6CF-437C-AA4A-B69560E29E65}" srcOrd="2" destOrd="0" parTransId="{7F225791-51C8-45B1-AA7E-9EE76472B495}" sibTransId="{D54FC0D1-C1EA-4632-83C5-8271DE26BDAB}"/>
    <dgm:cxn modelId="{41DF8C41-4B57-42C6-9729-4A74DA9B2CFA}" type="presOf" srcId="{7BA829A2-EA8B-4C2C-89B3-00314CB55043}" destId="{1A9B7C87-16CE-46D2-8D22-4372E8663D05}" srcOrd="0" destOrd="0" presId="urn:microsoft.com/office/officeart/2005/8/layout/pList2"/>
    <dgm:cxn modelId="{B48E0A6A-F740-4DD8-B3B2-79DD427B85C8}" srcId="{7BA829A2-EA8B-4C2C-89B3-00314CB55043}" destId="{6761F162-BCC0-43B5-BA27-A5D231D990D7}" srcOrd="1" destOrd="0" parTransId="{E854FFF7-3DB6-4D98-8C8A-921739D83F13}" sibTransId="{7475E17C-B954-4D0E-925D-3148273F60F6}"/>
    <dgm:cxn modelId="{AA47D76C-FC98-4DB2-8DAD-4E8B90A8AD66}" type="presOf" srcId="{6761F162-BCC0-43B5-BA27-A5D231D990D7}" destId="{3DCA5710-0D91-4195-A7DA-87D6EA6955BD}" srcOrd="0" destOrd="0" presId="urn:microsoft.com/office/officeart/2005/8/layout/pList2"/>
    <dgm:cxn modelId="{E110F1B5-1719-491C-8C18-800F104DED32}" type="presOf" srcId="{4E373F7E-2488-41A6-8315-40486EF3BBA8}" destId="{85190CA2-5012-4F90-A9DD-41837B36F40F}" srcOrd="0" destOrd="0" presId="urn:microsoft.com/office/officeart/2005/8/layout/pList2"/>
    <dgm:cxn modelId="{974D12CC-5C77-4DFC-9D04-DAAAB2518F18}" type="presOf" srcId="{7B15A1A6-1DD3-402A-B037-67CEA1DBB34A}" destId="{40A9F03F-FC25-4937-872A-71817891EA44}" srcOrd="0" destOrd="0" presId="urn:microsoft.com/office/officeart/2005/8/layout/pList2"/>
    <dgm:cxn modelId="{B004B2E3-017B-4294-A9AC-4F56AD080DB7}" srcId="{7BA829A2-EA8B-4C2C-89B3-00314CB55043}" destId="{7B15A1A6-1DD3-402A-B037-67CEA1DBB34A}" srcOrd="0" destOrd="0" parTransId="{DA2ECAD2-B242-4686-A0B4-31A19B822A76}" sibTransId="{4E373F7E-2488-41A6-8315-40486EF3BBA8}"/>
    <dgm:cxn modelId="{68C03FDE-1152-4BA3-82D7-F9022B995B4D}" type="presParOf" srcId="{1A9B7C87-16CE-46D2-8D22-4372E8663D05}" destId="{D8E40EA7-8BCD-45CF-95DE-19ED292BC264}" srcOrd="0" destOrd="0" presId="urn:microsoft.com/office/officeart/2005/8/layout/pList2"/>
    <dgm:cxn modelId="{559063B1-7431-46A2-8518-3A75B4BCC911}" type="presParOf" srcId="{1A9B7C87-16CE-46D2-8D22-4372E8663D05}" destId="{11BB1AC8-A6EF-491C-9D1A-75DFF4A2BE75}" srcOrd="1" destOrd="0" presId="urn:microsoft.com/office/officeart/2005/8/layout/pList2"/>
    <dgm:cxn modelId="{B432771B-2B7C-49C4-A18C-3B1A54B4E371}" type="presParOf" srcId="{11BB1AC8-A6EF-491C-9D1A-75DFF4A2BE75}" destId="{3B7D5874-54D1-46D4-A6A6-72B80DE79EB3}" srcOrd="0" destOrd="0" presId="urn:microsoft.com/office/officeart/2005/8/layout/pList2"/>
    <dgm:cxn modelId="{1BA3D9AF-A3F0-47DD-AF9E-351BAFF65613}" type="presParOf" srcId="{3B7D5874-54D1-46D4-A6A6-72B80DE79EB3}" destId="{40A9F03F-FC25-4937-872A-71817891EA44}" srcOrd="0" destOrd="0" presId="urn:microsoft.com/office/officeart/2005/8/layout/pList2"/>
    <dgm:cxn modelId="{DA6247C4-647C-4D59-82A9-80CCD4386FC5}" type="presParOf" srcId="{3B7D5874-54D1-46D4-A6A6-72B80DE79EB3}" destId="{6F43AD22-2FAE-4A89-93B8-595CEC5794CF}" srcOrd="1" destOrd="0" presId="urn:microsoft.com/office/officeart/2005/8/layout/pList2"/>
    <dgm:cxn modelId="{1C7849A6-CB45-4D2E-BD7A-847BAD4E3016}" type="presParOf" srcId="{3B7D5874-54D1-46D4-A6A6-72B80DE79EB3}" destId="{553CAD87-AA6C-49BF-A569-1DD503E6CB28}" srcOrd="2" destOrd="0" presId="urn:microsoft.com/office/officeart/2005/8/layout/pList2"/>
    <dgm:cxn modelId="{F582E364-1CC2-4134-8C97-7100E4C03E32}" type="presParOf" srcId="{11BB1AC8-A6EF-491C-9D1A-75DFF4A2BE75}" destId="{85190CA2-5012-4F90-A9DD-41837B36F40F}" srcOrd="1" destOrd="0" presId="urn:microsoft.com/office/officeart/2005/8/layout/pList2"/>
    <dgm:cxn modelId="{D27C0A4C-54B2-41F8-962B-B87E57D88471}" type="presParOf" srcId="{11BB1AC8-A6EF-491C-9D1A-75DFF4A2BE75}" destId="{AFF1EEA6-D3D3-4988-B21A-6AACD5B7914F}" srcOrd="2" destOrd="0" presId="urn:microsoft.com/office/officeart/2005/8/layout/pList2"/>
    <dgm:cxn modelId="{4BB5FA7A-F2B3-440C-9E09-4A9E5E784BC3}" type="presParOf" srcId="{AFF1EEA6-D3D3-4988-B21A-6AACD5B7914F}" destId="{3DCA5710-0D91-4195-A7DA-87D6EA6955BD}" srcOrd="0" destOrd="0" presId="urn:microsoft.com/office/officeart/2005/8/layout/pList2"/>
    <dgm:cxn modelId="{464131C9-9267-4F22-BB8B-6D553FC94AED}" type="presParOf" srcId="{AFF1EEA6-D3D3-4988-B21A-6AACD5B7914F}" destId="{AFE2D206-E1E1-4EE6-978C-E1F78053FDFF}" srcOrd="1" destOrd="0" presId="urn:microsoft.com/office/officeart/2005/8/layout/pList2"/>
    <dgm:cxn modelId="{F7EFCB7F-C72D-42CA-A96D-CD79DD2F4FC4}" type="presParOf" srcId="{AFF1EEA6-D3D3-4988-B21A-6AACD5B7914F}" destId="{446F163D-4B69-460B-B8F3-B6E05BCF346C}" srcOrd="2" destOrd="0" presId="urn:microsoft.com/office/officeart/2005/8/layout/pList2"/>
    <dgm:cxn modelId="{7891E87D-A5BD-439A-BAF7-751709FB4F26}" type="presParOf" srcId="{11BB1AC8-A6EF-491C-9D1A-75DFF4A2BE75}" destId="{51F8B774-08E5-4091-9FAD-898C3BB129CF}" srcOrd="3" destOrd="0" presId="urn:microsoft.com/office/officeart/2005/8/layout/pList2"/>
    <dgm:cxn modelId="{8208CED4-DB87-42E1-8B24-F53BCB7F4BBF}" type="presParOf" srcId="{11BB1AC8-A6EF-491C-9D1A-75DFF4A2BE75}" destId="{AE31F016-AA2E-47D4-9402-9F9F4EA3AD82}" srcOrd="4" destOrd="0" presId="urn:microsoft.com/office/officeart/2005/8/layout/pList2"/>
    <dgm:cxn modelId="{E54DAA45-7C1F-42A0-87D9-E4ECB1C053FB}" type="presParOf" srcId="{AE31F016-AA2E-47D4-9402-9F9F4EA3AD82}" destId="{56D212E3-AB15-48E8-8EF6-DD06BFAF6A8B}" srcOrd="0" destOrd="0" presId="urn:microsoft.com/office/officeart/2005/8/layout/pList2"/>
    <dgm:cxn modelId="{C1E21F71-7106-46AA-8286-A58A1702C5D9}" type="presParOf" srcId="{AE31F016-AA2E-47D4-9402-9F9F4EA3AD82}" destId="{6B3C80AF-171E-4B4A-A474-C2DC9599CEA6}" srcOrd="1" destOrd="0" presId="urn:microsoft.com/office/officeart/2005/8/layout/pList2"/>
    <dgm:cxn modelId="{1F2FBD02-9192-4A82-9859-39FECF9BB283}" type="presParOf" srcId="{AE31F016-AA2E-47D4-9402-9F9F4EA3AD82}" destId="{4D0033F5-56FD-48FF-A21E-04D45C8FBF8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7B64396-E3A2-4BFA-982F-28EAAECD3183}" type="doc">
      <dgm:prSet loTypeId="urn:microsoft.com/office/officeart/2005/8/layout/h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36695BD-FD40-4E9B-8994-068B71641B36}">
      <dgm:prSet phldrT="[Text]"/>
      <dgm:spPr>
        <a:solidFill>
          <a:schemeClr val="tx1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Documents</a:t>
          </a:r>
        </a:p>
      </dgm:t>
    </dgm:pt>
    <dgm:pt modelId="{6B734DD4-A0F6-4159-B7DF-93950714EE15}" type="parTrans" cxnId="{91C3BB32-3D0C-41F3-A333-3E3FE962560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C6FCE6-F3CA-486E-8CB5-8350945D8E2B}" type="sibTrans" cxnId="{91C3BB32-3D0C-41F3-A333-3E3FE962560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581BF7-F414-4CF6-B372-BF30D019C0C2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Charter / framework</a:t>
          </a:r>
        </a:p>
      </dgm:t>
    </dgm:pt>
    <dgm:pt modelId="{7845D953-3D4C-4D4E-96D0-F052EDA04FC0}" type="parTrans" cxnId="{40110D5C-AB58-420C-B5A6-33C588D506B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2EAE57-D57D-4561-9381-A25CF4204621}" type="sibTrans" cxnId="{40110D5C-AB58-420C-B5A6-33C588D506B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ADE1B5-580A-4E1F-A580-3EC0ABF15C7F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Written &amp; published policies</a:t>
          </a:r>
        </a:p>
      </dgm:t>
    </dgm:pt>
    <dgm:pt modelId="{FF73356E-7E39-4586-BC15-8197C195E953}" type="parTrans" cxnId="{E935AA1A-3406-403C-9755-8D7FEC55B98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4B4DC7-0ED3-4685-BCAB-37C7881D2AEF}" type="sibTrans" cxnId="{E935AA1A-3406-403C-9755-8D7FEC55B98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C5B4DE-AB4D-4567-96B2-A38F76CC0198}">
      <dgm:prSet phldrT="[Text]"/>
      <dgm:spPr>
        <a:solidFill>
          <a:schemeClr val="tx1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Groups</a:t>
          </a:r>
        </a:p>
      </dgm:t>
    </dgm:pt>
    <dgm:pt modelId="{F6D4FB44-3570-4BF7-9E1B-12D396B3E0EC}" type="parTrans" cxnId="{6152D665-67BE-4927-8A1A-B69D5DA8FFC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3A6D5D-1969-4A14-A19B-20C0E4B3EBD3}" type="sibTrans" cxnId="{6152D665-67BE-4927-8A1A-B69D5DA8FFC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EAD910-7434-4713-90E9-66A80A3BFCB6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Policy council</a:t>
          </a:r>
        </a:p>
      </dgm:t>
    </dgm:pt>
    <dgm:pt modelId="{A78914DF-7B1E-4CD0-A909-AC66E4E1B4D2}" type="parTrans" cxnId="{2514589D-CD94-4F16-BA2F-BFE32207A2E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55BB63-FAE4-444F-A484-E3C3A110F6B9}" type="sibTrans" cxnId="{2514589D-CD94-4F16-BA2F-BFE32207A2E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F02050-665C-449D-BF22-12408583C8C8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Data steward council(s)</a:t>
          </a:r>
        </a:p>
      </dgm:t>
    </dgm:pt>
    <dgm:pt modelId="{F226668E-8859-4136-942D-1BA04A75FA96}" type="parTrans" cxnId="{3975C677-C1F8-4E56-BA77-7E70DF5BB11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030A2D-380F-47E7-9989-E23C680CA04E}" type="sibTrans" cxnId="{3975C677-C1F8-4E56-BA77-7E70DF5BB11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3A9251-677E-43F5-88F9-4B407B200943}">
      <dgm:prSet phldrT="[Text]"/>
      <dgm:spPr>
        <a:solidFill>
          <a:schemeClr val="tx1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Individual roles</a:t>
          </a:r>
        </a:p>
      </dgm:t>
    </dgm:pt>
    <dgm:pt modelId="{011D7657-C944-4687-9094-10BA0E73F8EA}" type="parTrans" cxnId="{C9450BE3-FA36-4A99-881E-845C30BF0A9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E67705-18DA-4A77-A9CF-F4727B6C433E}" type="sibTrans" cxnId="{C9450BE3-FA36-4A99-881E-845C30BF0A9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9605D7-0B5E-4917-82F0-DF45960E2EE1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Data stewards</a:t>
          </a:r>
        </a:p>
      </dgm:t>
    </dgm:pt>
    <dgm:pt modelId="{D8BD7022-31C1-416B-A31C-BBDAB122D98B}" type="parTrans" cxnId="{400203F1-3A8C-4036-89DB-9BB9D006CD8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FFCED6-C2F8-43D9-AB91-75FF08551160}" type="sibTrans" cxnId="{400203F1-3A8C-4036-89DB-9BB9D006CD8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8D9104-5B0A-4541-BE49-2BC58A09C9CD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Data custodians/ caretakers</a:t>
          </a:r>
        </a:p>
      </dgm:t>
    </dgm:pt>
    <dgm:pt modelId="{E4AF3B1E-D017-4937-9F5F-4D586AA1CD42}" type="parTrans" cxnId="{B76B018C-18E2-4BC4-9A02-6B9330DBCBA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34626E-F9EA-479B-8F99-12E9FBDE5BE6}" type="sibTrans" cxnId="{B76B018C-18E2-4BC4-9A02-6B9330DBCBA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7D6F43-F58A-4076-B659-AE69F2EC6BFD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Data users</a:t>
          </a:r>
        </a:p>
      </dgm:t>
    </dgm:pt>
    <dgm:pt modelId="{3DC68DFB-46B3-4507-A3BF-9AABBE15288D}" type="parTrans" cxnId="{07FF1FCD-1D3B-4D83-82D5-778255C5D21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16F158-9EB1-4851-BA3F-3EE07FFE10E8}" type="sibTrans" cxnId="{07FF1FCD-1D3B-4D83-82D5-778255C5D21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E9E360-EBF9-4B3E-BBF5-418FB6F0F09E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Principles &amp; values</a:t>
          </a:r>
        </a:p>
      </dgm:t>
    </dgm:pt>
    <dgm:pt modelId="{AF97C6B1-5A88-4956-96B0-1D86DDFFC8BA}" type="parTrans" cxnId="{EC5DB9F6-EC6B-4786-97B8-C5C33BA71AF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2B602B-C09D-47D6-8507-8C4F1BFABA3B}" type="sibTrans" cxnId="{EC5DB9F6-EC6B-4786-97B8-C5C33BA71AF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59743D-5CC4-4D7B-9218-FFCBB66831E9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Purpose &amp; scope</a:t>
          </a:r>
        </a:p>
      </dgm:t>
    </dgm:pt>
    <dgm:pt modelId="{7FAEB30A-EBD9-43EC-B61E-74226054AA38}" type="parTrans" cxnId="{E7EA98DA-0EAE-43DE-9488-EEC0B8D72E9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4A03A3-1F79-45C3-BE14-7A99A159DB60}" type="sibTrans" cxnId="{E7EA98DA-0EAE-43DE-9488-EEC0B8D72E9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171415-39B4-4D20-A0AC-40096FCAA72C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Roles &amp; responsibilities</a:t>
          </a:r>
        </a:p>
      </dgm:t>
    </dgm:pt>
    <dgm:pt modelId="{E530E9E1-57AF-47B2-B14C-B26D18CE6968}" type="parTrans" cxnId="{520E1ED7-56D3-46A7-A6FA-F67CC09332A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967F66-2D60-4AC3-B404-86309E0C812E}" type="sibTrans" cxnId="{520E1ED7-56D3-46A7-A6FA-F67CC09332A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A074FB-58F4-44F4-8EBE-F0982591A51F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Data dictionaries</a:t>
          </a:r>
        </a:p>
      </dgm:t>
    </dgm:pt>
    <dgm:pt modelId="{739DA669-86D9-40EE-89CD-00445507D901}" type="parTrans" cxnId="{C3667A3B-262B-49E7-8A12-FEF1BAF565A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BB8FCD-0799-4D42-ADA6-201293DFBD48}" type="sibTrans" cxnId="{C3667A3B-262B-49E7-8A12-FEF1BAF565A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10EE97-963D-424F-ADDF-FE9D4E098C3D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Communication strategies</a:t>
          </a:r>
        </a:p>
      </dgm:t>
    </dgm:pt>
    <dgm:pt modelId="{27129E70-C001-4B61-8715-5131B346F1F9}" type="parTrans" cxnId="{45980B6B-EFF0-4A37-BAFF-B135D0D0C8E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F21DE0-B73D-45A6-973D-544C54517008}" type="sibTrans" cxnId="{45980B6B-EFF0-4A37-BAFF-B135D0D0C8E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DEEEDB-F699-4FFF-B6DD-E5D48F7A90A7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751E1B-74AF-4364-AB51-86D8BDFD24B6}" type="parTrans" cxnId="{081845ED-BBAD-4E27-810C-F665367118DB}">
      <dgm:prSet/>
      <dgm:spPr/>
      <dgm:t>
        <a:bodyPr/>
        <a:lstStyle/>
        <a:p>
          <a:endParaRPr lang="en-US"/>
        </a:p>
      </dgm:t>
    </dgm:pt>
    <dgm:pt modelId="{5CD8DFBC-2C5B-448B-A552-ADD7F20AE1AD}" type="sibTrans" cxnId="{081845ED-BBAD-4E27-810C-F665367118DB}">
      <dgm:prSet/>
      <dgm:spPr/>
      <dgm:t>
        <a:bodyPr/>
        <a:lstStyle/>
        <a:p>
          <a:endParaRPr lang="en-US"/>
        </a:p>
      </dgm:t>
    </dgm:pt>
    <dgm:pt modelId="{D09837A2-1C6D-4EB7-AA34-0459D795A071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BF4448-8352-4BA5-BEFC-7940750902DA}" type="parTrans" cxnId="{9366C0C7-BC78-40C7-88EF-0251B4C6B062}">
      <dgm:prSet/>
      <dgm:spPr/>
      <dgm:t>
        <a:bodyPr/>
        <a:lstStyle/>
        <a:p>
          <a:endParaRPr lang="en-US"/>
        </a:p>
      </dgm:t>
    </dgm:pt>
    <dgm:pt modelId="{690F3C24-D8E1-4634-885A-1E88D6CFE874}" type="sibTrans" cxnId="{9366C0C7-BC78-40C7-88EF-0251B4C6B062}">
      <dgm:prSet/>
      <dgm:spPr/>
      <dgm:t>
        <a:bodyPr/>
        <a:lstStyle/>
        <a:p>
          <a:endParaRPr lang="en-US"/>
        </a:p>
      </dgm:t>
    </dgm:pt>
    <dgm:pt modelId="{AFA72993-5B83-4AE4-B913-8DF9590CA28F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7D5870-21C3-4327-B9BD-47446C4EC10D}" type="parTrans" cxnId="{B6DB6B13-5F2F-4E91-B960-F684DC5A381E}">
      <dgm:prSet/>
      <dgm:spPr/>
      <dgm:t>
        <a:bodyPr/>
        <a:lstStyle/>
        <a:p>
          <a:endParaRPr lang="en-US"/>
        </a:p>
      </dgm:t>
    </dgm:pt>
    <dgm:pt modelId="{A1709B56-7726-4239-8F4D-606CA7C82E2C}" type="sibTrans" cxnId="{B6DB6B13-5F2F-4E91-B960-F684DC5A381E}">
      <dgm:prSet/>
      <dgm:spPr/>
      <dgm:t>
        <a:bodyPr/>
        <a:lstStyle/>
        <a:p>
          <a:endParaRPr lang="en-US"/>
        </a:p>
      </dgm:t>
    </dgm:pt>
    <dgm:pt modelId="{2214FE15-5762-4017-ACAC-15F31D3D246F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6BBF7C-FEA8-4C54-9FDE-C466219A8CE5}" type="parTrans" cxnId="{2A4365AF-DE48-45F9-AEAF-D91C694D7A08}">
      <dgm:prSet/>
      <dgm:spPr/>
      <dgm:t>
        <a:bodyPr/>
        <a:lstStyle/>
        <a:p>
          <a:endParaRPr lang="en-US"/>
        </a:p>
      </dgm:t>
    </dgm:pt>
    <dgm:pt modelId="{1089A3B4-CB0B-4D7F-8420-75191AF8ABD1}" type="sibTrans" cxnId="{2A4365AF-DE48-45F9-AEAF-D91C694D7A08}">
      <dgm:prSet/>
      <dgm:spPr/>
      <dgm:t>
        <a:bodyPr/>
        <a:lstStyle/>
        <a:p>
          <a:endParaRPr lang="en-US"/>
        </a:p>
      </dgm:t>
    </dgm:pt>
    <dgm:pt modelId="{7C01CFC6-9064-41D5-B412-A96207B57BD3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Information security council/program</a:t>
          </a:r>
        </a:p>
      </dgm:t>
    </dgm:pt>
    <dgm:pt modelId="{D63955BC-C76A-4379-A81B-2FEF1A0E7FB3}" type="parTrans" cxnId="{AD4AF1C7-4961-4C33-9138-D71EDB4A075D}">
      <dgm:prSet/>
      <dgm:spPr/>
      <dgm:t>
        <a:bodyPr/>
        <a:lstStyle/>
        <a:p>
          <a:endParaRPr lang="en-US"/>
        </a:p>
      </dgm:t>
    </dgm:pt>
    <dgm:pt modelId="{853C6BAD-CDEC-4917-AD5A-BB84B7865206}" type="sibTrans" cxnId="{AD4AF1C7-4961-4C33-9138-D71EDB4A075D}">
      <dgm:prSet/>
      <dgm:spPr/>
      <dgm:t>
        <a:bodyPr/>
        <a:lstStyle/>
        <a:p>
          <a:endParaRPr lang="en-US"/>
        </a:p>
      </dgm:t>
    </dgm:pt>
    <dgm:pt modelId="{740D4703-8D7C-416E-A88C-8FCA15F15709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1ECCB5-DC91-433C-9047-362690C00583}" type="parTrans" cxnId="{AB3D2A69-5E01-4AE6-8648-B1947F9F1C68}">
      <dgm:prSet/>
      <dgm:spPr/>
      <dgm:t>
        <a:bodyPr/>
        <a:lstStyle/>
        <a:p>
          <a:endParaRPr lang="en-US"/>
        </a:p>
      </dgm:t>
    </dgm:pt>
    <dgm:pt modelId="{F10A23FC-1F99-4778-851A-D9E28ADC8B36}" type="sibTrans" cxnId="{AB3D2A69-5E01-4AE6-8648-B1947F9F1C68}">
      <dgm:prSet/>
      <dgm:spPr/>
      <dgm:t>
        <a:bodyPr/>
        <a:lstStyle/>
        <a:p>
          <a:endParaRPr lang="en-US"/>
        </a:p>
      </dgm:t>
    </dgm:pt>
    <dgm:pt modelId="{1F19B466-24D5-4AAB-9719-DC9B7611B0FD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Senior leadership/</a:t>
          </a:r>
          <a:br>
            <a:rPr lang="en-US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Executive sponsors</a:t>
          </a:r>
          <a:br>
            <a:rPr lang="en-US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ED3EAA-211A-4338-BA35-FF8C34DD80F0}" type="parTrans" cxnId="{E3A5E96C-57E9-4B7B-A5F0-B07B8ABF2F2F}">
      <dgm:prSet/>
      <dgm:spPr/>
      <dgm:t>
        <a:bodyPr/>
        <a:lstStyle/>
        <a:p>
          <a:endParaRPr lang="en-US"/>
        </a:p>
      </dgm:t>
    </dgm:pt>
    <dgm:pt modelId="{51EA565F-0A6E-4AD3-9389-9A1C9BD2579B}" type="sibTrans" cxnId="{E3A5E96C-57E9-4B7B-A5F0-B07B8ABF2F2F}">
      <dgm:prSet/>
      <dgm:spPr/>
      <dgm:t>
        <a:bodyPr/>
        <a:lstStyle/>
        <a:p>
          <a:endParaRPr lang="en-US"/>
        </a:p>
      </dgm:t>
    </dgm:pt>
    <dgm:pt modelId="{303837BE-F5A0-4B33-9FDC-4A48BD6A6B91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Data Governance Office/ Administrative Personnel</a:t>
          </a:r>
        </a:p>
      </dgm:t>
    </dgm:pt>
    <dgm:pt modelId="{14968364-C47A-4773-8D35-E7CD85C85C45}" type="parTrans" cxnId="{9491B6CB-5B35-4C16-82AB-04E6581B26F4}">
      <dgm:prSet/>
      <dgm:spPr/>
      <dgm:t>
        <a:bodyPr/>
        <a:lstStyle/>
        <a:p>
          <a:endParaRPr lang="en-US"/>
        </a:p>
      </dgm:t>
    </dgm:pt>
    <dgm:pt modelId="{8D491463-BF9B-45CA-B9A5-B6D9EA5522D7}" type="sibTrans" cxnId="{9491B6CB-5B35-4C16-82AB-04E6581B26F4}">
      <dgm:prSet/>
      <dgm:spPr/>
      <dgm:t>
        <a:bodyPr/>
        <a:lstStyle/>
        <a:p>
          <a:endParaRPr lang="en-US"/>
        </a:p>
      </dgm:t>
    </dgm:pt>
    <dgm:pt modelId="{0A1A1FA6-2BE3-4B05-907F-45F792036E3B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0FDE82-4D41-4145-8CC4-8D63C2C31D73}" type="parTrans" cxnId="{9C2AFB66-AF83-4AF9-915D-4BE1F7A46C49}">
      <dgm:prSet/>
      <dgm:spPr/>
      <dgm:t>
        <a:bodyPr/>
        <a:lstStyle/>
        <a:p>
          <a:endParaRPr lang="en-US"/>
        </a:p>
      </dgm:t>
    </dgm:pt>
    <dgm:pt modelId="{D2ABF3E8-D907-4581-AA55-665A28E3D8E3}" type="sibTrans" cxnId="{9C2AFB66-AF83-4AF9-915D-4BE1F7A46C49}">
      <dgm:prSet/>
      <dgm:spPr/>
      <dgm:t>
        <a:bodyPr/>
        <a:lstStyle/>
        <a:p>
          <a:endParaRPr lang="en-US"/>
        </a:p>
      </dgm:t>
    </dgm:pt>
    <dgm:pt modelId="{58640FB9-4E2D-4687-B5E1-B5698B927ADC}" type="pres">
      <dgm:prSet presAssocID="{47B64396-E3A2-4BFA-982F-28EAAECD3183}" presName="Name0" presStyleCnt="0">
        <dgm:presLayoutVars>
          <dgm:dir/>
          <dgm:animLvl val="lvl"/>
          <dgm:resizeHandles val="exact"/>
        </dgm:presLayoutVars>
      </dgm:prSet>
      <dgm:spPr/>
    </dgm:pt>
    <dgm:pt modelId="{650DA3B0-8544-40BB-BFFB-C99F44552A4F}" type="pres">
      <dgm:prSet presAssocID="{136695BD-FD40-4E9B-8994-068B71641B36}" presName="composite" presStyleCnt="0"/>
      <dgm:spPr/>
    </dgm:pt>
    <dgm:pt modelId="{48302158-5669-4883-A75A-087BFCBA5DBE}" type="pres">
      <dgm:prSet presAssocID="{136695BD-FD40-4E9B-8994-068B71641B3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20AD40B-453A-496E-A10D-EA945EEFA04C}" type="pres">
      <dgm:prSet presAssocID="{136695BD-FD40-4E9B-8994-068B71641B36}" presName="desTx" presStyleLbl="alignAccFollowNode1" presStyleIdx="0" presStyleCnt="3" custScaleX="99221">
        <dgm:presLayoutVars>
          <dgm:bulletEnabled val="1"/>
        </dgm:presLayoutVars>
      </dgm:prSet>
      <dgm:spPr/>
    </dgm:pt>
    <dgm:pt modelId="{7A612F4E-61E9-4338-9536-28A85253B4CF}" type="pres">
      <dgm:prSet presAssocID="{73C6FCE6-F3CA-486E-8CB5-8350945D8E2B}" presName="space" presStyleCnt="0"/>
      <dgm:spPr/>
    </dgm:pt>
    <dgm:pt modelId="{64C4EE7E-3460-422B-9D59-C27D8CCA49C9}" type="pres">
      <dgm:prSet presAssocID="{57C5B4DE-AB4D-4567-96B2-A38F76CC0198}" presName="composite" presStyleCnt="0"/>
      <dgm:spPr/>
    </dgm:pt>
    <dgm:pt modelId="{52AD051F-398F-41DC-9C90-1BE055D3D550}" type="pres">
      <dgm:prSet presAssocID="{57C5B4DE-AB4D-4567-96B2-A38F76CC0198}" presName="parTx" presStyleLbl="alignNode1" presStyleIdx="1" presStyleCnt="3" custScaleX="93793">
        <dgm:presLayoutVars>
          <dgm:chMax val="0"/>
          <dgm:chPref val="0"/>
          <dgm:bulletEnabled val="1"/>
        </dgm:presLayoutVars>
      </dgm:prSet>
      <dgm:spPr/>
    </dgm:pt>
    <dgm:pt modelId="{89FD17A1-CDFF-4459-9BDE-5318444DE2F5}" type="pres">
      <dgm:prSet presAssocID="{57C5B4DE-AB4D-4567-96B2-A38F76CC0198}" presName="desTx" presStyleLbl="alignAccFollowNode1" presStyleIdx="1" presStyleCnt="3" custScaleX="93499">
        <dgm:presLayoutVars>
          <dgm:bulletEnabled val="1"/>
        </dgm:presLayoutVars>
      </dgm:prSet>
      <dgm:spPr/>
    </dgm:pt>
    <dgm:pt modelId="{520F7679-CED4-45D2-842B-7E2DB03AAC9E}" type="pres">
      <dgm:prSet presAssocID="{2C3A6D5D-1969-4A14-A19B-20C0E4B3EBD3}" presName="space" presStyleCnt="0"/>
      <dgm:spPr/>
    </dgm:pt>
    <dgm:pt modelId="{5F91C4F8-49D1-4DD0-B370-A062B4C5C66A}" type="pres">
      <dgm:prSet presAssocID="{353A9251-677E-43F5-88F9-4B407B200943}" presName="composite" presStyleCnt="0"/>
      <dgm:spPr/>
    </dgm:pt>
    <dgm:pt modelId="{F2B5DC8A-A487-4754-967A-8637F5F9E9FB}" type="pres">
      <dgm:prSet presAssocID="{353A9251-677E-43F5-88F9-4B407B20094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6022ED1-C60E-4AA9-AFAD-C51492A7561E}" type="pres">
      <dgm:prSet presAssocID="{353A9251-677E-43F5-88F9-4B407B200943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073AF02-0AE4-48EF-BDFF-20365D238939}" type="presOf" srcId="{65DEEEDB-F699-4FFF-B6DD-E5D48F7A90A7}" destId="{C20AD40B-453A-496E-A10D-EA945EEFA04C}" srcOrd="0" destOrd="4" presId="urn:microsoft.com/office/officeart/2005/8/layout/hList1"/>
    <dgm:cxn modelId="{B0B57E04-BD90-414F-9430-004D0648E862}" type="presOf" srcId="{57C5B4DE-AB4D-4567-96B2-A38F76CC0198}" destId="{52AD051F-398F-41DC-9C90-1BE055D3D550}" srcOrd="0" destOrd="0" presId="urn:microsoft.com/office/officeart/2005/8/layout/hList1"/>
    <dgm:cxn modelId="{B6DB6B13-5F2F-4E91-B960-F684DC5A381E}" srcId="{353A9251-677E-43F5-88F9-4B407B200943}" destId="{AFA72993-5B83-4AE4-B913-8DF9590CA28F}" srcOrd="1" destOrd="0" parTransId="{007D5870-21C3-4327-B9BD-47446C4EC10D}" sibTransId="{A1709B56-7726-4239-8F4D-606CA7C82E2C}"/>
    <dgm:cxn modelId="{E935AA1A-3406-403C-9755-8D7FEC55B986}" srcId="{136695BD-FD40-4E9B-8994-068B71641B36}" destId="{A8ADE1B5-580A-4E1F-A580-3EC0ABF15C7F}" srcOrd="1" destOrd="0" parTransId="{FF73356E-7E39-4586-BC15-8197C195E953}" sibTransId="{304B4DC7-0ED3-4685-BCAB-37C7881D2AEF}"/>
    <dgm:cxn modelId="{EB9DD31B-BBAC-4CDF-BC2C-7FFD21CD2265}" type="presOf" srcId="{0010EE97-963D-424F-ADDF-FE9D4E098C3D}" destId="{C20AD40B-453A-496E-A10D-EA945EEFA04C}" srcOrd="0" destOrd="7" presId="urn:microsoft.com/office/officeart/2005/8/layout/hList1"/>
    <dgm:cxn modelId="{91C3BB32-3D0C-41F3-A333-3E3FE9625602}" srcId="{47B64396-E3A2-4BFA-982F-28EAAECD3183}" destId="{136695BD-FD40-4E9B-8994-068B71641B36}" srcOrd="0" destOrd="0" parTransId="{6B734DD4-A0F6-4159-B7DF-93950714EE15}" sibTransId="{73C6FCE6-F3CA-486E-8CB5-8350945D8E2B}"/>
    <dgm:cxn modelId="{5E25E236-BF1B-4EFB-B7CA-1A846522E06C}" type="presOf" srcId="{7C01CFC6-9064-41D5-B412-A96207B57BD3}" destId="{89FD17A1-CDFF-4459-9BDE-5318444DE2F5}" srcOrd="0" destOrd="5" presId="urn:microsoft.com/office/officeart/2005/8/layout/hList1"/>
    <dgm:cxn modelId="{C3667A3B-262B-49E7-8A12-FEF1BAF565A5}" srcId="{136695BD-FD40-4E9B-8994-068B71641B36}" destId="{A9A074FB-58F4-44F4-8EBE-F0982591A51F}" srcOrd="2" destOrd="0" parTransId="{739DA669-86D9-40EE-89CD-00445507D901}" sibTransId="{0DBB8FCD-0799-4D42-ADA6-201293DFBD48}"/>
    <dgm:cxn modelId="{2956183D-EA43-442C-A5D0-25DF77C956FE}" type="presOf" srcId="{47B64396-E3A2-4BFA-982F-28EAAECD3183}" destId="{58640FB9-4E2D-4687-B5E1-B5698B927ADC}" srcOrd="0" destOrd="0" presId="urn:microsoft.com/office/officeart/2005/8/layout/hList1"/>
    <dgm:cxn modelId="{40110D5C-AB58-420C-B5A6-33C588D506B0}" srcId="{136695BD-FD40-4E9B-8994-068B71641B36}" destId="{58581BF7-F414-4CF6-B372-BF30D019C0C2}" srcOrd="0" destOrd="0" parTransId="{7845D953-3D4C-4D4E-96D0-F052EDA04FC0}" sibTransId="{6D2EAE57-D57D-4561-9381-A25CF4204621}"/>
    <dgm:cxn modelId="{D2C8D85F-566C-410E-A065-48C7CBC296B2}" type="presOf" srcId="{867D6F43-F58A-4076-B659-AE69F2EC6BFD}" destId="{66022ED1-C60E-4AA9-AFAD-C51492A7561E}" srcOrd="0" destOrd="4" presId="urn:microsoft.com/office/officeart/2005/8/layout/hList1"/>
    <dgm:cxn modelId="{41315660-24F0-4D66-A7E1-98BFFBE5A59C}" type="presOf" srcId="{D159743D-5CC4-4D7B-9218-FFCBB66831E9}" destId="{C20AD40B-453A-496E-A10D-EA945EEFA04C}" srcOrd="0" destOrd="2" presId="urn:microsoft.com/office/officeart/2005/8/layout/hList1"/>
    <dgm:cxn modelId="{B67EC260-B816-4360-8D49-C0F7EA56E0B1}" type="presOf" srcId="{740D4703-8D7C-416E-A88C-8FCA15F15709}" destId="{89FD17A1-CDFF-4459-9BDE-5318444DE2F5}" srcOrd="0" destOrd="4" presId="urn:microsoft.com/office/officeart/2005/8/layout/hList1"/>
    <dgm:cxn modelId="{6152D665-67BE-4927-8A1A-B69D5DA8FFC5}" srcId="{47B64396-E3A2-4BFA-982F-28EAAECD3183}" destId="{57C5B4DE-AB4D-4567-96B2-A38F76CC0198}" srcOrd="1" destOrd="0" parTransId="{F6D4FB44-3570-4BF7-9E1B-12D396B3E0EC}" sibTransId="{2C3A6D5D-1969-4A14-A19B-20C0E4B3EBD3}"/>
    <dgm:cxn modelId="{9C2AFB66-AF83-4AF9-915D-4BE1F7A46C49}" srcId="{57C5B4DE-AB4D-4567-96B2-A38F76CC0198}" destId="{0A1A1FA6-2BE3-4B05-907F-45F792036E3B}" srcOrd="6" destOrd="0" parTransId="{DC0FDE82-4D41-4145-8CC4-8D63C2C31D73}" sibTransId="{D2ABF3E8-D907-4581-AA55-665A28E3D8E3}"/>
    <dgm:cxn modelId="{AB3D2A69-5E01-4AE6-8648-B1947F9F1C68}" srcId="{57C5B4DE-AB4D-4567-96B2-A38F76CC0198}" destId="{740D4703-8D7C-416E-A88C-8FCA15F15709}" srcOrd="4" destOrd="0" parTransId="{561ECCB5-DC91-433C-9047-362690C00583}" sibTransId="{F10A23FC-1F99-4778-851A-D9E28ADC8B36}"/>
    <dgm:cxn modelId="{C694C469-C27F-47B3-A5E9-EB89B5AC6E99}" type="presOf" srcId="{558D9104-5B0A-4541-BE49-2BC58A09C9CD}" destId="{66022ED1-C60E-4AA9-AFAD-C51492A7561E}" srcOrd="0" destOrd="2" presId="urn:microsoft.com/office/officeart/2005/8/layout/hList1"/>
    <dgm:cxn modelId="{45980B6B-EFF0-4A37-BAFF-B135D0D0C8E4}" srcId="{136695BD-FD40-4E9B-8994-068B71641B36}" destId="{0010EE97-963D-424F-ADDF-FE9D4E098C3D}" srcOrd="3" destOrd="0" parTransId="{27129E70-C001-4B61-8715-5131B346F1F9}" sibTransId="{4AF21DE0-B73D-45A6-973D-544C54517008}"/>
    <dgm:cxn modelId="{E3A5E96C-57E9-4B7B-A5F0-B07B8ABF2F2F}" srcId="{57C5B4DE-AB4D-4567-96B2-A38F76CC0198}" destId="{1F19B466-24D5-4AAB-9719-DC9B7611B0FD}" srcOrd="0" destOrd="0" parTransId="{2FED3EAA-211A-4338-BA35-FF8C34DD80F0}" sibTransId="{51EA565F-0A6E-4AD3-9389-9A1C9BD2579B}"/>
    <dgm:cxn modelId="{962AC36F-51A2-43D0-A02F-48B34EBA00FC}" type="presOf" srcId="{136695BD-FD40-4E9B-8994-068B71641B36}" destId="{48302158-5669-4883-A75A-087BFCBA5DBE}" srcOrd="0" destOrd="0" presId="urn:microsoft.com/office/officeart/2005/8/layout/hList1"/>
    <dgm:cxn modelId="{AF3FEF51-3B40-4795-8D28-CA0596234A0E}" type="presOf" srcId="{D09837A2-1C6D-4EB7-AA34-0459D795A071}" destId="{89FD17A1-CDFF-4459-9BDE-5318444DE2F5}" srcOrd="0" destOrd="2" presId="urn:microsoft.com/office/officeart/2005/8/layout/hList1"/>
    <dgm:cxn modelId="{3975C677-C1F8-4E56-BA77-7E70DF5BB11B}" srcId="{57C5B4DE-AB4D-4567-96B2-A38F76CC0198}" destId="{D6F02050-665C-449D-BF22-12408583C8C8}" srcOrd="3" destOrd="0" parTransId="{F226668E-8859-4136-942D-1BA04A75FA96}" sibTransId="{E8030A2D-380F-47E7-9989-E23C680CA04E}"/>
    <dgm:cxn modelId="{E9E38358-3785-40AB-9810-E41F004D2668}" type="presOf" srcId="{AFA72993-5B83-4AE4-B913-8DF9590CA28F}" destId="{66022ED1-C60E-4AA9-AFAD-C51492A7561E}" srcOrd="0" destOrd="1" presId="urn:microsoft.com/office/officeart/2005/8/layout/hList1"/>
    <dgm:cxn modelId="{BB59037E-DED4-478E-A312-2C8389EC5E62}" type="presOf" srcId="{1F19B466-24D5-4AAB-9719-DC9B7611B0FD}" destId="{89FD17A1-CDFF-4459-9BDE-5318444DE2F5}" srcOrd="0" destOrd="0" presId="urn:microsoft.com/office/officeart/2005/8/layout/hList1"/>
    <dgm:cxn modelId="{B76B018C-18E2-4BC4-9A02-6B9330DBCBAF}" srcId="{353A9251-677E-43F5-88F9-4B407B200943}" destId="{558D9104-5B0A-4541-BE49-2BC58A09C9CD}" srcOrd="2" destOrd="0" parTransId="{E4AF3B1E-D017-4937-9F5F-4D586AA1CD42}" sibTransId="{6234626E-F9EA-479B-8F99-12E9FBDE5BE6}"/>
    <dgm:cxn modelId="{528EEA8F-1B39-4C55-8B08-29B238C25BCF}" type="presOf" srcId="{B59605D7-0B5E-4917-82F0-DF45960E2EE1}" destId="{66022ED1-C60E-4AA9-AFAD-C51492A7561E}" srcOrd="0" destOrd="0" presId="urn:microsoft.com/office/officeart/2005/8/layout/hList1"/>
    <dgm:cxn modelId="{F5F2869A-47D9-4400-931B-F25FA4773028}" type="presOf" srcId="{D6F02050-665C-449D-BF22-12408583C8C8}" destId="{89FD17A1-CDFF-4459-9BDE-5318444DE2F5}" srcOrd="0" destOrd="3" presId="urn:microsoft.com/office/officeart/2005/8/layout/hList1"/>
    <dgm:cxn modelId="{ACA8D49A-CF89-48ED-B17B-DBC6546FC22E}" type="presOf" srcId="{A8ADE1B5-580A-4E1F-A580-3EC0ABF15C7F}" destId="{C20AD40B-453A-496E-A10D-EA945EEFA04C}" srcOrd="0" destOrd="5" presId="urn:microsoft.com/office/officeart/2005/8/layout/hList1"/>
    <dgm:cxn modelId="{2514589D-CD94-4F16-BA2F-BFE32207A2EC}" srcId="{57C5B4DE-AB4D-4567-96B2-A38F76CC0198}" destId="{61EAD910-7434-4713-90E9-66A80A3BFCB6}" srcOrd="1" destOrd="0" parTransId="{A78914DF-7B1E-4CD0-A909-AC66E4E1B4D2}" sibTransId="{D255BB63-FAE4-444F-A484-E3C3A110F6B9}"/>
    <dgm:cxn modelId="{D24A6EA5-407A-43CE-9577-A642B7899067}" type="presOf" srcId="{0A1A1FA6-2BE3-4B05-907F-45F792036E3B}" destId="{89FD17A1-CDFF-4459-9BDE-5318444DE2F5}" srcOrd="0" destOrd="6" presId="urn:microsoft.com/office/officeart/2005/8/layout/hList1"/>
    <dgm:cxn modelId="{34FD55AC-DA38-45FC-9DC9-EB8DE92D4D79}" type="presOf" srcId="{61EAD910-7434-4713-90E9-66A80A3BFCB6}" destId="{89FD17A1-CDFF-4459-9BDE-5318444DE2F5}" srcOrd="0" destOrd="1" presId="urn:microsoft.com/office/officeart/2005/8/layout/hList1"/>
    <dgm:cxn modelId="{2A4365AF-DE48-45F9-AEAF-D91C694D7A08}" srcId="{353A9251-677E-43F5-88F9-4B407B200943}" destId="{2214FE15-5762-4017-ACAC-15F31D3D246F}" srcOrd="3" destOrd="0" parTransId="{D66BBF7C-FEA8-4C54-9FDE-C466219A8CE5}" sibTransId="{1089A3B4-CB0B-4D7F-8420-75191AF8ABD1}"/>
    <dgm:cxn modelId="{9366C0C7-BC78-40C7-88EF-0251B4C6B062}" srcId="{57C5B4DE-AB4D-4567-96B2-A38F76CC0198}" destId="{D09837A2-1C6D-4EB7-AA34-0459D795A071}" srcOrd="2" destOrd="0" parTransId="{4FBF4448-8352-4BA5-BEFC-7940750902DA}" sibTransId="{690F3C24-D8E1-4634-885A-1E88D6CFE874}"/>
    <dgm:cxn modelId="{AD4AF1C7-4961-4C33-9138-D71EDB4A075D}" srcId="{57C5B4DE-AB4D-4567-96B2-A38F76CC0198}" destId="{7C01CFC6-9064-41D5-B412-A96207B57BD3}" srcOrd="5" destOrd="0" parTransId="{D63955BC-C76A-4379-A81B-2FEF1A0E7FB3}" sibTransId="{853C6BAD-CDEC-4917-AD5A-BB84B7865206}"/>
    <dgm:cxn modelId="{9491B6CB-5B35-4C16-82AB-04E6581B26F4}" srcId="{57C5B4DE-AB4D-4567-96B2-A38F76CC0198}" destId="{303837BE-F5A0-4B33-9FDC-4A48BD6A6B91}" srcOrd="7" destOrd="0" parTransId="{14968364-C47A-4773-8D35-E7CD85C85C45}" sibTransId="{8D491463-BF9B-45CA-B9A5-B6D9EA5522D7}"/>
    <dgm:cxn modelId="{07FF1FCD-1D3B-4D83-82D5-778255C5D21B}" srcId="{353A9251-677E-43F5-88F9-4B407B200943}" destId="{867D6F43-F58A-4076-B659-AE69F2EC6BFD}" srcOrd="4" destOrd="0" parTransId="{3DC68DFB-46B3-4507-A3BF-9AABBE15288D}" sibTransId="{9716F158-9EB1-4851-BA3F-3EE07FFE10E8}"/>
    <dgm:cxn modelId="{A2ABA4D3-1464-4FC2-B287-F1492627D9A8}" type="presOf" srcId="{353A9251-677E-43F5-88F9-4B407B200943}" destId="{F2B5DC8A-A487-4754-967A-8637F5F9E9FB}" srcOrd="0" destOrd="0" presId="urn:microsoft.com/office/officeart/2005/8/layout/hList1"/>
    <dgm:cxn modelId="{2DB8FBD5-CE3C-403F-AC27-258A0F1FD267}" type="presOf" srcId="{58581BF7-F414-4CF6-B372-BF30D019C0C2}" destId="{C20AD40B-453A-496E-A10D-EA945EEFA04C}" srcOrd="0" destOrd="0" presId="urn:microsoft.com/office/officeart/2005/8/layout/hList1"/>
    <dgm:cxn modelId="{520E1ED7-56D3-46A7-A6FA-F67CC09332AB}" srcId="{58581BF7-F414-4CF6-B372-BF30D019C0C2}" destId="{E0171415-39B4-4D20-A0AC-40096FCAA72C}" srcOrd="2" destOrd="0" parTransId="{E530E9E1-57AF-47B2-B14C-B26D18CE6968}" sibTransId="{60967F66-2D60-4AC3-B404-86309E0C812E}"/>
    <dgm:cxn modelId="{AC5029D8-09F6-4CB5-B6F1-002B1C13FC25}" type="presOf" srcId="{E0171415-39B4-4D20-A0AC-40096FCAA72C}" destId="{C20AD40B-453A-496E-A10D-EA945EEFA04C}" srcOrd="0" destOrd="3" presId="urn:microsoft.com/office/officeart/2005/8/layout/hList1"/>
    <dgm:cxn modelId="{E7EA98DA-0EAE-43DE-9488-EEC0B8D72E99}" srcId="{58581BF7-F414-4CF6-B372-BF30D019C0C2}" destId="{D159743D-5CC4-4D7B-9218-FFCBB66831E9}" srcOrd="1" destOrd="0" parTransId="{7FAEB30A-EBD9-43EC-B61E-74226054AA38}" sibTransId="{3D4A03A3-1F79-45C3-BE14-7A99A159DB60}"/>
    <dgm:cxn modelId="{C9450BE3-FA36-4A99-881E-845C30BF0A9D}" srcId="{47B64396-E3A2-4BFA-982F-28EAAECD3183}" destId="{353A9251-677E-43F5-88F9-4B407B200943}" srcOrd="2" destOrd="0" parTransId="{011D7657-C944-4687-9094-10BA0E73F8EA}" sibTransId="{C3E67705-18DA-4A77-A9CF-F4727B6C433E}"/>
    <dgm:cxn modelId="{A587DCE4-2730-48E9-9AAB-13404110B5CD}" type="presOf" srcId="{A9A074FB-58F4-44F4-8EBE-F0982591A51F}" destId="{C20AD40B-453A-496E-A10D-EA945EEFA04C}" srcOrd="0" destOrd="6" presId="urn:microsoft.com/office/officeart/2005/8/layout/hList1"/>
    <dgm:cxn modelId="{445BA5E7-CA63-45FC-A7FF-F5C372AB82D0}" type="presOf" srcId="{3AE9E360-EBF9-4B3E-BBF5-418FB6F0F09E}" destId="{C20AD40B-453A-496E-A10D-EA945EEFA04C}" srcOrd="0" destOrd="1" presId="urn:microsoft.com/office/officeart/2005/8/layout/hList1"/>
    <dgm:cxn modelId="{B374E2E8-AEDA-455B-B06A-534AADEF7465}" type="presOf" srcId="{2214FE15-5762-4017-ACAC-15F31D3D246F}" destId="{66022ED1-C60E-4AA9-AFAD-C51492A7561E}" srcOrd="0" destOrd="3" presId="urn:microsoft.com/office/officeart/2005/8/layout/hList1"/>
    <dgm:cxn modelId="{081845ED-BBAD-4E27-810C-F665367118DB}" srcId="{58581BF7-F414-4CF6-B372-BF30D019C0C2}" destId="{65DEEEDB-F699-4FFF-B6DD-E5D48F7A90A7}" srcOrd="3" destOrd="0" parTransId="{1C751E1B-74AF-4364-AB51-86D8BDFD24B6}" sibTransId="{5CD8DFBC-2C5B-448B-A552-ADD7F20AE1AD}"/>
    <dgm:cxn modelId="{400203F1-3A8C-4036-89DB-9BB9D006CD8F}" srcId="{353A9251-677E-43F5-88F9-4B407B200943}" destId="{B59605D7-0B5E-4917-82F0-DF45960E2EE1}" srcOrd="0" destOrd="0" parTransId="{D8BD7022-31C1-416B-A31C-BBDAB122D98B}" sibTransId="{64FFCED6-C2F8-43D9-AB91-75FF08551160}"/>
    <dgm:cxn modelId="{073D48F3-E788-4AA7-9D17-94834AC5F97B}" type="presOf" srcId="{303837BE-F5A0-4B33-9FDC-4A48BD6A6B91}" destId="{89FD17A1-CDFF-4459-9BDE-5318444DE2F5}" srcOrd="0" destOrd="7" presId="urn:microsoft.com/office/officeart/2005/8/layout/hList1"/>
    <dgm:cxn modelId="{EC5DB9F6-EC6B-4786-97B8-C5C33BA71AF9}" srcId="{58581BF7-F414-4CF6-B372-BF30D019C0C2}" destId="{3AE9E360-EBF9-4B3E-BBF5-418FB6F0F09E}" srcOrd="0" destOrd="0" parTransId="{AF97C6B1-5A88-4956-96B0-1D86DDFFC8BA}" sibTransId="{2B2B602B-C09D-47D6-8507-8C4F1BFABA3B}"/>
    <dgm:cxn modelId="{CAB93E53-A461-4A23-8ECF-19707B11EAD0}" type="presParOf" srcId="{58640FB9-4E2D-4687-B5E1-B5698B927ADC}" destId="{650DA3B0-8544-40BB-BFFB-C99F44552A4F}" srcOrd="0" destOrd="0" presId="urn:microsoft.com/office/officeart/2005/8/layout/hList1"/>
    <dgm:cxn modelId="{C7B55D45-7E67-46ED-9B07-3D5EC9600F1C}" type="presParOf" srcId="{650DA3B0-8544-40BB-BFFB-C99F44552A4F}" destId="{48302158-5669-4883-A75A-087BFCBA5DBE}" srcOrd="0" destOrd="0" presId="urn:microsoft.com/office/officeart/2005/8/layout/hList1"/>
    <dgm:cxn modelId="{8B38D4FC-E0D7-4971-827C-86C43DCDFDC7}" type="presParOf" srcId="{650DA3B0-8544-40BB-BFFB-C99F44552A4F}" destId="{C20AD40B-453A-496E-A10D-EA945EEFA04C}" srcOrd="1" destOrd="0" presId="urn:microsoft.com/office/officeart/2005/8/layout/hList1"/>
    <dgm:cxn modelId="{20C949F3-510C-4064-8A64-7FC2D1F29A41}" type="presParOf" srcId="{58640FB9-4E2D-4687-B5E1-B5698B927ADC}" destId="{7A612F4E-61E9-4338-9536-28A85253B4CF}" srcOrd="1" destOrd="0" presId="urn:microsoft.com/office/officeart/2005/8/layout/hList1"/>
    <dgm:cxn modelId="{DBF11DEC-7B3B-48C6-B230-9839E78F0437}" type="presParOf" srcId="{58640FB9-4E2D-4687-B5E1-B5698B927ADC}" destId="{64C4EE7E-3460-422B-9D59-C27D8CCA49C9}" srcOrd="2" destOrd="0" presId="urn:microsoft.com/office/officeart/2005/8/layout/hList1"/>
    <dgm:cxn modelId="{BDFFF621-CA8A-4DAB-BC55-89386547BAAE}" type="presParOf" srcId="{64C4EE7E-3460-422B-9D59-C27D8CCA49C9}" destId="{52AD051F-398F-41DC-9C90-1BE055D3D550}" srcOrd="0" destOrd="0" presId="urn:microsoft.com/office/officeart/2005/8/layout/hList1"/>
    <dgm:cxn modelId="{7E12004A-8C1F-404F-A0BF-898133291270}" type="presParOf" srcId="{64C4EE7E-3460-422B-9D59-C27D8CCA49C9}" destId="{89FD17A1-CDFF-4459-9BDE-5318444DE2F5}" srcOrd="1" destOrd="0" presId="urn:microsoft.com/office/officeart/2005/8/layout/hList1"/>
    <dgm:cxn modelId="{694A69D9-C3E3-46B3-B343-6CFD84FC8280}" type="presParOf" srcId="{58640FB9-4E2D-4687-B5E1-B5698B927ADC}" destId="{520F7679-CED4-45D2-842B-7E2DB03AAC9E}" srcOrd="3" destOrd="0" presId="urn:microsoft.com/office/officeart/2005/8/layout/hList1"/>
    <dgm:cxn modelId="{3F9CC555-BFA3-4AAB-A969-0D6424D3D7DF}" type="presParOf" srcId="{58640FB9-4E2D-4687-B5E1-B5698B927ADC}" destId="{5F91C4F8-49D1-4DD0-B370-A062B4C5C66A}" srcOrd="4" destOrd="0" presId="urn:microsoft.com/office/officeart/2005/8/layout/hList1"/>
    <dgm:cxn modelId="{A50456DE-70B8-4ED0-B371-BD49749EB4E0}" type="presParOf" srcId="{5F91C4F8-49D1-4DD0-B370-A062B4C5C66A}" destId="{F2B5DC8A-A487-4754-967A-8637F5F9E9FB}" srcOrd="0" destOrd="0" presId="urn:microsoft.com/office/officeart/2005/8/layout/hList1"/>
    <dgm:cxn modelId="{5CE4A985-AF27-4D2C-ACDD-D458C6B6268C}" type="presParOf" srcId="{5F91C4F8-49D1-4DD0-B370-A062B4C5C66A}" destId="{66022ED1-C60E-4AA9-AFAD-C51492A7561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364EECA-EEDE-4A95-9931-45C38156A1CF}" type="doc">
      <dgm:prSet loTypeId="urn:microsoft.com/office/officeart/2005/8/layout/vList4" loCatId="list" qsTypeId="urn:microsoft.com/office/officeart/2005/8/quickstyle/simple1" qsCatId="simple" csTypeId="urn:microsoft.com/office/officeart/2005/8/colors/accent0_2" csCatId="mainScheme" phldr="1"/>
      <dgm:spPr/>
    </dgm:pt>
    <dgm:pt modelId="{A753CD4D-2D4A-4BC1-A7A1-44C74F07E2D1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Technology platform(s)</a:t>
          </a:r>
        </a:p>
      </dgm:t>
    </dgm:pt>
    <dgm:pt modelId="{8FDD7754-E464-4064-B992-8319F2DF9BC0}" type="parTrans" cxnId="{72916FEF-CC61-4BF5-BBD3-0CCA693B5EA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1F0727C-9AE5-421A-AAEF-3C83CF2FE188}" type="sibTrans" cxnId="{72916FEF-CC61-4BF5-BBD3-0CCA693B5EA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450E96B-ABC5-4D7E-B0B1-EE062D302875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Personnel</a:t>
          </a:r>
        </a:p>
      </dgm:t>
    </dgm:pt>
    <dgm:pt modelId="{CEA5974A-391D-4DF7-B19C-9246913A5F85}" type="sibTrans" cxnId="{178B4213-B0DF-428C-9CAC-FD25EB5E9DC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E1F053C-98D0-4BD2-A78F-BF85511BEEFE}" type="parTrans" cxnId="{178B4213-B0DF-428C-9CAC-FD25EB5E9DC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BF1EE81-45F5-443F-A223-22A69DF58F34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Data source expertise</a:t>
          </a:r>
        </a:p>
      </dgm:t>
    </dgm:pt>
    <dgm:pt modelId="{5D39953E-446C-49AB-90C5-B862188FEE02}" type="sibTrans" cxnId="{9EEC980E-7F70-4BBE-B877-664B2A0DBDD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70AE9CB-7437-4C1F-B46B-034426204349}" type="parTrans" cxnId="{9EEC980E-7F70-4BBE-B877-664B2A0DBDD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A899EE7-0C4B-492E-8AA7-EBBCC6F4239A}" type="pres">
      <dgm:prSet presAssocID="{8364EECA-EEDE-4A95-9931-45C38156A1CF}" presName="linear" presStyleCnt="0">
        <dgm:presLayoutVars>
          <dgm:dir/>
          <dgm:resizeHandles val="exact"/>
        </dgm:presLayoutVars>
      </dgm:prSet>
      <dgm:spPr/>
    </dgm:pt>
    <dgm:pt modelId="{73836F09-BFF5-4190-9DC2-15AB5B156C14}" type="pres">
      <dgm:prSet presAssocID="{A753CD4D-2D4A-4BC1-A7A1-44C74F07E2D1}" presName="comp" presStyleCnt="0"/>
      <dgm:spPr/>
    </dgm:pt>
    <dgm:pt modelId="{A5B3303D-F985-4B53-AA18-4AC49D83CC7D}" type="pres">
      <dgm:prSet presAssocID="{A753CD4D-2D4A-4BC1-A7A1-44C74F07E2D1}" presName="box" presStyleLbl="node1" presStyleIdx="0" presStyleCnt="3"/>
      <dgm:spPr/>
    </dgm:pt>
    <dgm:pt modelId="{C2639BE3-E133-4364-AAF5-C397569CA5F3}" type="pres">
      <dgm:prSet presAssocID="{A753CD4D-2D4A-4BC1-A7A1-44C74F07E2D1}" presName="img" presStyleLbl="fgImgPlace1" presStyleIdx="0" presStyleCnt="3" custScaleX="70980" custScaleY="10540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640ECED4-B977-410F-9B53-E43881695DC9}" type="pres">
      <dgm:prSet presAssocID="{A753CD4D-2D4A-4BC1-A7A1-44C74F07E2D1}" presName="text" presStyleLbl="node1" presStyleIdx="0" presStyleCnt="3">
        <dgm:presLayoutVars>
          <dgm:bulletEnabled val="1"/>
        </dgm:presLayoutVars>
      </dgm:prSet>
      <dgm:spPr/>
    </dgm:pt>
    <dgm:pt modelId="{75A9EB69-5775-4855-820F-8D0DC2C9E3A2}" type="pres">
      <dgm:prSet presAssocID="{91F0727C-9AE5-421A-AAEF-3C83CF2FE188}" presName="spacer" presStyleCnt="0"/>
      <dgm:spPr/>
    </dgm:pt>
    <dgm:pt modelId="{FFF0F6F7-7EE2-47D8-9DD2-1ADC709E654C}" type="pres">
      <dgm:prSet presAssocID="{E450E96B-ABC5-4D7E-B0B1-EE062D302875}" presName="comp" presStyleCnt="0"/>
      <dgm:spPr/>
    </dgm:pt>
    <dgm:pt modelId="{AD5BDA7F-B0DF-4AB7-988E-FF5EC67EDC20}" type="pres">
      <dgm:prSet presAssocID="{E450E96B-ABC5-4D7E-B0B1-EE062D302875}" presName="box" presStyleLbl="node1" presStyleIdx="1" presStyleCnt="3"/>
      <dgm:spPr/>
    </dgm:pt>
    <dgm:pt modelId="{FC7645F5-5F74-47AE-8B2D-C26CB28EF768}" type="pres">
      <dgm:prSet presAssocID="{E450E96B-ABC5-4D7E-B0B1-EE062D302875}" presName="img" presStyleLbl="fgImgPlace1" presStyleIdx="1" presStyleCnt="3" custScaleX="70980" custScaleY="10540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1000" b="-11000"/>
          </a:stretch>
        </a:blipFill>
      </dgm:spPr>
      <dgm:extLst>
        <a:ext uri="{E40237B7-FDA0-4F09-8148-C483321AD2D9}">
          <dgm14:cNvPr xmlns:dgm14="http://schemas.microsoft.com/office/drawing/2010/diagram" id="0" name="" descr="Children"/>
        </a:ext>
      </dgm:extLst>
    </dgm:pt>
    <dgm:pt modelId="{C38C417F-46F4-41B4-A739-D04E85DA8DB2}" type="pres">
      <dgm:prSet presAssocID="{E450E96B-ABC5-4D7E-B0B1-EE062D302875}" presName="text" presStyleLbl="node1" presStyleIdx="1" presStyleCnt="3">
        <dgm:presLayoutVars>
          <dgm:bulletEnabled val="1"/>
        </dgm:presLayoutVars>
      </dgm:prSet>
      <dgm:spPr/>
    </dgm:pt>
    <dgm:pt modelId="{47DDAF94-CCD3-45D3-A5F0-7431261BD7E7}" type="pres">
      <dgm:prSet presAssocID="{CEA5974A-391D-4DF7-B19C-9246913A5F85}" presName="spacer" presStyleCnt="0"/>
      <dgm:spPr/>
    </dgm:pt>
    <dgm:pt modelId="{F0DA6A15-1AE9-4B15-9F1C-4D6A99057EBD}" type="pres">
      <dgm:prSet presAssocID="{BBF1EE81-45F5-443F-A223-22A69DF58F34}" presName="comp" presStyleCnt="0"/>
      <dgm:spPr/>
    </dgm:pt>
    <dgm:pt modelId="{CFE3780B-9651-4BFC-9739-B3CE99C2C1D9}" type="pres">
      <dgm:prSet presAssocID="{BBF1EE81-45F5-443F-A223-22A69DF58F34}" presName="box" presStyleLbl="node1" presStyleIdx="2" presStyleCnt="3"/>
      <dgm:spPr/>
    </dgm:pt>
    <dgm:pt modelId="{25F5316D-1D7D-4381-8AB7-D0E9A452D99E}" type="pres">
      <dgm:prSet presAssocID="{BBF1EE81-45F5-443F-A223-22A69DF58F34}" presName="img" presStyleLbl="fgImgPlace1" presStyleIdx="2" presStyleCnt="3" custScaleX="70980" custScaleY="10540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1000" b="-11000"/>
          </a:stretch>
        </a:blipFill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6ADD9F6F-36ED-4433-8091-53083AFD3856}" type="pres">
      <dgm:prSet presAssocID="{BBF1EE81-45F5-443F-A223-22A69DF58F34}" presName="text" presStyleLbl="node1" presStyleIdx="2" presStyleCnt="3">
        <dgm:presLayoutVars>
          <dgm:bulletEnabled val="1"/>
        </dgm:presLayoutVars>
      </dgm:prSet>
      <dgm:spPr/>
    </dgm:pt>
  </dgm:ptLst>
  <dgm:cxnLst>
    <dgm:cxn modelId="{9EEC980E-7F70-4BBE-B877-664B2A0DBDDF}" srcId="{8364EECA-EEDE-4A95-9931-45C38156A1CF}" destId="{BBF1EE81-45F5-443F-A223-22A69DF58F34}" srcOrd="2" destOrd="0" parTransId="{D70AE9CB-7437-4C1F-B46B-034426204349}" sibTransId="{5D39953E-446C-49AB-90C5-B862188FEE02}"/>
    <dgm:cxn modelId="{178B4213-B0DF-428C-9CAC-FD25EB5E9DC2}" srcId="{8364EECA-EEDE-4A95-9931-45C38156A1CF}" destId="{E450E96B-ABC5-4D7E-B0B1-EE062D302875}" srcOrd="1" destOrd="0" parTransId="{2E1F053C-98D0-4BD2-A78F-BF85511BEEFE}" sibTransId="{CEA5974A-391D-4DF7-B19C-9246913A5F85}"/>
    <dgm:cxn modelId="{FC3B551A-02C6-4C07-AFB3-0B5B88309694}" type="presOf" srcId="{BBF1EE81-45F5-443F-A223-22A69DF58F34}" destId="{6ADD9F6F-36ED-4433-8091-53083AFD3856}" srcOrd="1" destOrd="0" presId="urn:microsoft.com/office/officeart/2005/8/layout/vList4"/>
    <dgm:cxn modelId="{B77A1230-CA8F-4BBF-8630-8F0172D17700}" type="presOf" srcId="{A753CD4D-2D4A-4BC1-A7A1-44C74F07E2D1}" destId="{640ECED4-B977-410F-9B53-E43881695DC9}" srcOrd="1" destOrd="0" presId="urn:microsoft.com/office/officeart/2005/8/layout/vList4"/>
    <dgm:cxn modelId="{B7853AA1-E376-43F7-84EB-BC14E1D2B9FD}" type="presOf" srcId="{E450E96B-ABC5-4D7E-B0B1-EE062D302875}" destId="{C38C417F-46F4-41B4-A739-D04E85DA8DB2}" srcOrd="1" destOrd="0" presId="urn:microsoft.com/office/officeart/2005/8/layout/vList4"/>
    <dgm:cxn modelId="{533F90AE-CEFE-4A7A-8C0E-B9C01FD161D6}" type="presOf" srcId="{BBF1EE81-45F5-443F-A223-22A69DF58F34}" destId="{CFE3780B-9651-4BFC-9739-B3CE99C2C1D9}" srcOrd="0" destOrd="0" presId="urn:microsoft.com/office/officeart/2005/8/layout/vList4"/>
    <dgm:cxn modelId="{C0F343BA-C446-41EC-846F-632779A1FCA0}" type="presOf" srcId="{A753CD4D-2D4A-4BC1-A7A1-44C74F07E2D1}" destId="{A5B3303D-F985-4B53-AA18-4AC49D83CC7D}" srcOrd="0" destOrd="0" presId="urn:microsoft.com/office/officeart/2005/8/layout/vList4"/>
    <dgm:cxn modelId="{87A909BC-0C1D-4E14-95AB-07B09AE0E779}" type="presOf" srcId="{8364EECA-EEDE-4A95-9931-45C38156A1CF}" destId="{3A899EE7-0C4B-492E-8AA7-EBBCC6F4239A}" srcOrd="0" destOrd="0" presId="urn:microsoft.com/office/officeart/2005/8/layout/vList4"/>
    <dgm:cxn modelId="{72916FEF-CC61-4BF5-BBD3-0CCA693B5EA3}" srcId="{8364EECA-EEDE-4A95-9931-45C38156A1CF}" destId="{A753CD4D-2D4A-4BC1-A7A1-44C74F07E2D1}" srcOrd="0" destOrd="0" parTransId="{8FDD7754-E464-4064-B992-8319F2DF9BC0}" sibTransId="{91F0727C-9AE5-421A-AAEF-3C83CF2FE188}"/>
    <dgm:cxn modelId="{D307AFEF-C5A2-4D0D-B500-ED0CE124BA39}" type="presOf" srcId="{E450E96B-ABC5-4D7E-B0B1-EE062D302875}" destId="{AD5BDA7F-B0DF-4AB7-988E-FF5EC67EDC20}" srcOrd="0" destOrd="0" presId="urn:microsoft.com/office/officeart/2005/8/layout/vList4"/>
    <dgm:cxn modelId="{6336B517-9371-4FDB-B51C-E4D4322AF0DD}" type="presParOf" srcId="{3A899EE7-0C4B-492E-8AA7-EBBCC6F4239A}" destId="{73836F09-BFF5-4190-9DC2-15AB5B156C14}" srcOrd="0" destOrd="0" presId="urn:microsoft.com/office/officeart/2005/8/layout/vList4"/>
    <dgm:cxn modelId="{043925F3-50F4-4FA1-82E9-145CB423F64C}" type="presParOf" srcId="{73836F09-BFF5-4190-9DC2-15AB5B156C14}" destId="{A5B3303D-F985-4B53-AA18-4AC49D83CC7D}" srcOrd="0" destOrd="0" presId="urn:microsoft.com/office/officeart/2005/8/layout/vList4"/>
    <dgm:cxn modelId="{67525D79-B77A-4754-8176-6CE154DBA687}" type="presParOf" srcId="{73836F09-BFF5-4190-9DC2-15AB5B156C14}" destId="{C2639BE3-E133-4364-AAF5-C397569CA5F3}" srcOrd="1" destOrd="0" presId="urn:microsoft.com/office/officeart/2005/8/layout/vList4"/>
    <dgm:cxn modelId="{B48A9492-4E7E-40E3-B65B-3919B2749FAC}" type="presParOf" srcId="{73836F09-BFF5-4190-9DC2-15AB5B156C14}" destId="{640ECED4-B977-410F-9B53-E43881695DC9}" srcOrd="2" destOrd="0" presId="urn:microsoft.com/office/officeart/2005/8/layout/vList4"/>
    <dgm:cxn modelId="{D3AA48FD-807E-4486-B39C-8C72C7E5F986}" type="presParOf" srcId="{3A899EE7-0C4B-492E-8AA7-EBBCC6F4239A}" destId="{75A9EB69-5775-4855-820F-8D0DC2C9E3A2}" srcOrd="1" destOrd="0" presId="urn:microsoft.com/office/officeart/2005/8/layout/vList4"/>
    <dgm:cxn modelId="{08E368EC-56EF-4705-973B-07FF7DF871C5}" type="presParOf" srcId="{3A899EE7-0C4B-492E-8AA7-EBBCC6F4239A}" destId="{FFF0F6F7-7EE2-47D8-9DD2-1ADC709E654C}" srcOrd="2" destOrd="0" presId="urn:microsoft.com/office/officeart/2005/8/layout/vList4"/>
    <dgm:cxn modelId="{E105BDBB-92F0-49E3-A4ED-9D2150CFD4D7}" type="presParOf" srcId="{FFF0F6F7-7EE2-47D8-9DD2-1ADC709E654C}" destId="{AD5BDA7F-B0DF-4AB7-988E-FF5EC67EDC20}" srcOrd="0" destOrd="0" presId="urn:microsoft.com/office/officeart/2005/8/layout/vList4"/>
    <dgm:cxn modelId="{99B9A063-B26B-4D92-99D9-A5B5765D65D8}" type="presParOf" srcId="{FFF0F6F7-7EE2-47D8-9DD2-1ADC709E654C}" destId="{FC7645F5-5F74-47AE-8B2D-C26CB28EF768}" srcOrd="1" destOrd="0" presId="urn:microsoft.com/office/officeart/2005/8/layout/vList4"/>
    <dgm:cxn modelId="{A0950EB0-CDCA-42D6-BCCA-F7AD51B016F8}" type="presParOf" srcId="{FFF0F6F7-7EE2-47D8-9DD2-1ADC709E654C}" destId="{C38C417F-46F4-41B4-A739-D04E85DA8DB2}" srcOrd="2" destOrd="0" presId="urn:microsoft.com/office/officeart/2005/8/layout/vList4"/>
    <dgm:cxn modelId="{1F878037-99AB-409B-B804-9AD6D8C1A253}" type="presParOf" srcId="{3A899EE7-0C4B-492E-8AA7-EBBCC6F4239A}" destId="{47DDAF94-CCD3-45D3-A5F0-7431261BD7E7}" srcOrd="3" destOrd="0" presId="urn:microsoft.com/office/officeart/2005/8/layout/vList4"/>
    <dgm:cxn modelId="{8D4B512F-2D4E-4AFF-A1B2-E330271D00EE}" type="presParOf" srcId="{3A899EE7-0C4B-492E-8AA7-EBBCC6F4239A}" destId="{F0DA6A15-1AE9-4B15-9F1C-4D6A99057EBD}" srcOrd="4" destOrd="0" presId="urn:microsoft.com/office/officeart/2005/8/layout/vList4"/>
    <dgm:cxn modelId="{CF0DAF01-B88A-482F-BEC1-0F243B324347}" type="presParOf" srcId="{F0DA6A15-1AE9-4B15-9F1C-4D6A99057EBD}" destId="{CFE3780B-9651-4BFC-9739-B3CE99C2C1D9}" srcOrd="0" destOrd="0" presId="urn:microsoft.com/office/officeart/2005/8/layout/vList4"/>
    <dgm:cxn modelId="{B7CB45C2-E392-4DA1-B26A-C8AD0BFAD860}" type="presParOf" srcId="{F0DA6A15-1AE9-4B15-9F1C-4D6A99057EBD}" destId="{25F5316D-1D7D-4381-8AB7-D0E9A452D99E}" srcOrd="1" destOrd="0" presId="urn:microsoft.com/office/officeart/2005/8/layout/vList4"/>
    <dgm:cxn modelId="{ED2EEF27-1852-4A9C-9CCB-C92C0588EA63}" type="presParOf" srcId="{F0DA6A15-1AE9-4B15-9F1C-4D6A99057EBD}" destId="{6ADD9F6F-36ED-4433-8091-53083AFD385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364EECA-EEDE-4A95-9931-45C38156A1CF}" type="doc">
      <dgm:prSet loTypeId="urn:microsoft.com/office/officeart/2008/layout/PictureLineup" loCatId="picture" qsTypeId="urn:microsoft.com/office/officeart/2005/8/quickstyle/simple1" qsCatId="simple" csTypeId="urn:microsoft.com/office/officeart/2005/8/colors/accent0_2" csCatId="mainScheme" phldr="1"/>
      <dgm:spPr/>
    </dgm:pt>
    <dgm:pt modelId="{A753CD4D-2D4A-4BC1-A7A1-44C74F07E2D1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Live data is not a “set it and forget it” operation</a:t>
          </a:r>
          <a:endParaRPr lang="en-US" dirty="0">
            <a:solidFill>
              <a:schemeClr val="tx1"/>
            </a:solidFill>
          </a:endParaRPr>
        </a:p>
      </dgm:t>
    </dgm:pt>
    <dgm:pt modelId="{8FDD7754-E464-4064-B992-8319F2DF9BC0}" type="parTrans" cxnId="{72916FEF-CC61-4BF5-BBD3-0CCA693B5EA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1F0727C-9AE5-421A-AAEF-3C83CF2FE188}" type="sibTrans" cxnId="{72916FEF-CC61-4BF5-BBD3-0CCA693B5EA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450E96B-ABC5-4D7E-B0B1-EE062D302875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Expect the unexpected</a:t>
          </a:r>
          <a:endParaRPr lang="en-US" dirty="0">
            <a:solidFill>
              <a:schemeClr val="tx1"/>
            </a:solidFill>
          </a:endParaRPr>
        </a:p>
      </dgm:t>
    </dgm:pt>
    <dgm:pt modelId="{CEA5974A-391D-4DF7-B19C-9246913A5F85}" type="sibTrans" cxnId="{178B4213-B0DF-428C-9CAC-FD25EB5E9DC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E1F053C-98D0-4BD2-A78F-BF85511BEEFE}" type="parTrans" cxnId="{178B4213-B0DF-428C-9CAC-FD25EB5E9DC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BF1EE81-45F5-443F-A223-22A69DF58F34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Understand your users</a:t>
          </a:r>
          <a:endParaRPr lang="en-US" dirty="0">
            <a:solidFill>
              <a:schemeClr val="tx1"/>
            </a:solidFill>
          </a:endParaRPr>
        </a:p>
      </dgm:t>
    </dgm:pt>
    <dgm:pt modelId="{5D39953E-446C-49AB-90C5-B862188FEE02}" type="sibTrans" cxnId="{9EEC980E-7F70-4BBE-B877-664B2A0DBDD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70AE9CB-7437-4C1F-B46B-034426204349}" type="parTrans" cxnId="{9EEC980E-7F70-4BBE-B877-664B2A0DBDD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298B64C-364E-4772-8769-CF44A542EBB4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Using live data (or not) affects your brand</a:t>
          </a:r>
          <a:endParaRPr lang="en-US" dirty="0">
            <a:solidFill>
              <a:schemeClr val="tx1"/>
            </a:solidFill>
          </a:endParaRPr>
        </a:p>
      </dgm:t>
    </dgm:pt>
    <dgm:pt modelId="{68D2FE17-2CCD-4CAF-A2E6-E43D3D1F4A9E}" type="parTrans" cxnId="{68B0E409-1319-4655-8F9C-B1E4D7B22B69}">
      <dgm:prSet/>
      <dgm:spPr/>
      <dgm:t>
        <a:bodyPr/>
        <a:lstStyle/>
        <a:p>
          <a:endParaRPr lang="en-US"/>
        </a:p>
      </dgm:t>
    </dgm:pt>
    <dgm:pt modelId="{FC747B06-6528-4ACB-BE4C-A8C6C676B234}" type="sibTrans" cxnId="{68B0E409-1319-4655-8F9C-B1E4D7B22B69}">
      <dgm:prSet/>
      <dgm:spPr/>
      <dgm:t>
        <a:bodyPr/>
        <a:lstStyle/>
        <a:p>
          <a:endParaRPr lang="en-US"/>
        </a:p>
      </dgm:t>
    </dgm:pt>
    <dgm:pt modelId="{AF97AD8F-1668-4932-9D3B-214A3D8BD139}" type="pres">
      <dgm:prSet presAssocID="{8364EECA-EEDE-4A95-9931-45C38156A1CF}" presName="Name0" presStyleCnt="0">
        <dgm:presLayoutVars>
          <dgm:chMax/>
          <dgm:chPref/>
          <dgm:dir/>
          <dgm:animLvl val="lvl"/>
          <dgm:resizeHandles val="exact"/>
        </dgm:presLayoutVars>
      </dgm:prSet>
      <dgm:spPr/>
    </dgm:pt>
    <dgm:pt modelId="{C1BBAFAC-CB97-4CFF-AA26-176FC6B55A6E}" type="pres">
      <dgm:prSet presAssocID="{A753CD4D-2D4A-4BC1-A7A1-44C74F07E2D1}" presName="composite" presStyleCnt="0"/>
      <dgm:spPr/>
    </dgm:pt>
    <dgm:pt modelId="{D107C1C1-C981-4A1D-A89E-647CCB970836}" type="pres">
      <dgm:prSet presAssocID="{A753CD4D-2D4A-4BC1-A7A1-44C74F07E2D1}" presName="Image" presStyleLbl="align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843F4259-B282-460B-8FF6-25F0F237ECEF}" type="pres">
      <dgm:prSet presAssocID="{A753CD4D-2D4A-4BC1-A7A1-44C74F07E2D1}" presName="Accent" presStyleLbl="parChTrans1D1" presStyleIdx="0" presStyleCnt="4"/>
      <dgm:spPr/>
    </dgm:pt>
    <dgm:pt modelId="{6699C383-4482-4233-BD2E-4F1A9A8A393F}" type="pres">
      <dgm:prSet presAssocID="{A753CD4D-2D4A-4BC1-A7A1-44C74F07E2D1}" presName="Paren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AA8C98A3-711E-428F-93CE-9F9EC4E6DEBE}" type="pres">
      <dgm:prSet presAssocID="{91F0727C-9AE5-421A-AAEF-3C83CF2FE188}" presName="sibTrans" presStyleCnt="0"/>
      <dgm:spPr/>
    </dgm:pt>
    <dgm:pt modelId="{2626B428-F8E1-4442-8AB5-6BAD0CF841E9}" type="pres">
      <dgm:prSet presAssocID="{E450E96B-ABC5-4D7E-B0B1-EE062D302875}" presName="composite" presStyleCnt="0"/>
      <dgm:spPr/>
    </dgm:pt>
    <dgm:pt modelId="{7EC863EE-C4B0-4EA1-BF2A-B18898966E98}" type="pres">
      <dgm:prSet presAssocID="{E450E96B-ABC5-4D7E-B0B1-EE062D302875}" presName="Image" presStyleLbl="align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6B348DBF-9F7C-4DA0-8191-41F07BF35EAB}" type="pres">
      <dgm:prSet presAssocID="{E450E96B-ABC5-4D7E-B0B1-EE062D302875}" presName="Accent" presStyleLbl="parChTrans1D1" presStyleIdx="1" presStyleCnt="4"/>
      <dgm:spPr/>
    </dgm:pt>
    <dgm:pt modelId="{4756646F-6719-442A-8EEA-B97984E62F36}" type="pres">
      <dgm:prSet presAssocID="{E450E96B-ABC5-4D7E-B0B1-EE062D302875}" presName="Paren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F95E9B01-C508-4B0D-8735-C9D995458778}" type="pres">
      <dgm:prSet presAssocID="{CEA5974A-391D-4DF7-B19C-9246913A5F85}" presName="sibTrans" presStyleCnt="0"/>
      <dgm:spPr/>
    </dgm:pt>
    <dgm:pt modelId="{DCB37D39-BCB3-4963-A390-1B19B91012DD}" type="pres">
      <dgm:prSet presAssocID="{BBF1EE81-45F5-443F-A223-22A69DF58F34}" presName="composite" presStyleCnt="0"/>
      <dgm:spPr/>
    </dgm:pt>
    <dgm:pt modelId="{9C129390-3345-48F5-AB11-052B28B0A9CF}" type="pres">
      <dgm:prSet presAssocID="{BBF1EE81-45F5-443F-A223-22A69DF58F34}" presName="Image" presStyleLbl="align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619EC2DC-EC8B-42C1-AE6C-8F807EDAA60C}" type="pres">
      <dgm:prSet presAssocID="{BBF1EE81-45F5-443F-A223-22A69DF58F34}" presName="Accent" presStyleLbl="parChTrans1D1" presStyleIdx="2" presStyleCnt="4"/>
      <dgm:spPr/>
    </dgm:pt>
    <dgm:pt modelId="{2575C1F7-E95A-4123-9823-3863E340F8AE}" type="pres">
      <dgm:prSet presAssocID="{BBF1EE81-45F5-443F-A223-22A69DF58F34}" presName="Paren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6765820A-9C32-4AB6-97E5-12632158CB76}" type="pres">
      <dgm:prSet presAssocID="{5D39953E-446C-49AB-90C5-B862188FEE02}" presName="sibTrans" presStyleCnt="0"/>
      <dgm:spPr/>
    </dgm:pt>
    <dgm:pt modelId="{55DF1B0F-6C27-4143-9519-6CF13B6B17D5}" type="pres">
      <dgm:prSet presAssocID="{D298B64C-364E-4772-8769-CF44A542EBB4}" presName="composite" presStyleCnt="0"/>
      <dgm:spPr/>
    </dgm:pt>
    <dgm:pt modelId="{C188215A-726C-4570-891C-F8BEE94D42AB}" type="pres">
      <dgm:prSet presAssocID="{D298B64C-364E-4772-8769-CF44A542EBB4}" presName="Image" presStyleLbl="align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0B4EE857-52D6-44AD-BF4D-E5E87A4724FC}" type="pres">
      <dgm:prSet presAssocID="{D298B64C-364E-4772-8769-CF44A542EBB4}" presName="Accent" presStyleLbl="parChTrans1D1" presStyleIdx="3" presStyleCnt="4"/>
      <dgm:spPr/>
    </dgm:pt>
    <dgm:pt modelId="{2676AF38-038F-4EFF-B1E8-3B75C8B2AF8D}" type="pres">
      <dgm:prSet presAssocID="{D298B64C-364E-4772-8769-CF44A542EBB4}" presName="Paren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5257F05-3F46-4D0E-8E80-00B132497BE6}" type="presOf" srcId="{8364EECA-EEDE-4A95-9931-45C38156A1CF}" destId="{AF97AD8F-1668-4932-9D3B-214A3D8BD139}" srcOrd="0" destOrd="0" presId="urn:microsoft.com/office/officeart/2008/layout/PictureLineup"/>
    <dgm:cxn modelId="{68B0E409-1319-4655-8F9C-B1E4D7B22B69}" srcId="{8364EECA-EEDE-4A95-9931-45C38156A1CF}" destId="{D298B64C-364E-4772-8769-CF44A542EBB4}" srcOrd="3" destOrd="0" parTransId="{68D2FE17-2CCD-4CAF-A2E6-E43D3D1F4A9E}" sibTransId="{FC747B06-6528-4ACB-BE4C-A8C6C676B234}"/>
    <dgm:cxn modelId="{9EEC980E-7F70-4BBE-B877-664B2A0DBDDF}" srcId="{8364EECA-EEDE-4A95-9931-45C38156A1CF}" destId="{BBF1EE81-45F5-443F-A223-22A69DF58F34}" srcOrd="2" destOrd="0" parTransId="{D70AE9CB-7437-4C1F-B46B-034426204349}" sibTransId="{5D39953E-446C-49AB-90C5-B862188FEE02}"/>
    <dgm:cxn modelId="{178B4213-B0DF-428C-9CAC-FD25EB5E9DC2}" srcId="{8364EECA-EEDE-4A95-9931-45C38156A1CF}" destId="{E450E96B-ABC5-4D7E-B0B1-EE062D302875}" srcOrd="1" destOrd="0" parTransId="{2E1F053C-98D0-4BD2-A78F-BF85511BEEFE}" sibTransId="{CEA5974A-391D-4DF7-B19C-9246913A5F85}"/>
    <dgm:cxn modelId="{9E6D4F14-8E69-4FA6-9875-E3669F0AFA63}" type="presOf" srcId="{BBF1EE81-45F5-443F-A223-22A69DF58F34}" destId="{2575C1F7-E95A-4123-9823-3863E340F8AE}" srcOrd="0" destOrd="0" presId="urn:microsoft.com/office/officeart/2008/layout/PictureLineup"/>
    <dgm:cxn modelId="{EDED943D-7BA6-40D1-9BCA-C95AB12E9472}" type="presOf" srcId="{E450E96B-ABC5-4D7E-B0B1-EE062D302875}" destId="{4756646F-6719-442A-8EEA-B97984E62F36}" srcOrd="0" destOrd="0" presId="urn:microsoft.com/office/officeart/2008/layout/PictureLineup"/>
    <dgm:cxn modelId="{FD24B1EA-32CF-4DFC-857E-D4483CD4A4AA}" type="presOf" srcId="{D298B64C-364E-4772-8769-CF44A542EBB4}" destId="{2676AF38-038F-4EFF-B1E8-3B75C8B2AF8D}" srcOrd="0" destOrd="0" presId="urn:microsoft.com/office/officeart/2008/layout/PictureLineup"/>
    <dgm:cxn modelId="{72916FEF-CC61-4BF5-BBD3-0CCA693B5EA3}" srcId="{8364EECA-EEDE-4A95-9931-45C38156A1CF}" destId="{A753CD4D-2D4A-4BC1-A7A1-44C74F07E2D1}" srcOrd="0" destOrd="0" parTransId="{8FDD7754-E464-4064-B992-8319F2DF9BC0}" sibTransId="{91F0727C-9AE5-421A-AAEF-3C83CF2FE188}"/>
    <dgm:cxn modelId="{B8578FFB-95AD-44C0-91F0-3988433202F1}" type="presOf" srcId="{A753CD4D-2D4A-4BC1-A7A1-44C74F07E2D1}" destId="{6699C383-4482-4233-BD2E-4F1A9A8A393F}" srcOrd="0" destOrd="0" presId="urn:microsoft.com/office/officeart/2008/layout/PictureLineup"/>
    <dgm:cxn modelId="{3DD23B0C-CA0C-404E-93D1-70AA4C08AA8A}" type="presParOf" srcId="{AF97AD8F-1668-4932-9D3B-214A3D8BD139}" destId="{C1BBAFAC-CB97-4CFF-AA26-176FC6B55A6E}" srcOrd="0" destOrd="0" presId="urn:microsoft.com/office/officeart/2008/layout/PictureLineup"/>
    <dgm:cxn modelId="{5DC4BEDA-E9F5-4103-9D6F-0E3043D9358E}" type="presParOf" srcId="{C1BBAFAC-CB97-4CFF-AA26-176FC6B55A6E}" destId="{D107C1C1-C981-4A1D-A89E-647CCB970836}" srcOrd="0" destOrd="0" presId="urn:microsoft.com/office/officeart/2008/layout/PictureLineup"/>
    <dgm:cxn modelId="{EC8B741A-7208-40D2-9013-BE47A8E82EB2}" type="presParOf" srcId="{C1BBAFAC-CB97-4CFF-AA26-176FC6B55A6E}" destId="{843F4259-B282-460B-8FF6-25F0F237ECEF}" srcOrd="1" destOrd="0" presId="urn:microsoft.com/office/officeart/2008/layout/PictureLineup"/>
    <dgm:cxn modelId="{772980A4-5E2D-426B-A28A-BE9D5B663F6B}" type="presParOf" srcId="{C1BBAFAC-CB97-4CFF-AA26-176FC6B55A6E}" destId="{6699C383-4482-4233-BD2E-4F1A9A8A393F}" srcOrd="2" destOrd="0" presId="urn:microsoft.com/office/officeart/2008/layout/PictureLineup"/>
    <dgm:cxn modelId="{D7C88919-8179-4D14-B6A5-A3C22630F952}" type="presParOf" srcId="{AF97AD8F-1668-4932-9D3B-214A3D8BD139}" destId="{AA8C98A3-711E-428F-93CE-9F9EC4E6DEBE}" srcOrd="1" destOrd="0" presId="urn:microsoft.com/office/officeart/2008/layout/PictureLineup"/>
    <dgm:cxn modelId="{DAA76101-1A4A-4FB5-96B7-7F8FFCD0D798}" type="presParOf" srcId="{AF97AD8F-1668-4932-9D3B-214A3D8BD139}" destId="{2626B428-F8E1-4442-8AB5-6BAD0CF841E9}" srcOrd="2" destOrd="0" presId="urn:microsoft.com/office/officeart/2008/layout/PictureLineup"/>
    <dgm:cxn modelId="{53CF3B57-7C99-4A8A-833D-166486E46445}" type="presParOf" srcId="{2626B428-F8E1-4442-8AB5-6BAD0CF841E9}" destId="{7EC863EE-C4B0-4EA1-BF2A-B18898966E98}" srcOrd="0" destOrd="0" presId="urn:microsoft.com/office/officeart/2008/layout/PictureLineup"/>
    <dgm:cxn modelId="{94808140-B229-43D6-A6F2-B3D8FF2236FF}" type="presParOf" srcId="{2626B428-F8E1-4442-8AB5-6BAD0CF841E9}" destId="{6B348DBF-9F7C-4DA0-8191-41F07BF35EAB}" srcOrd="1" destOrd="0" presId="urn:microsoft.com/office/officeart/2008/layout/PictureLineup"/>
    <dgm:cxn modelId="{8BC086AC-10F8-4DEA-8729-BD8AD0DCA665}" type="presParOf" srcId="{2626B428-F8E1-4442-8AB5-6BAD0CF841E9}" destId="{4756646F-6719-442A-8EEA-B97984E62F36}" srcOrd="2" destOrd="0" presId="urn:microsoft.com/office/officeart/2008/layout/PictureLineup"/>
    <dgm:cxn modelId="{36B42B3E-3D01-4B92-BE1C-A432945BD3BF}" type="presParOf" srcId="{AF97AD8F-1668-4932-9D3B-214A3D8BD139}" destId="{F95E9B01-C508-4B0D-8735-C9D995458778}" srcOrd="3" destOrd="0" presId="urn:microsoft.com/office/officeart/2008/layout/PictureLineup"/>
    <dgm:cxn modelId="{7BB6EE7F-C589-4C5A-BA88-FB78500E5366}" type="presParOf" srcId="{AF97AD8F-1668-4932-9D3B-214A3D8BD139}" destId="{DCB37D39-BCB3-4963-A390-1B19B91012DD}" srcOrd="4" destOrd="0" presId="urn:microsoft.com/office/officeart/2008/layout/PictureLineup"/>
    <dgm:cxn modelId="{57FCF499-951F-45AB-B6F2-C6E69B7E571D}" type="presParOf" srcId="{DCB37D39-BCB3-4963-A390-1B19B91012DD}" destId="{9C129390-3345-48F5-AB11-052B28B0A9CF}" srcOrd="0" destOrd="0" presId="urn:microsoft.com/office/officeart/2008/layout/PictureLineup"/>
    <dgm:cxn modelId="{A2556CF7-A006-4228-832C-025345AF1F51}" type="presParOf" srcId="{DCB37D39-BCB3-4963-A390-1B19B91012DD}" destId="{619EC2DC-EC8B-42C1-AE6C-8F807EDAA60C}" srcOrd="1" destOrd="0" presId="urn:microsoft.com/office/officeart/2008/layout/PictureLineup"/>
    <dgm:cxn modelId="{7D7A55BD-A841-48E5-B960-7F3244B4DE36}" type="presParOf" srcId="{DCB37D39-BCB3-4963-A390-1B19B91012DD}" destId="{2575C1F7-E95A-4123-9823-3863E340F8AE}" srcOrd="2" destOrd="0" presId="urn:microsoft.com/office/officeart/2008/layout/PictureLineup"/>
    <dgm:cxn modelId="{0A8EB0CA-28D3-410E-B4CD-C450EFCC6BB1}" type="presParOf" srcId="{AF97AD8F-1668-4932-9D3B-214A3D8BD139}" destId="{6765820A-9C32-4AB6-97E5-12632158CB76}" srcOrd="5" destOrd="0" presId="urn:microsoft.com/office/officeart/2008/layout/PictureLineup"/>
    <dgm:cxn modelId="{77AD2856-2AD6-4CA5-92EE-BEA84684A814}" type="presParOf" srcId="{AF97AD8F-1668-4932-9D3B-214A3D8BD139}" destId="{55DF1B0F-6C27-4143-9519-6CF13B6B17D5}" srcOrd="6" destOrd="0" presId="urn:microsoft.com/office/officeart/2008/layout/PictureLineup"/>
    <dgm:cxn modelId="{31F8E53E-D78D-4943-9599-41F80D8C5A0B}" type="presParOf" srcId="{55DF1B0F-6C27-4143-9519-6CF13B6B17D5}" destId="{C188215A-726C-4570-891C-F8BEE94D42AB}" srcOrd="0" destOrd="0" presId="urn:microsoft.com/office/officeart/2008/layout/PictureLineup"/>
    <dgm:cxn modelId="{9C9812F0-A73A-457C-9087-F9D155CF418D}" type="presParOf" srcId="{55DF1B0F-6C27-4143-9519-6CF13B6B17D5}" destId="{0B4EE857-52D6-44AD-BF4D-E5E87A4724FC}" srcOrd="1" destOrd="0" presId="urn:microsoft.com/office/officeart/2008/layout/PictureLineup"/>
    <dgm:cxn modelId="{10811079-C18B-4E61-8B4A-0A271C3C1979}" type="presParOf" srcId="{55DF1B0F-6C27-4143-9519-6CF13B6B17D5}" destId="{2676AF38-038F-4EFF-B1E8-3B75C8B2AF8D}" srcOrd="2" destOrd="0" presId="urn:microsoft.com/office/officeart/2008/layout/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418D89-4157-4B65-B50E-9EBFD0FBF7C9}">
      <dsp:nvSpPr>
        <dsp:cNvPr id="0" name=""/>
        <dsp:cNvSpPr/>
      </dsp:nvSpPr>
      <dsp:spPr>
        <a:xfrm>
          <a:off x="0" y="0"/>
          <a:ext cx="10332583" cy="2069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9C2961-9F46-4209-9BA6-4588A1933BD6}">
      <dsp:nvSpPr>
        <dsp:cNvPr id="0" name=""/>
        <dsp:cNvSpPr/>
      </dsp:nvSpPr>
      <dsp:spPr>
        <a:xfrm>
          <a:off x="312822" y="275885"/>
          <a:ext cx="2257427" cy="151737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60A681-73A9-4DA9-B847-974D0C6433D6}">
      <dsp:nvSpPr>
        <dsp:cNvPr id="0" name=""/>
        <dsp:cNvSpPr/>
      </dsp:nvSpPr>
      <dsp:spPr>
        <a:xfrm rot="10800000">
          <a:off x="312822" y="2069144"/>
          <a:ext cx="2257427" cy="2528954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Instantaneous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2400" kern="1200" dirty="0"/>
          </a:br>
          <a:r>
            <a:rPr lang="en-US" sz="2400" kern="1200" dirty="0"/>
            <a:t>Quantum Computing</a:t>
          </a:r>
        </a:p>
      </dsp:txBody>
      <dsp:txXfrm rot="10800000">
        <a:off x="382246" y="2069144"/>
        <a:ext cx="2118579" cy="2459530"/>
      </dsp:txXfrm>
    </dsp:sp>
    <dsp:sp modelId="{7838E52F-E6B2-47D5-8FDB-86360E89BC78}">
      <dsp:nvSpPr>
        <dsp:cNvPr id="0" name=""/>
        <dsp:cNvSpPr/>
      </dsp:nvSpPr>
      <dsp:spPr>
        <a:xfrm>
          <a:off x="2795992" y="275885"/>
          <a:ext cx="2257427" cy="151737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481EB4-6EC5-406C-A7AB-C09A44DFA675}">
      <dsp:nvSpPr>
        <dsp:cNvPr id="0" name=""/>
        <dsp:cNvSpPr/>
      </dsp:nvSpPr>
      <dsp:spPr>
        <a:xfrm rot="10800000">
          <a:off x="2795992" y="2069144"/>
          <a:ext cx="2257427" cy="2528954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Microseconds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2400" kern="1200" dirty="0"/>
          </a:br>
          <a:r>
            <a:rPr lang="en-US" sz="2400" kern="1200" dirty="0"/>
            <a:t>Transactional API</a:t>
          </a:r>
        </a:p>
      </dsp:txBody>
      <dsp:txXfrm rot="10800000">
        <a:off x="2865416" y="2069144"/>
        <a:ext cx="2118579" cy="2459530"/>
      </dsp:txXfrm>
    </dsp:sp>
    <dsp:sp modelId="{39CE5027-8187-4CB4-A34F-A89739CCED6C}">
      <dsp:nvSpPr>
        <dsp:cNvPr id="0" name=""/>
        <dsp:cNvSpPr/>
      </dsp:nvSpPr>
      <dsp:spPr>
        <a:xfrm>
          <a:off x="5279162" y="275885"/>
          <a:ext cx="2257427" cy="151737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37DE90-76ED-4053-BA62-52833F77E934}">
      <dsp:nvSpPr>
        <dsp:cNvPr id="0" name=""/>
        <dsp:cNvSpPr/>
      </dsp:nvSpPr>
      <dsp:spPr>
        <a:xfrm rot="10800000">
          <a:off x="5279162" y="2069144"/>
          <a:ext cx="2257427" cy="2528954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Second to hours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2400" kern="1200" dirty="0"/>
          </a:br>
          <a:r>
            <a:rPr lang="en-US" sz="2400" kern="1200" dirty="0"/>
            <a:t>Periodic API/ETL</a:t>
          </a:r>
        </a:p>
      </dsp:txBody>
      <dsp:txXfrm rot="10800000">
        <a:off x="5348586" y="2069144"/>
        <a:ext cx="2118579" cy="2459530"/>
      </dsp:txXfrm>
    </dsp:sp>
    <dsp:sp modelId="{A4BAFBBC-41D1-4507-9FC7-0BC529FF4A7F}">
      <dsp:nvSpPr>
        <dsp:cNvPr id="0" name=""/>
        <dsp:cNvSpPr/>
      </dsp:nvSpPr>
      <dsp:spPr>
        <a:xfrm>
          <a:off x="7762332" y="275885"/>
          <a:ext cx="2257427" cy="151737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FFA1AE-0C11-42DB-9F2E-1D4A1124DC76}">
      <dsp:nvSpPr>
        <dsp:cNvPr id="0" name=""/>
        <dsp:cNvSpPr/>
      </dsp:nvSpPr>
      <dsp:spPr>
        <a:xfrm rot="10800000">
          <a:off x="7762332" y="2069144"/>
          <a:ext cx="2257427" cy="2528954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Daily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2400" kern="1200" dirty="0"/>
          </a:br>
          <a:r>
            <a:rPr lang="en-US" sz="2400" kern="1200" dirty="0"/>
            <a:t>Traditional ETL</a:t>
          </a:r>
        </a:p>
      </dsp:txBody>
      <dsp:txXfrm rot="10800000">
        <a:off x="7831756" y="2069144"/>
        <a:ext cx="2118579" cy="24595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2587B-085B-4932-B56C-99C55B1077F2}">
      <dsp:nvSpPr>
        <dsp:cNvPr id="0" name=""/>
        <dsp:cNvSpPr/>
      </dsp:nvSpPr>
      <dsp:spPr>
        <a:xfrm>
          <a:off x="0" y="0"/>
          <a:ext cx="5244662" cy="7352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Accuracy &amp; integrity</a:t>
          </a:r>
        </a:p>
      </dsp:txBody>
      <dsp:txXfrm>
        <a:off x="1122459" y="0"/>
        <a:ext cx="4122202" cy="735275"/>
      </dsp:txXfrm>
    </dsp:sp>
    <dsp:sp modelId="{F74B31F7-B082-4870-B0CD-4A997CDF71AB}">
      <dsp:nvSpPr>
        <dsp:cNvPr id="0" name=""/>
        <dsp:cNvSpPr/>
      </dsp:nvSpPr>
      <dsp:spPr>
        <a:xfrm>
          <a:off x="277953" y="47598"/>
          <a:ext cx="640079" cy="64007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453A11-8330-435A-977A-C8E320391828}">
      <dsp:nvSpPr>
        <dsp:cNvPr id="0" name=""/>
        <dsp:cNvSpPr/>
      </dsp:nvSpPr>
      <dsp:spPr>
        <a:xfrm>
          <a:off x="0" y="808802"/>
          <a:ext cx="5244662" cy="7352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External standards</a:t>
          </a:r>
        </a:p>
      </dsp:txBody>
      <dsp:txXfrm>
        <a:off x="1122459" y="808802"/>
        <a:ext cx="4122202" cy="735275"/>
      </dsp:txXfrm>
    </dsp:sp>
    <dsp:sp modelId="{C7DD219B-AB49-4724-B289-BC837B03953F}">
      <dsp:nvSpPr>
        <dsp:cNvPr id="0" name=""/>
        <dsp:cNvSpPr/>
      </dsp:nvSpPr>
      <dsp:spPr>
        <a:xfrm>
          <a:off x="277953" y="856401"/>
          <a:ext cx="640079" cy="64007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F4CF2C-DA10-4DC5-ADFD-C74DF02E305C}">
      <dsp:nvSpPr>
        <dsp:cNvPr id="0" name=""/>
        <dsp:cNvSpPr/>
      </dsp:nvSpPr>
      <dsp:spPr>
        <a:xfrm>
          <a:off x="0" y="1617605"/>
          <a:ext cx="5244662" cy="7352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Replicability</a:t>
          </a:r>
        </a:p>
      </dsp:txBody>
      <dsp:txXfrm>
        <a:off x="1122459" y="1617605"/>
        <a:ext cx="4122202" cy="735275"/>
      </dsp:txXfrm>
    </dsp:sp>
    <dsp:sp modelId="{CA357FD1-B92F-4073-B66D-1474E27E21B8}">
      <dsp:nvSpPr>
        <dsp:cNvPr id="0" name=""/>
        <dsp:cNvSpPr/>
      </dsp:nvSpPr>
      <dsp:spPr>
        <a:xfrm>
          <a:off x="277953" y="1665204"/>
          <a:ext cx="640079" cy="64007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239707-C15D-4D7B-984A-32B50EA15643}">
      <dsp:nvSpPr>
        <dsp:cNvPr id="0" name=""/>
        <dsp:cNvSpPr/>
      </dsp:nvSpPr>
      <dsp:spPr>
        <a:xfrm>
          <a:off x="0" y="2426408"/>
          <a:ext cx="5244662" cy="7352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Meaning</a:t>
          </a:r>
        </a:p>
      </dsp:txBody>
      <dsp:txXfrm>
        <a:off x="1122459" y="2426408"/>
        <a:ext cx="4122202" cy="735275"/>
      </dsp:txXfrm>
    </dsp:sp>
    <dsp:sp modelId="{C4EFF23A-857A-4DAC-AD22-A53F9E991FEC}">
      <dsp:nvSpPr>
        <dsp:cNvPr id="0" name=""/>
        <dsp:cNvSpPr/>
      </dsp:nvSpPr>
      <dsp:spPr>
        <a:xfrm>
          <a:off x="277953" y="2474006"/>
          <a:ext cx="640079" cy="64007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9B093F-D34A-497A-80CE-31A3D602693F}">
      <dsp:nvSpPr>
        <dsp:cNvPr id="0" name=""/>
        <dsp:cNvSpPr/>
      </dsp:nvSpPr>
      <dsp:spPr>
        <a:xfrm>
          <a:off x="0" y="3235210"/>
          <a:ext cx="5244662" cy="7352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Trust</a:t>
          </a:r>
        </a:p>
      </dsp:txBody>
      <dsp:txXfrm>
        <a:off x="1122459" y="3235210"/>
        <a:ext cx="4122202" cy="735275"/>
      </dsp:txXfrm>
    </dsp:sp>
    <dsp:sp modelId="{8D42AF35-5D54-47A3-B409-E263EB3CB67A}">
      <dsp:nvSpPr>
        <dsp:cNvPr id="0" name=""/>
        <dsp:cNvSpPr/>
      </dsp:nvSpPr>
      <dsp:spPr>
        <a:xfrm>
          <a:off x="277953" y="3282809"/>
          <a:ext cx="640079" cy="64007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2587B-085B-4932-B56C-99C55B1077F2}">
      <dsp:nvSpPr>
        <dsp:cNvPr id="0" name=""/>
        <dsp:cNvSpPr/>
      </dsp:nvSpPr>
      <dsp:spPr>
        <a:xfrm>
          <a:off x="0" y="0"/>
          <a:ext cx="5244662" cy="7352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Transactional errors</a:t>
          </a:r>
        </a:p>
      </dsp:txBody>
      <dsp:txXfrm>
        <a:off x="1122459" y="0"/>
        <a:ext cx="4122202" cy="735275"/>
      </dsp:txXfrm>
    </dsp:sp>
    <dsp:sp modelId="{F74B31F7-B082-4870-B0CD-4A997CDF71AB}">
      <dsp:nvSpPr>
        <dsp:cNvPr id="0" name=""/>
        <dsp:cNvSpPr/>
      </dsp:nvSpPr>
      <dsp:spPr>
        <a:xfrm>
          <a:off x="277953" y="47598"/>
          <a:ext cx="640079" cy="64007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453A11-8330-435A-977A-C8E320391828}">
      <dsp:nvSpPr>
        <dsp:cNvPr id="0" name=""/>
        <dsp:cNvSpPr/>
      </dsp:nvSpPr>
      <dsp:spPr>
        <a:xfrm>
          <a:off x="0" y="808802"/>
          <a:ext cx="5244662" cy="7352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Internally defined</a:t>
          </a:r>
        </a:p>
      </dsp:txBody>
      <dsp:txXfrm>
        <a:off x="1122459" y="808802"/>
        <a:ext cx="4122202" cy="735275"/>
      </dsp:txXfrm>
    </dsp:sp>
    <dsp:sp modelId="{C7DD219B-AB49-4724-B289-BC837B03953F}">
      <dsp:nvSpPr>
        <dsp:cNvPr id="0" name=""/>
        <dsp:cNvSpPr/>
      </dsp:nvSpPr>
      <dsp:spPr>
        <a:xfrm>
          <a:off x="277953" y="856401"/>
          <a:ext cx="640079" cy="64007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F4CF2C-DA10-4DC5-ADFD-C74DF02E305C}">
      <dsp:nvSpPr>
        <dsp:cNvPr id="0" name=""/>
        <dsp:cNvSpPr/>
      </dsp:nvSpPr>
      <dsp:spPr>
        <a:xfrm>
          <a:off x="0" y="1617605"/>
          <a:ext cx="5244662" cy="7352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Unrepeatable</a:t>
          </a:r>
        </a:p>
      </dsp:txBody>
      <dsp:txXfrm>
        <a:off x="1122459" y="1617605"/>
        <a:ext cx="4122202" cy="735275"/>
      </dsp:txXfrm>
    </dsp:sp>
    <dsp:sp modelId="{CA357FD1-B92F-4073-B66D-1474E27E21B8}">
      <dsp:nvSpPr>
        <dsp:cNvPr id="0" name=""/>
        <dsp:cNvSpPr/>
      </dsp:nvSpPr>
      <dsp:spPr>
        <a:xfrm>
          <a:off x="277953" y="1665204"/>
          <a:ext cx="640079" cy="64007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239707-C15D-4D7B-984A-32B50EA15643}">
      <dsp:nvSpPr>
        <dsp:cNvPr id="0" name=""/>
        <dsp:cNvSpPr/>
      </dsp:nvSpPr>
      <dsp:spPr>
        <a:xfrm>
          <a:off x="0" y="2426408"/>
          <a:ext cx="5244662" cy="7352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Uncertainty</a:t>
          </a:r>
        </a:p>
      </dsp:txBody>
      <dsp:txXfrm>
        <a:off x="1122459" y="2426408"/>
        <a:ext cx="4122202" cy="735275"/>
      </dsp:txXfrm>
    </dsp:sp>
    <dsp:sp modelId="{C4EFF23A-857A-4DAC-AD22-A53F9E991FEC}">
      <dsp:nvSpPr>
        <dsp:cNvPr id="0" name=""/>
        <dsp:cNvSpPr/>
      </dsp:nvSpPr>
      <dsp:spPr>
        <a:xfrm>
          <a:off x="277953" y="2474006"/>
          <a:ext cx="640079" cy="64007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9B093F-D34A-497A-80CE-31A3D602693F}">
      <dsp:nvSpPr>
        <dsp:cNvPr id="0" name=""/>
        <dsp:cNvSpPr/>
      </dsp:nvSpPr>
      <dsp:spPr>
        <a:xfrm>
          <a:off x="0" y="3235210"/>
          <a:ext cx="5244662" cy="7352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Unreliability</a:t>
          </a:r>
        </a:p>
      </dsp:txBody>
      <dsp:txXfrm>
        <a:off x="1122459" y="3235210"/>
        <a:ext cx="4122202" cy="735275"/>
      </dsp:txXfrm>
    </dsp:sp>
    <dsp:sp modelId="{8D42AF35-5D54-47A3-B409-E263EB3CB67A}">
      <dsp:nvSpPr>
        <dsp:cNvPr id="0" name=""/>
        <dsp:cNvSpPr/>
      </dsp:nvSpPr>
      <dsp:spPr>
        <a:xfrm>
          <a:off x="277953" y="3282809"/>
          <a:ext cx="640079" cy="64007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8560A-C95B-4776-891D-F602A8ECA4E0}">
      <dsp:nvSpPr>
        <dsp:cNvPr id="0" name=""/>
        <dsp:cNvSpPr/>
      </dsp:nvSpPr>
      <dsp:spPr>
        <a:xfrm rot="16200000">
          <a:off x="-1500660" y="2407822"/>
          <a:ext cx="3630187" cy="504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5271" bIns="0" numCol="1" spcCol="1270" anchor="t" anchorCtr="0">
          <a:noAutofit/>
        </a:bodyPr>
        <a:lstStyle/>
        <a:p>
          <a:pPr marL="0" lvl="0" indent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Take a “snapshot”</a:t>
          </a:r>
        </a:p>
      </dsp:txBody>
      <dsp:txXfrm>
        <a:off x="-1500660" y="2407822"/>
        <a:ext cx="3630187" cy="504873"/>
      </dsp:txXfrm>
    </dsp:sp>
    <dsp:sp modelId="{1C5B324C-8DB8-4B1C-AF9E-5DD4539CE9BF}">
      <dsp:nvSpPr>
        <dsp:cNvPr id="0" name=""/>
        <dsp:cNvSpPr/>
      </dsp:nvSpPr>
      <dsp:spPr>
        <a:xfrm>
          <a:off x="566869" y="845166"/>
          <a:ext cx="2514807" cy="36301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445271" rIns="234696" bIns="23469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Extract needed data at a specific point in time, curate it, and preserve it</a:t>
          </a:r>
          <a:endParaRPr lang="en-US" sz="2600" kern="1200" dirty="0"/>
        </a:p>
      </dsp:txBody>
      <dsp:txXfrm>
        <a:off x="566869" y="845166"/>
        <a:ext cx="2514807" cy="3630187"/>
      </dsp:txXfrm>
    </dsp:sp>
    <dsp:sp modelId="{4F338209-48EA-4EB8-9993-1D44B8E380AE}">
      <dsp:nvSpPr>
        <dsp:cNvPr id="0" name=""/>
        <dsp:cNvSpPr/>
      </dsp:nvSpPr>
      <dsp:spPr>
        <a:xfrm>
          <a:off x="61995" y="178732"/>
          <a:ext cx="1009747" cy="10097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A9A887-3416-4101-9196-B641F45C6092}">
      <dsp:nvSpPr>
        <dsp:cNvPr id="0" name=""/>
        <dsp:cNvSpPr/>
      </dsp:nvSpPr>
      <dsp:spPr>
        <a:xfrm rot="16200000">
          <a:off x="2181989" y="2407822"/>
          <a:ext cx="3630187" cy="504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5271" bIns="0" numCol="1" spcCol="1270" anchor="t" anchorCtr="0">
          <a:noAutofit/>
        </a:bodyPr>
        <a:lstStyle/>
        <a:p>
          <a:pPr marL="0" lvl="0" indent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Advantages</a:t>
          </a:r>
          <a:endParaRPr lang="en-US" sz="3100" kern="1200" dirty="0"/>
        </a:p>
      </dsp:txBody>
      <dsp:txXfrm>
        <a:off x="2181989" y="2407822"/>
        <a:ext cx="3630187" cy="504873"/>
      </dsp:txXfrm>
    </dsp:sp>
    <dsp:sp modelId="{43374501-B00B-43C2-ABF7-468949019AE3}">
      <dsp:nvSpPr>
        <dsp:cNvPr id="0" name=""/>
        <dsp:cNvSpPr/>
      </dsp:nvSpPr>
      <dsp:spPr>
        <a:xfrm>
          <a:off x="4249519" y="845166"/>
          <a:ext cx="2514807" cy="36301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445271" rIns="234696" bIns="23469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Consistent, valid, reliable, auditable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Can always produce the same answer</a:t>
          </a:r>
          <a:endParaRPr lang="en-US" sz="2600" kern="1200" dirty="0"/>
        </a:p>
      </dsp:txBody>
      <dsp:txXfrm>
        <a:off x="4249519" y="845166"/>
        <a:ext cx="2514807" cy="3630187"/>
      </dsp:txXfrm>
    </dsp:sp>
    <dsp:sp modelId="{6BA39B3D-0999-48B6-B45B-75166709957B}">
      <dsp:nvSpPr>
        <dsp:cNvPr id="0" name=""/>
        <dsp:cNvSpPr/>
      </dsp:nvSpPr>
      <dsp:spPr>
        <a:xfrm>
          <a:off x="3744645" y="178732"/>
          <a:ext cx="1009747" cy="10097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08AF48-46DA-41D2-BFBD-1816CB6448B7}">
      <dsp:nvSpPr>
        <dsp:cNvPr id="0" name=""/>
        <dsp:cNvSpPr/>
      </dsp:nvSpPr>
      <dsp:spPr>
        <a:xfrm rot="16200000">
          <a:off x="5864639" y="2407822"/>
          <a:ext cx="3630187" cy="504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5271" bIns="0" numCol="1" spcCol="1270" anchor="t" anchorCtr="0">
          <a:noAutofit/>
        </a:bodyPr>
        <a:lstStyle/>
        <a:p>
          <a:pPr marL="0" lvl="0" indent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Disadvantages</a:t>
          </a:r>
          <a:endParaRPr lang="en-US" sz="3100" kern="1200" dirty="0"/>
        </a:p>
      </dsp:txBody>
      <dsp:txXfrm>
        <a:off x="5864639" y="2407822"/>
        <a:ext cx="3630187" cy="504873"/>
      </dsp:txXfrm>
    </dsp:sp>
    <dsp:sp modelId="{DCBFC7C6-3F3F-40C0-BD56-60DA39BC51F9}">
      <dsp:nvSpPr>
        <dsp:cNvPr id="0" name=""/>
        <dsp:cNvSpPr/>
      </dsp:nvSpPr>
      <dsp:spPr>
        <a:xfrm>
          <a:off x="7932169" y="845166"/>
          <a:ext cx="2514807" cy="36301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445271" rIns="234696" bIns="23469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Slow, out-of-date, limited access, labor-intensive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Backward-looking</a:t>
          </a:r>
        </a:p>
      </dsp:txBody>
      <dsp:txXfrm>
        <a:off x="7932169" y="845166"/>
        <a:ext cx="2514807" cy="3630187"/>
      </dsp:txXfrm>
    </dsp:sp>
    <dsp:sp modelId="{96C49D8B-D827-445B-AA49-A5EDFC6DC9DC}">
      <dsp:nvSpPr>
        <dsp:cNvPr id="0" name=""/>
        <dsp:cNvSpPr/>
      </dsp:nvSpPr>
      <dsp:spPr>
        <a:xfrm rot="10800000">
          <a:off x="7427295" y="178732"/>
          <a:ext cx="1009747" cy="10097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40EA7-8BCD-45CF-95DE-19ED292BC264}">
      <dsp:nvSpPr>
        <dsp:cNvPr id="0" name=""/>
        <dsp:cNvSpPr/>
      </dsp:nvSpPr>
      <dsp:spPr>
        <a:xfrm>
          <a:off x="0" y="124745"/>
          <a:ext cx="10272327" cy="292236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CAD87-AA6C-49BF-A569-1DD503E6CB28}">
      <dsp:nvSpPr>
        <dsp:cNvPr id="0" name=""/>
        <dsp:cNvSpPr/>
      </dsp:nvSpPr>
      <dsp:spPr>
        <a:xfrm>
          <a:off x="610433" y="484847"/>
          <a:ext cx="2719631" cy="24688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5000" b="-5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A9F03F-FC25-4937-872A-71817891EA44}">
      <dsp:nvSpPr>
        <dsp:cNvPr id="0" name=""/>
        <dsp:cNvSpPr/>
      </dsp:nvSpPr>
      <dsp:spPr>
        <a:xfrm rot="10800000">
          <a:off x="647628" y="3269418"/>
          <a:ext cx="2645241" cy="1188714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Organizational Realignment</a:t>
          </a:r>
        </a:p>
      </dsp:txBody>
      <dsp:txXfrm rot="10800000">
        <a:off x="684185" y="3269418"/>
        <a:ext cx="2572127" cy="1152157"/>
      </dsp:txXfrm>
    </dsp:sp>
    <dsp:sp modelId="{446F163D-4B69-460B-B8F3-B6E05BCF346C}">
      <dsp:nvSpPr>
        <dsp:cNvPr id="0" name=""/>
        <dsp:cNvSpPr/>
      </dsp:nvSpPr>
      <dsp:spPr>
        <a:xfrm>
          <a:off x="4046494" y="484847"/>
          <a:ext cx="2555892" cy="24688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CA5710-0D91-4195-A7DA-87D6EA6955BD}">
      <dsp:nvSpPr>
        <dsp:cNvPr id="0" name=""/>
        <dsp:cNvSpPr/>
      </dsp:nvSpPr>
      <dsp:spPr>
        <a:xfrm rot="10800000">
          <a:off x="4001820" y="3269418"/>
          <a:ext cx="2645241" cy="1188714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Data Governance</a:t>
          </a:r>
        </a:p>
      </dsp:txBody>
      <dsp:txXfrm rot="10800000">
        <a:off x="4038377" y="3269418"/>
        <a:ext cx="2572127" cy="1152157"/>
      </dsp:txXfrm>
    </dsp:sp>
    <dsp:sp modelId="{4D0033F5-56FD-48FF-A21E-04D45C8FBF8B}">
      <dsp:nvSpPr>
        <dsp:cNvPr id="0" name=""/>
        <dsp:cNvSpPr/>
      </dsp:nvSpPr>
      <dsp:spPr>
        <a:xfrm>
          <a:off x="7407001" y="484847"/>
          <a:ext cx="2468871" cy="24688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D212E3-AB15-48E8-8EF6-DD06BFAF6A8B}">
      <dsp:nvSpPr>
        <dsp:cNvPr id="0" name=""/>
        <dsp:cNvSpPr/>
      </dsp:nvSpPr>
      <dsp:spPr>
        <a:xfrm rot="10800000">
          <a:off x="7318817" y="3269418"/>
          <a:ext cx="2645241" cy="1188714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Strategies for data management &amp; handling</a:t>
          </a:r>
        </a:p>
      </dsp:txBody>
      <dsp:txXfrm rot="10800000">
        <a:off x="7355374" y="3269418"/>
        <a:ext cx="2572127" cy="11521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02158-5669-4883-A75A-087BFCBA5DBE}">
      <dsp:nvSpPr>
        <dsp:cNvPr id="0" name=""/>
        <dsp:cNvSpPr/>
      </dsp:nvSpPr>
      <dsp:spPr>
        <a:xfrm>
          <a:off x="3633" y="60957"/>
          <a:ext cx="3309512" cy="604800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Documents</a:t>
          </a:r>
        </a:p>
      </dsp:txBody>
      <dsp:txXfrm>
        <a:off x="3633" y="60957"/>
        <a:ext cx="3309512" cy="604800"/>
      </dsp:txXfrm>
    </dsp:sp>
    <dsp:sp modelId="{C20AD40B-453A-496E-A10D-EA945EEFA04C}">
      <dsp:nvSpPr>
        <dsp:cNvPr id="0" name=""/>
        <dsp:cNvSpPr/>
      </dsp:nvSpPr>
      <dsp:spPr>
        <a:xfrm>
          <a:off x="16524" y="665757"/>
          <a:ext cx="3283730" cy="3919860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Charter / framework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Principles &amp; values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Purpose &amp; scope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Roles &amp; responsibilities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Written &amp; published policies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Data dictionaries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Communication strategies</a:t>
          </a:r>
        </a:p>
      </dsp:txBody>
      <dsp:txXfrm>
        <a:off x="16524" y="665757"/>
        <a:ext cx="3283730" cy="3919860"/>
      </dsp:txXfrm>
    </dsp:sp>
    <dsp:sp modelId="{52AD051F-398F-41DC-9C90-1BE055D3D550}">
      <dsp:nvSpPr>
        <dsp:cNvPr id="0" name=""/>
        <dsp:cNvSpPr/>
      </dsp:nvSpPr>
      <dsp:spPr>
        <a:xfrm>
          <a:off x="3776477" y="60957"/>
          <a:ext cx="3104090" cy="604800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Groups</a:t>
          </a:r>
        </a:p>
      </dsp:txBody>
      <dsp:txXfrm>
        <a:off x="3776477" y="60957"/>
        <a:ext cx="3104090" cy="604800"/>
      </dsp:txXfrm>
    </dsp:sp>
    <dsp:sp modelId="{89FD17A1-CDFF-4459-9BDE-5318444DE2F5}">
      <dsp:nvSpPr>
        <dsp:cNvPr id="0" name=""/>
        <dsp:cNvSpPr/>
      </dsp:nvSpPr>
      <dsp:spPr>
        <a:xfrm>
          <a:off x="3781342" y="665757"/>
          <a:ext cx="3094360" cy="3919860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Senior leadership/</a:t>
          </a:r>
          <a:b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Executive sponsors</a:t>
          </a:r>
          <a:b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1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Policy council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Data steward council(s)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Information security council/program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Data Governance Office/ Administrative Personnel</a:t>
          </a:r>
        </a:p>
      </dsp:txBody>
      <dsp:txXfrm>
        <a:off x="3781342" y="665757"/>
        <a:ext cx="3094360" cy="3919860"/>
      </dsp:txXfrm>
    </dsp:sp>
    <dsp:sp modelId="{F2B5DC8A-A487-4754-967A-8637F5F9E9FB}">
      <dsp:nvSpPr>
        <dsp:cNvPr id="0" name=""/>
        <dsp:cNvSpPr/>
      </dsp:nvSpPr>
      <dsp:spPr>
        <a:xfrm>
          <a:off x="7343899" y="60957"/>
          <a:ext cx="3309512" cy="604800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Individual roles</a:t>
          </a:r>
        </a:p>
      </dsp:txBody>
      <dsp:txXfrm>
        <a:off x="7343899" y="60957"/>
        <a:ext cx="3309512" cy="604800"/>
      </dsp:txXfrm>
    </dsp:sp>
    <dsp:sp modelId="{66022ED1-C60E-4AA9-AFAD-C51492A7561E}">
      <dsp:nvSpPr>
        <dsp:cNvPr id="0" name=""/>
        <dsp:cNvSpPr/>
      </dsp:nvSpPr>
      <dsp:spPr>
        <a:xfrm>
          <a:off x="7343899" y="665757"/>
          <a:ext cx="3309512" cy="3919860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Data stewards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Data custodians/ caretakers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Data users</a:t>
          </a:r>
        </a:p>
      </dsp:txBody>
      <dsp:txXfrm>
        <a:off x="7343899" y="665757"/>
        <a:ext cx="3309512" cy="39198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B3303D-F985-4B53-AA18-4AC49D83CC7D}">
      <dsp:nvSpPr>
        <dsp:cNvPr id="0" name=""/>
        <dsp:cNvSpPr/>
      </dsp:nvSpPr>
      <dsp:spPr>
        <a:xfrm>
          <a:off x="0" y="0"/>
          <a:ext cx="10305973" cy="13012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>
              <a:solidFill>
                <a:schemeClr val="tx1"/>
              </a:solidFill>
            </a:rPr>
            <a:t>Technology platform(s)</a:t>
          </a:r>
        </a:p>
      </dsp:txBody>
      <dsp:txXfrm>
        <a:off x="2191321" y="0"/>
        <a:ext cx="8114652" cy="1301264"/>
      </dsp:txXfrm>
    </dsp:sp>
    <dsp:sp modelId="{C2639BE3-E133-4364-AAF5-C397569CA5F3}">
      <dsp:nvSpPr>
        <dsp:cNvPr id="0" name=""/>
        <dsp:cNvSpPr/>
      </dsp:nvSpPr>
      <dsp:spPr>
        <a:xfrm>
          <a:off x="429205" y="101993"/>
          <a:ext cx="1463036" cy="109727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5BDA7F-B0DF-4AB7-988E-FF5EC67EDC20}">
      <dsp:nvSpPr>
        <dsp:cNvPr id="0" name=""/>
        <dsp:cNvSpPr/>
      </dsp:nvSpPr>
      <dsp:spPr>
        <a:xfrm>
          <a:off x="0" y="1431390"/>
          <a:ext cx="10305973" cy="13012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>
              <a:solidFill>
                <a:schemeClr val="tx1"/>
              </a:solidFill>
            </a:rPr>
            <a:t>Personnel</a:t>
          </a:r>
        </a:p>
      </dsp:txBody>
      <dsp:txXfrm>
        <a:off x="2191321" y="1431390"/>
        <a:ext cx="8114652" cy="1301264"/>
      </dsp:txXfrm>
    </dsp:sp>
    <dsp:sp modelId="{FC7645F5-5F74-47AE-8B2D-C26CB28EF768}">
      <dsp:nvSpPr>
        <dsp:cNvPr id="0" name=""/>
        <dsp:cNvSpPr/>
      </dsp:nvSpPr>
      <dsp:spPr>
        <a:xfrm>
          <a:off x="429205" y="1533383"/>
          <a:ext cx="1463036" cy="109727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E3780B-9651-4BFC-9739-B3CE99C2C1D9}">
      <dsp:nvSpPr>
        <dsp:cNvPr id="0" name=""/>
        <dsp:cNvSpPr/>
      </dsp:nvSpPr>
      <dsp:spPr>
        <a:xfrm>
          <a:off x="0" y="2862780"/>
          <a:ext cx="10305973" cy="13012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>
              <a:solidFill>
                <a:schemeClr val="tx1"/>
              </a:solidFill>
            </a:rPr>
            <a:t>Data source expertise</a:t>
          </a:r>
        </a:p>
      </dsp:txBody>
      <dsp:txXfrm>
        <a:off x="2191321" y="2862780"/>
        <a:ext cx="8114652" cy="1301264"/>
      </dsp:txXfrm>
    </dsp:sp>
    <dsp:sp modelId="{25F5316D-1D7D-4381-8AB7-D0E9A452D99E}">
      <dsp:nvSpPr>
        <dsp:cNvPr id="0" name=""/>
        <dsp:cNvSpPr/>
      </dsp:nvSpPr>
      <dsp:spPr>
        <a:xfrm>
          <a:off x="429205" y="2964774"/>
          <a:ext cx="1463036" cy="109727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7C1C1-C981-4A1D-A89E-647CCB970836}">
      <dsp:nvSpPr>
        <dsp:cNvPr id="0" name=""/>
        <dsp:cNvSpPr/>
      </dsp:nvSpPr>
      <dsp:spPr>
        <a:xfrm>
          <a:off x="795175" y="0"/>
          <a:ext cx="2299049" cy="2299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3F4259-B282-460B-8FF6-25F0F237ECEF}">
      <dsp:nvSpPr>
        <dsp:cNvPr id="0" name=""/>
        <dsp:cNvSpPr/>
      </dsp:nvSpPr>
      <dsp:spPr>
        <a:xfrm>
          <a:off x="795175" y="0"/>
          <a:ext cx="229" cy="4598098"/>
        </a:xfrm>
        <a:prstGeom prst="line">
          <a:avLst/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99C383-4482-4233-BD2E-4F1A9A8A393F}">
      <dsp:nvSpPr>
        <dsp:cNvPr id="0" name=""/>
        <dsp:cNvSpPr/>
      </dsp:nvSpPr>
      <dsp:spPr>
        <a:xfrm>
          <a:off x="795175" y="2299049"/>
          <a:ext cx="2299049" cy="2299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>
              <a:solidFill>
                <a:schemeClr val="tx1"/>
              </a:solidFill>
            </a:rPr>
            <a:t>Live data is not a “set it and forget it” operation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795175" y="2299049"/>
        <a:ext cx="2299049" cy="2299049"/>
      </dsp:txXfrm>
    </dsp:sp>
    <dsp:sp modelId="{7EC863EE-C4B0-4EA1-BF2A-B18898966E98}">
      <dsp:nvSpPr>
        <dsp:cNvPr id="0" name=""/>
        <dsp:cNvSpPr/>
      </dsp:nvSpPr>
      <dsp:spPr>
        <a:xfrm>
          <a:off x="3095303" y="0"/>
          <a:ext cx="2299049" cy="229904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348DBF-9F7C-4DA0-8191-41F07BF35EAB}">
      <dsp:nvSpPr>
        <dsp:cNvPr id="0" name=""/>
        <dsp:cNvSpPr/>
      </dsp:nvSpPr>
      <dsp:spPr>
        <a:xfrm>
          <a:off x="3095303" y="0"/>
          <a:ext cx="229" cy="4598098"/>
        </a:xfrm>
        <a:prstGeom prst="line">
          <a:avLst/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56646F-6719-442A-8EEA-B97984E62F36}">
      <dsp:nvSpPr>
        <dsp:cNvPr id="0" name=""/>
        <dsp:cNvSpPr/>
      </dsp:nvSpPr>
      <dsp:spPr>
        <a:xfrm>
          <a:off x="3095303" y="2299049"/>
          <a:ext cx="2299049" cy="2299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>
              <a:solidFill>
                <a:schemeClr val="tx1"/>
              </a:solidFill>
            </a:rPr>
            <a:t>Expect the unexpected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3095303" y="2299049"/>
        <a:ext cx="2299049" cy="2299049"/>
      </dsp:txXfrm>
    </dsp:sp>
    <dsp:sp modelId="{9C129390-3345-48F5-AB11-052B28B0A9CF}">
      <dsp:nvSpPr>
        <dsp:cNvPr id="0" name=""/>
        <dsp:cNvSpPr/>
      </dsp:nvSpPr>
      <dsp:spPr>
        <a:xfrm>
          <a:off x="5395431" y="0"/>
          <a:ext cx="2299049" cy="2299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9EC2DC-EC8B-42C1-AE6C-8F807EDAA60C}">
      <dsp:nvSpPr>
        <dsp:cNvPr id="0" name=""/>
        <dsp:cNvSpPr/>
      </dsp:nvSpPr>
      <dsp:spPr>
        <a:xfrm>
          <a:off x="5395431" y="0"/>
          <a:ext cx="229" cy="4598098"/>
        </a:xfrm>
        <a:prstGeom prst="line">
          <a:avLst/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75C1F7-E95A-4123-9823-3863E340F8AE}">
      <dsp:nvSpPr>
        <dsp:cNvPr id="0" name=""/>
        <dsp:cNvSpPr/>
      </dsp:nvSpPr>
      <dsp:spPr>
        <a:xfrm>
          <a:off x="5395431" y="2299049"/>
          <a:ext cx="2299049" cy="2299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>
              <a:solidFill>
                <a:schemeClr val="tx1"/>
              </a:solidFill>
            </a:rPr>
            <a:t>Understand your users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5395431" y="2299049"/>
        <a:ext cx="2299049" cy="2299049"/>
      </dsp:txXfrm>
    </dsp:sp>
    <dsp:sp modelId="{C188215A-726C-4570-891C-F8BEE94D42AB}">
      <dsp:nvSpPr>
        <dsp:cNvPr id="0" name=""/>
        <dsp:cNvSpPr/>
      </dsp:nvSpPr>
      <dsp:spPr>
        <a:xfrm>
          <a:off x="7695559" y="0"/>
          <a:ext cx="2299049" cy="2299049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4EE857-52D6-44AD-BF4D-E5E87A4724FC}">
      <dsp:nvSpPr>
        <dsp:cNvPr id="0" name=""/>
        <dsp:cNvSpPr/>
      </dsp:nvSpPr>
      <dsp:spPr>
        <a:xfrm>
          <a:off x="7695559" y="0"/>
          <a:ext cx="229" cy="4598098"/>
        </a:xfrm>
        <a:prstGeom prst="line">
          <a:avLst/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6AF38-038F-4EFF-B1E8-3B75C8B2AF8D}">
      <dsp:nvSpPr>
        <dsp:cNvPr id="0" name=""/>
        <dsp:cNvSpPr/>
      </dsp:nvSpPr>
      <dsp:spPr>
        <a:xfrm>
          <a:off x="7695559" y="2299049"/>
          <a:ext cx="2299049" cy="2299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>
              <a:solidFill>
                <a:schemeClr val="tx1"/>
              </a:solidFill>
            </a:rPr>
            <a:t>Using live data (or not) affects your brand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7695559" y="2299049"/>
        <a:ext cx="2299049" cy="2299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Lineup">
  <dgm:title val=""/>
  <dgm:desc val=""/>
  <dgm:catLst>
    <dgm:cat type="picture" pri="19000"/>
    <dgm:cat type="pictureconvert" pri="1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3" destOrd="0"/>
        <dgm:cxn modelId="42" srcId="30" destId="41" srcOrd="0" destOrd="0"/>
      </dgm:cxnLst>
      <dgm:bg/>
      <dgm:whole/>
    </dgm:dataModel>
  </dgm:clrData>
  <dgm:layoutNode name="Name0">
    <dgm:varLst>
      <dgm:chMax/>
      <dgm:chPref/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Parent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l" for="ch" forName="Accent" refType="w" fact="0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if>
          <dgm:else name="Name6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r" for="ch" forName="Accent" refType="w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Accent" styleLbl="parChTrans1D1">
          <dgm:alg type="sp"/>
          <dgm:shape xmlns:r="http://schemas.openxmlformats.org/officeDocument/2006/relationships" type="line" r:blip="">
            <dgm:adjLst/>
          </dgm:shape>
          <dgm:presOf/>
        </dgm:layoutNode>
        <dgm:layoutNode name="Paren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DDD46-6E2C-4B29-A0C0-9932895546F2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87FD1-DD5D-4129-B398-8014DD7516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240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50C73D8-DEC3-40D1-9F87-B43E6A41CD40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A08751-2CE8-4E3B-A1AF-16C9460985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841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08751-2CE8-4E3B-A1AF-16C9460985C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343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49a5815d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49a5815d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08751-2CE8-4E3B-A1AF-16C9460985C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176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08751-2CE8-4E3B-A1AF-16C9460985C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063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88" y="2028787"/>
            <a:ext cx="11152429" cy="190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93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5060D-090E-E11C-54A0-8178086CC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4F30B7-D098-4304-8CBC-3366685521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F55DB3-3D68-C0DC-29CD-676AF123CD27}"/>
              </a:ext>
            </a:extLst>
          </p:cNvPr>
          <p:cNvSpPr/>
          <p:nvPr userDrawn="1"/>
        </p:nvSpPr>
        <p:spPr>
          <a:xfrm>
            <a:off x="1524000" y="3429000"/>
            <a:ext cx="9144000" cy="80963"/>
          </a:xfrm>
          <a:prstGeom prst="rect">
            <a:avLst/>
          </a:prstGeom>
          <a:solidFill>
            <a:srgbClr val="3A3B97"/>
          </a:solidFill>
          <a:ln>
            <a:solidFill>
              <a:srgbClr val="3A3B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B551F4-A8A2-2D33-F664-8339501D9E15}"/>
              </a:ext>
            </a:extLst>
          </p:cNvPr>
          <p:cNvSpPr txBox="1"/>
          <p:nvPr userDrawn="1"/>
        </p:nvSpPr>
        <p:spPr>
          <a:xfrm>
            <a:off x="128187" y="5819686"/>
            <a:ext cx="12802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A3B97"/>
                </a:solidFill>
              </a:rPr>
              <a:t>NEAIR 2023</a:t>
            </a:r>
          </a:p>
          <a:p>
            <a:r>
              <a:rPr lang="en-US" dirty="0">
                <a:solidFill>
                  <a:srgbClr val="3A3B97"/>
                </a:solidFill>
              </a:rPr>
              <a:t>Baltimore</a:t>
            </a:r>
          </a:p>
          <a:p>
            <a:r>
              <a:rPr lang="en-US" dirty="0">
                <a:solidFill>
                  <a:srgbClr val="3A3B97"/>
                </a:solidFill>
              </a:rPr>
              <a:t>Nov 5-7</a:t>
            </a:r>
          </a:p>
        </p:txBody>
      </p:sp>
    </p:spTree>
    <p:extLst>
      <p:ext uri="{BB962C8B-B14F-4D97-AF65-F5344CB8AC3E}">
        <p14:creationId xmlns:p14="http://schemas.microsoft.com/office/powerpoint/2010/main" val="2524458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BU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94" y="229952"/>
            <a:ext cx="4481381" cy="766333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138322" y="3922187"/>
            <a:ext cx="10525361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069848" y="4135328"/>
            <a:ext cx="8557756" cy="576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67" b="1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OR 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53310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83" y="775654"/>
            <a:ext cx="10508973" cy="70859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4000" b="1" i="0" baseline="0">
                <a:latin typeface="Arial" panose="020B0604020202020204" pitchFamily="34" charset="0"/>
                <a:ea typeface="Verdana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[Insert title]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08383" y="1934818"/>
            <a:ext cx="10508973" cy="3699276"/>
          </a:xfrm>
          <a:prstGeom prst="rect">
            <a:avLst/>
          </a:prstGeom>
        </p:spPr>
        <p:txBody>
          <a:bodyPr>
            <a:noAutofit/>
          </a:bodyPr>
          <a:lstStyle>
            <a:lvl1pPr marL="457189" indent="-457189">
              <a:lnSpc>
                <a:spcPct val="100000"/>
              </a:lnSpc>
              <a:buFont typeface="Arial" panose="020B0604020202020204" pitchFamily="34" charset="0"/>
              <a:buChar char="•"/>
              <a:defRPr sz="32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38179" indent="-380990">
              <a:buFont typeface="Courier New" panose="02070309020205020404" pitchFamily="49" charset="0"/>
              <a:buChar char="o"/>
              <a:defRPr sz="2667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95368" indent="-38099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3200" dirty="0"/>
              <a:t>Level 1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</p:spTree>
    <p:extLst>
      <p:ext uri="{BB962C8B-B14F-4D97-AF65-F5344CB8AC3E}">
        <p14:creationId xmlns:p14="http://schemas.microsoft.com/office/powerpoint/2010/main" val="1264555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BU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83" y="775654"/>
            <a:ext cx="10508973" cy="70859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4000" b="1" i="0" baseline="0">
                <a:latin typeface="Arial" panose="020B0604020202020204" pitchFamily="34" charset="0"/>
                <a:ea typeface="Verdana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[Insert title]</a:t>
            </a:r>
          </a:p>
        </p:txBody>
      </p:sp>
      <p:graphicFrame>
        <p:nvGraphicFramePr>
          <p:cNvPr id="6" name="Chart 5"/>
          <p:cNvGraphicFramePr/>
          <p:nvPr userDrawn="1"/>
        </p:nvGraphicFramePr>
        <p:xfrm>
          <a:off x="808383" y="1881052"/>
          <a:ext cx="10508973" cy="4257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7141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Bulleted Text-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08383" y="775654"/>
            <a:ext cx="10508973" cy="70859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4000" b="1" i="0" baseline="0">
                <a:latin typeface="Arial" panose="020B0604020202020204" pitchFamily="34" charset="0"/>
                <a:ea typeface="Verdana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[Insert title]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08383" y="1934818"/>
            <a:ext cx="5120640" cy="3699276"/>
          </a:xfrm>
          <a:prstGeom prst="rect">
            <a:avLst/>
          </a:prstGeom>
        </p:spPr>
        <p:txBody>
          <a:bodyPr>
            <a:noAutofit/>
          </a:bodyPr>
          <a:lstStyle>
            <a:lvl1pPr marL="457189" indent="-457189">
              <a:lnSpc>
                <a:spcPct val="100000"/>
              </a:lnSpc>
              <a:buFont typeface="Arial" panose="020B0604020202020204" pitchFamily="34" charset="0"/>
              <a:buChar char="•"/>
              <a:defRPr sz="3200" b="0" i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838179" indent="-380990">
              <a:buFont typeface="Courier New" panose="02070309020205020404" pitchFamily="49" charset="0"/>
              <a:buChar char="o"/>
              <a:defRPr sz="2667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2pPr>
            <a:lvl3pPr marL="1295368" indent="-380990">
              <a:buFont typeface="Wingdings" panose="05000000000000000000" pitchFamily="2" charset="2"/>
              <a:buChar char="§"/>
              <a:defRPr sz="24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3200" dirty="0"/>
              <a:t>Level 1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166677" y="1934817"/>
            <a:ext cx="5120640" cy="3699276"/>
          </a:xfrm>
          <a:prstGeom prst="rect">
            <a:avLst/>
          </a:prstGeom>
        </p:spPr>
        <p:txBody>
          <a:bodyPr>
            <a:noAutofit/>
          </a:bodyPr>
          <a:lstStyle>
            <a:lvl1pPr marL="457189" indent="-457189">
              <a:lnSpc>
                <a:spcPct val="100000"/>
              </a:lnSpc>
              <a:buFont typeface="Arial" panose="020B0604020202020204" pitchFamily="34" charset="0"/>
              <a:buChar char="•"/>
              <a:defRPr sz="3200" b="0" i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838179" indent="-380990">
              <a:buFont typeface="Courier New" panose="02070309020205020404" pitchFamily="49" charset="0"/>
              <a:buChar char="o"/>
              <a:defRPr sz="2667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2pPr>
            <a:lvl3pPr marL="1295368" indent="-380990">
              <a:buFont typeface="Wingdings" panose="05000000000000000000" pitchFamily="2" charset="2"/>
              <a:buChar char="§"/>
              <a:defRPr sz="24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3200" dirty="0"/>
              <a:t>Level 1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</p:spTree>
    <p:extLst>
      <p:ext uri="{BB962C8B-B14F-4D97-AF65-F5344CB8AC3E}">
        <p14:creationId xmlns:p14="http://schemas.microsoft.com/office/powerpoint/2010/main" val="1558059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Centere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045778" y="1023792"/>
            <a:ext cx="8557757" cy="139972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4000" b="1" i="0"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More Than A Quick Fix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045778" y="2555888"/>
            <a:ext cx="8557757" cy="3014920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>
              <a:lnSpc>
                <a:spcPct val="100000"/>
              </a:lnSpc>
              <a:buFont typeface="Arial" charset="0"/>
              <a:buChar char="•"/>
              <a:defRPr sz="1600" b="0" i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r>
              <a:rPr lang="en-US" dirty="0" err="1"/>
              <a:t>Quisque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in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</a:t>
            </a:r>
          </a:p>
          <a:p>
            <a:r>
              <a:rPr lang="en-US" dirty="0" err="1"/>
              <a:t>Donec</a:t>
            </a:r>
            <a:r>
              <a:rPr lang="en-US" dirty="0"/>
              <a:t> vitae </a:t>
            </a:r>
            <a:r>
              <a:rPr lang="en-US" dirty="0" err="1"/>
              <a:t>justo</a:t>
            </a:r>
            <a:r>
              <a:rPr lang="en-US" dirty="0"/>
              <a:t> et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ac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</a:t>
            </a:r>
          </a:p>
          <a:p>
            <a:r>
              <a:rPr lang="en-US" dirty="0" err="1"/>
              <a:t>Duis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</a:t>
            </a:r>
          </a:p>
          <a:p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mi </a:t>
            </a:r>
            <a:r>
              <a:rPr lang="en-US" dirty="0" err="1"/>
              <a:t>posuere</a:t>
            </a:r>
            <a:r>
              <a:rPr lang="en-US" dirty="0"/>
              <a:t>.</a:t>
            </a:r>
          </a:p>
          <a:p>
            <a:r>
              <a:rPr lang="en-US" dirty="0"/>
              <a:t>Maecenas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id </a:t>
            </a:r>
            <a:r>
              <a:rPr lang="en-US" dirty="0" err="1"/>
              <a:t>enim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63" y="6236903"/>
            <a:ext cx="1040967" cy="3893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63" y="263980"/>
            <a:ext cx="1976156" cy="337929"/>
          </a:xfrm>
          <a:prstGeom prst="rect">
            <a:avLst/>
          </a:prstGeom>
        </p:spPr>
      </p:pic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8738884" y="6366263"/>
            <a:ext cx="27432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6858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5D2C3-7EB9-F849-9C19-1CC92E2870ED}" type="slidenum">
              <a:rPr lang="en-US" sz="1333" smtClean="0">
                <a:solidFill>
                  <a:prstClr val="white"/>
                </a:solidFill>
                <a:latin typeface="Georgia" charset="0"/>
                <a:ea typeface="Georgia" charset="0"/>
                <a:cs typeface="Georgia" charset="0"/>
              </a:rPr>
              <a:pPr/>
              <a:t>‹#›</a:t>
            </a:fld>
            <a:endParaRPr lang="en-US" sz="1333" dirty="0">
              <a:solidFill>
                <a:prstClr val="white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3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830963" y="803718"/>
            <a:ext cx="10528144" cy="4483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600" b="0" i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30964" y="6089388"/>
            <a:ext cx="10528145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7419074" y="5443192"/>
            <a:ext cx="3940033" cy="341376"/>
          </a:xfrm>
          <a:prstGeom prst="rect">
            <a:avLst/>
          </a:prstGeom>
        </p:spPr>
        <p:txBody>
          <a:bodyPr lIns="0" tIns="0" rIns="0">
            <a:noAutofit/>
          </a:bodyPr>
          <a:lstStyle>
            <a:lvl1pPr marL="0" indent="0">
              <a:lnSpc>
                <a:spcPct val="100000"/>
              </a:lnSpc>
              <a:buNone/>
              <a:defRPr sz="1067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304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BU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08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BU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5867" y="673101"/>
            <a:ext cx="10657045" cy="81865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3000" b="1" i="0" baseline="0">
                <a:solidFill>
                  <a:schemeClr val="tx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95867" y="1638301"/>
            <a:ext cx="10657045" cy="4136724"/>
          </a:xfrm>
          <a:prstGeom prst="rect">
            <a:avLst/>
          </a:prstGeom>
        </p:spPr>
        <p:txBody>
          <a:bodyPr>
            <a:noAutofit/>
          </a:bodyPr>
          <a:lstStyle>
            <a:lvl1pPr marL="457189" indent="-457189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800080" indent="-342891"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defRPr>
            </a:lvl2pPr>
            <a:lvl3pPr marL="1200121" indent="-285744">
              <a:buFont typeface="Arial" panose="020B0604020202020204" pitchFamily="34" charset="0"/>
              <a:buChar char="•"/>
              <a:defRPr sz="2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Comment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Level 1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0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-Line Hed &amp; Bullets">
  <p:cSld name="1-Line Hed &amp; Bullet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sldNum" idx="12"/>
          </p:nvPr>
        </p:nvSpPr>
        <p:spPr>
          <a:xfrm>
            <a:off x="8457156" y="628652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1066800" y="2240927"/>
            <a:ext cx="10058400" cy="26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marR="0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300"/>
              <a:buFont typeface="Georgia"/>
              <a:buNone/>
              <a:defRPr sz="3067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219170" marR="0" lvl="1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Georgia"/>
              <a:buChar char="•"/>
              <a:defRPr sz="3067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828754" marR="0" lvl="2" indent="-49105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Georgia"/>
              <a:buChar char="o"/>
              <a:defRPr sz="2933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2438339" marR="0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eorgia"/>
              <a:buNone/>
              <a:defRPr sz="2667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3047924" marR="0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eorgia"/>
              <a:buNone/>
              <a:defRPr sz="2667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3657509" marR="0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eorgia"/>
              <a:buNone/>
              <a:defRPr sz="2667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4267093" marR="0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eorgia"/>
              <a:buNone/>
              <a:defRPr sz="2667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4876678" marR="0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eorgia"/>
              <a:buNone/>
              <a:defRPr sz="2667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5486263" marR="0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eorgia"/>
              <a:buNone/>
              <a:defRPr sz="2667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1036320" y="1361440"/>
            <a:ext cx="10058400" cy="10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400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Montserrat ExtraBold"/>
              <a:buNone/>
              <a:defRPr sz="1867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Montserrat ExtraBold"/>
              <a:buNone/>
              <a:defRPr sz="1867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Montserrat ExtraBold"/>
              <a:buNone/>
              <a:defRPr sz="1867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Montserrat ExtraBold"/>
              <a:buNone/>
              <a:defRPr sz="1867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Montserrat ExtraBold"/>
              <a:buNone/>
              <a:defRPr sz="1867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Montserrat ExtraBold"/>
              <a:buNone/>
              <a:defRPr sz="1867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Montserrat ExtraBold"/>
              <a:buNone/>
              <a:defRPr sz="1867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Montserrat ExtraBold"/>
              <a:buNone/>
              <a:defRPr sz="1867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0919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268638" y="0"/>
            <a:ext cx="1169605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131" lvl="6" algn="ctr" defTabSz="914377"/>
            <a:r>
              <a:rPr lang="en-US" sz="1800" dirty="0">
                <a:solidFill>
                  <a:prstClr val="white"/>
                </a:solidFill>
              </a:rPr>
              <a:t>‘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71861"/>
            <a:ext cx="1992809" cy="33690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 userDrawn="1"/>
        </p:nvSpPr>
        <p:spPr>
          <a:xfrm>
            <a:off x="2045778" y="1023929"/>
            <a:ext cx="8557756" cy="140269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Effra Trial Heavy" charset="0"/>
                <a:ea typeface="Effra Trial Heavy" charset="0"/>
                <a:cs typeface="Effra Trial Heavy" charset="0"/>
              </a:defRPr>
            </a:lvl1pPr>
          </a:lstStyle>
          <a:p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16" name="Text Placeholder 2"/>
          <p:cNvSpPr txBox="1">
            <a:spLocks/>
          </p:cNvSpPr>
          <p:nvPr userDrawn="1"/>
        </p:nvSpPr>
        <p:spPr>
          <a:xfrm>
            <a:off x="2045778" y="2555888"/>
            <a:ext cx="8557756" cy="3078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828383"/>
                </a:solidFill>
                <a:latin typeface="Museo Slab 100" charset="0"/>
                <a:ea typeface="Museo Slab 100" charset="0"/>
                <a:cs typeface="Museo Slab 100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38201" y="6089388"/>
            <a:ext cx="10520908" cy="1"/>
          </a:xfrm>
          <a:prstGeom prst="line">
            <a:avLst/>
          </a:prstGeom>
          <a:ln w="19050">
            <a:solidFill>
              <a:srgbClr val="C0C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36881"/>
            <a:ext cx="1040965" cy="385076"/>
          </a:xfrm>
          <a:prstGeom prst="rect">
            <a:avLst/>
          </a:prstGeom>
        </p:spPr>
      </p:pic>
      <p:sp>
        <p:nvSpPr>
          <p:cNvPr id="19" name="Slide Number Placeholder 6"/>
          <p:cNvSpPr txBox="1">
            <a:spLocks/>
          </p:cNvSpPr>
          <p:nvPr userDrawn="1"/>
        </p:nvSpPr>
        <p:spPr>
          <a:xfrm>
            <a:off x="8738884" y="6366263"/>
            <a:ext cx="27432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6858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5D2C3-7EB9-F849-9C19-1CC92E2870ED}" type="slidenum">
              <a:rPr lang="en-US" sz="1333" smtClean="0">
                <a:latin typeface="Georgia" charset="0"/>
                <a:ea typeface="Georgia" charset="0"/>
                <a:cs typeface="Georgia" charset="0"/>
              </a:rPr>
              <a:pPr/>
              <a:t>‹#›</a:t>
            </a:fld>
            <a:endParaRPr lang="en-US" sz="1333" dirty="0"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231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2" r:id="rId7"/>
    <p:sldLayoutId id="2147483683" r:id="rId8"/>
    <p:sldLayoutId id="2147483686" r:id="rId9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66AD9E-A22A-57B4-570F-85B8C05FD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96D66-2671-91DF-7B17-32111A106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958F1-0520-EA00-BFE6-83D8A0B5E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30E27-3797-4DA5-A8B6-87DAB8FD7E83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4776C-5F28-0300-3EB1-362CEFB238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D1589-8E31-2512-7F6B-C4D304C0E3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060E2-4026-4AFD-9309-F53C9BDD76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730B6F97-E3CA-99A0-C91D-451DFF436E3D}"/>
              </a:ext>
            </a:extLst>
          </p:cNvPr>
          <p:cNvSpPr/>
          <p:nvPr userDrawn="1"/>
        </p:nvSpPr>
        <p:spPr>
          <a:xfrm rot="10800000">
            <a:off x="0" y="5029835"/>
            <a:ext cx="1828800" cy="1825625"/>
          </a:xfrm>
          <a:prstGeom prst="teardrop">
            <a:avLst/>
          </a:prstGeom>
          <a:solidFill>
            <a:srgbClr val="DE8A34"/>
          </a:solidFill>
          <a:ln>
            <a:solidFill>
              <a:srgbClr val="DE8A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509BF54B-F0DE-4BAE-0D04-A92F3F802707}"/>
              </a:ext>
            </a:extLst>
          </p:cNvPr>
          <p:cNvSpPr/>
          <p:nvPr userDrawn="1"/>
        </p:nvSpPr>
        <p:spPr>
          <a:xfrm>
            <a:off x="10363200" y="0"/>
            <a:ext cx="1828800" cy="1825625"/>
          </a:xfrm>
          <a:prstGeom prst="teardrop">
            <a:avLst/>
          </a:prstGeom>
          <a:solidFill>
            <a:srgbClr val="3A3B97"/>
          </a:solidFill>
          <a:ln>
            <a:solidFill>
              <a:srgbClr val="3A3B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oogle Shape;92;p1" descr="Logo&#10;&#10;Description automatically generated">
            <a:extLst>
              <a:ext uri="{FF2B5EF4-FFF2-40B4-BE49-F238E27FC236}">
                <a16:creationId xmlns:a16="http://schemas.microsoft.com/office/drawing/2014/main" id="{F6983F11-FE7E-2713-216D-7DF7F00F557C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b="16790"/>
          <a:stretch/>
        </p:blipFill>
        <p:spPr>
          <a:xfrm>
            <a:off x="10546080" y="45403"/>
            <a:ext cx="1463040" cy="1600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F298057-E87B-3C3A-39F6-963F36A6B0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8" r="22331" b="45476"/>
          <a:stretch/>
        </p:blipFill>
        <p:spPr bwMode="auto">
          <a:xfrm>
            <a:off x="5651863" y="3750855"/>
            <a:ext cx="6540137" cy="310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612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A3B9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A3B97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A3B9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A3B97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A3B97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A3B9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1109262" y="4118437"/>
            <a:ext cx="10998222" cy="576499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Presented at the 50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Annual Meeting of the North East Association for Institutional Research, Baltimore, Maryland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, November 6,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Braden J. Hosch, PhD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Vice President for Educational and Institutional Effectiveness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27786F-3307-48CC-9245-1D57D6B5E8E7}"/>
              </a:ext>
            </a:extLst>
          </p:cNvPr>
          <p:cNvSpPr txBox="1"/>
          <p:nvPr/>
        </p:nvSpPr>
        <p:spPr>
          <a:xfrm>
            <a:off x="1208314" y="1698171"/>
            <a:ext cx="104897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 Learned to Stop Worrying and Trust Live Data</a:t>
            </a:r>
          </a:p>
          <a:p>
            <a:endParaRPr lang="en-US" sz="4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574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E69AA-A68D-4FA6-AF9B-44DB6D77C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07" y="775654"/>
            <a:ext cx="2564525" cy="4490029"/>
          </a:xfrm>
        </p:spPr>
        <p:txBody>
          <a:bodyPr/>
          <a:lstStyle/>
          <a:p>
            <a:r>
              <a:rPr lang="en-US" dirty="0"/>
              <a:t>Org Chart Detail</a:t>
            </a:r>
            <a:br>
              <a:rPr lang="en-US" dirty="0"/>
            </a:br>
            <a:br>
              <a:rPr lang="en-US" sz="2000" dirty="0"/>
            </a:br>
            <a:r>
              <a:rPr lang="en-US" sz="2000" dirty="0"/>
              <a:t>22.0 FTE direct</a:t>
            </a:r>
            <a:br>
              <a:rPr lang="en-US" sz="2000" dirty="0"/>
            </a:br>
            <a:r>
              <a:rPr lang="en-US" sz="2000" dirty="0"/>
              <a:t>24.0 FTE w/ indirect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B6AC39-4FD7-42BD-BF9D-14752AA24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859" y="33514"/>
            <a:ext cx="8746027" cy="682448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19920A8-41E7-41B1-B261-DCC5A144AE59}"/>
              </a:ext>
            </a:extLst>
          </p:cNvPr>
          <p:cNvSpPr/>
          <p:nvPr/>
        </p:nvSpPr>
        <p:spPr>
          <a:xfrm>
            <a:off x="735724" y="3258207"/>
            <a:ext cx="1923393" cy="25645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Not shown:</a:t>
            </a:r>
          </a:p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Dotted lines to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Executive Director of CRAFT and Survey Research Analyst</a:t>
            </a:r>
          </a:p>
        </p:txBody>
      </p:sp>
    </p:spTree>
    <p:extLst>
      <p:ext uri="{BB962C8B-B14F-4D97-AF65-F5344CB8AC3E}">
        <p14:creationId xmlns:p14="http://schemas.microsoft.com/office/powerpoint/2010/main" val="4141994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72351-8BA2-43E6-ADF8-C759A1CC0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383" y="775654"/>
            <a:ext cx="10931672" cy="708593"/>
          </a:xfrm>
        </p:spPr>
        <p:txBody>
          <a:bodyPr>
            <a:normAutofit fontScale="90000"/>
          </a:bodyPr>
          <a:lstStyle/>
          <a:p>
            <a:r>
              <a:rPr lang="en-US" dirty="0"/>
              <a:t>Institutional Research “vs” Business Intelligence</a:t>
            </a:r>
            <a:br>
              <a:rPr lang="en-US" dirty="0"/>
            </a:br>
            <a:r>
              <a:rPr lang="en-US" dirty="0"/>
              <a:t>Structural Differences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70CAE79-C2FE-4395-8719-B0B976F9FC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198253"/>
              </p:ext>
            </p:extLst>
          </p:nvPr>
        </p:nvGraphicFramePr>
        <p:xfrm>
          <a:off x="808383" y="1807029"/>
          <a:ext cx="10682927" cy="430059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891097">
                  <a:extLst>
                    <a:ext uri="{9D8B030D-6E8A-4147-A177-3AD203B41FA5}">
                      <a16:colId xmlns:a16="http://schemas.microsoft.com/office/drawing/2014/main" val="903491350"/>
                    </a:ext>
                  </a:extLst>
                </a:gridCol>
                <a:gridCol w="3669468">
                  <a:extLst>
                    <a:ext uri="{9D8B030D-6E8A-4147-A177-3AD203B41FA5}">
                      <a16:colId xmlns:a16="http://schemas.microsoft.com/office/drawing/2014/main" val="737703019"/>
                    </a:ext>
                  </a:extLst>
                </a:gridCol>
                <a:gridCol w="4122362">
                  <a:extLst>
                    <a:ext uri="{9D8B030D-6E8A-4147-A177-3AD203B41FA5}">
                      <a16:colId xmlns:a16="http://schemas.microsoft.com/office/drawing/2014/main" val="1635800513"/>
                    </a:ext>
                  </a:extLst>
                </a:gridCol>
              </a:tblGrid>
              <a:tr h="610573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Business Intelligence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Institutional Research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196197"/>
                  </a:ext>
                </a:extLst>
              </a:tr>
              <a:tr h="746512">
                <a:tc>
                  <a:txBody>
                    <a:bodyPr/>
                    <a:lstStyle/>
                    <a:p>
                      <a:r>
                        <a:rPr lang="en-US" sz="2400" dirty="0"/>
                        <a:t>Organizational Reporting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Information 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Provost, Other VP area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056978"/>
                  </a:ext>
                </a:extLst>
              </a:tr>
              <a:tr h="746512">
                <a:tc>
                  <a:txBody>
                    <a:bodyPr/>
                    <a:lstStyle/>
                    <a:p>
                      <a:r>
                        <a:rPr lang="en-US" sz="2400" dirty="0"/>
                        <a:t>Data Realms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Enterprise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Data warehouse, curated data sets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212287"/>
                  </a:ext>
                </a:extLst>
              </a:tr>
              <a:tr h="610573">
                <a:tc>
                  <a:txBody>
                    <a:bodyPr/>
                    <a:lstStyle/>
                    <a:p>
                      <a:r>
                        <a:rPr lang="en-US" sz="2400" dirty="0"/>
                        <a:t>Constituencies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Internal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Internal and external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782814"/>
                  </a:ext>
                </a:extLst>
              </a:tr>
              <a:tr h="746512">
                <a:tc>
                  <a:txBody>
                    <a:bodyPr/>
                    <a:lstStyle/>
                    <a:p>
                      <a:r>
                        <a:rPr lang="en-US" sz="2400" dirty="0"/>
                        <a:t>Data usage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Operational decision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Official reporting &amp; decision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977227"/>
                  </a:ext>
                </a:extLst>
              </a:tr>
              <a:tr h="610573">
                <a:tc>
                  <a:txBody>
                    <a:bodyPr/>
                    <a:lstStyle/>
                    <a:p>
                      <a:r>
                        <a:rPr lang="en-US" sz="2400" dirty="0"/>
                        <a:t>Age of organization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Newer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Well-established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90818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0229673-3E35-4D92-8020-F3FE8DD3EB62}"/>
              </a:ext>
            </a:extLst>
          </p:cNvPr>
          <p:cNvSpPr txBox="1"/>
          <p:nvPr/>
        </p:nvSpPr>
        <p:spPr>
          <a:xfrm>
            <a:off x="2011679" y="6246795"/>
            <a:ext cx="8541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From Childers, H. (2016) “Can business intelligence and IR teams be combined?” Annual Form of the Association of</a:t>
            </a:r>
          </a:p>
          <a:p>
            <a:r>
              <a:rPr lang="en-US" sz="1400" dirty="0"/>
              <a:t>Institutional Research, New Orleans.</a:t>
            </a:r>
          </a:p>
        </p:txBody>
      </p:sp>
    </p:spTree>
    <p:extLst>
      <p:ext uri="{BB962C8B-B14F-4D97-AF65-F5344CB8AC3E}">
        <p14:creationId xmlns:p14="http://schemas.microsoft.com/office/powerpoint/2010/main" val="815857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72351-8BA2-43E6-ADF8-C759A1CC0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383" y="775654"/>
            <a:ext cx="10931672" cy="708593"/>
          </a:xfrm>
        </p:spPr>
        <p:txBody>
          <a:bodyPr>
            <a:normAutofit fontScale="90000"/>
          </a:bodyPr>
          <a:lstStyle/>
          <a:p>
            <a:r>
              <a:rPr lang="en-US" dirty="0"/>
              <a:t>Institutional Research “vs” Business Intelligence</a:t>
            </a:r>
            <a:br>
              <a:rPr lang="en-US" dirty="0"/>
            </a:br>
            <a:r>
              <a:rPr lang="en-US" dirty="0"/>
              <a:t>Cultural Differences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70CAE79-C2FE-4395-8719-B0B976F9FC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48902"/>
              </p:ext>
            </p:extLst>
          </p:nvPr>
        </p:nvGraphicFramePr>
        <p:xfrm>
          <a:off x="808383" y="1807029"/>
          <a:ext cx="10682927" cy="427905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891097">
                  <a:extLst>
                    <a:ext uri="{9D8B030D-6E8A-4147-A177-3AD203B41FA5}">
                      <a16:colId xmlns:a16="http://schemas.microsoft.com/office/drawing/2014/main" val="903491350"/>
                    </a:ext>
                  </a:extLst>
                </a:gridCol>
                <a:gridCol w="3669468">
                  <a:extLst>
                    <a:ext uri="{9D8B030D-6E8A-4147-A177-3AD203B41FA5}">
                      <a16:colId xmlns:a16="http://schemas.microsoft.com/office/drawing/2014/main" val="737703019"/>
                    </a:ext>
                  </a:extLst>
                </a:gridCol>
                <a:gridCol w="4122362">
                  <a:extLst>
                    <a:ext uri="{9D8B030D-6E8A-4147-A177-3AD203B41FA5}">
                      <a16:colId xmlns:a16="http://schemas.microsoft.com/office/drawing/2014/main" val="163580051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Business Intelligence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Institutional Research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196197"/>
                  </a:ext>
                </a:extLst>
              </a:tr>
              <a:tr h="445341">
                <a:tc>
                  <a:txBody>
                    <a:bodyPr/>
                    <a:lstStyle/>
                    <a:p>
                      <a:r>
                        <a:rPr lang="en-US" sz="1800" dirty="0"/>
                        <a:t>Educational Background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BA/BS, MS, IT related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PhD Common, Social Sci/Statistics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056978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r>
                        <a:rPr lang="en-US" sz="1800" dirty="0"/>
                        <a:t>Career Background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Not academic, often not higher 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Higher 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212287"/>
                  </a:ext>
                </a:extLst>
              </a:tr>
              <a:tr h="413657">
                <a:tc>
                  <a:txBody>
                    <a:bodyPr/>
                    <a:lstStyle/>
                    <a:p>
                      <a:r>
                        <a:rPr lang="en-US" sz="1800" dirty="0"/>
                        <a:t>Career Opportunities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Outside higher 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Higher 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782814"/>
                  </a:ext>
                </a:extLst>
              </a:tr>
              <a:tr h="381973">
                <a:tc>
                  <a:txBody>
                    <a:bodyPr/>
                    <a:lstStyle/>
                    <a:p>
                      <a:r>
                        <a:rPr lang="en-US" sz="1800" dirty="0"/>
                        <a:t>Data tools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Provider perspective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User perspective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256079"/>
                  </a:ext>
                </a:extLst>
              </a:tr>
              <a:tr h="381973">
                <a:tc>
                  <a:txBody>
                    <a:bodyPr/>
                    <a:lstStyle/>
                    <a:p>
                      <a:r>
                        <a:rPr lang="en-US" sz="1800" dirty="0"/>
                        <a:t>Data Manipulation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 crime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 necessity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97722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1800" dirty="0"/>
                        <a:t>Data Openness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Democratization of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Manage carefully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908187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r>
                        <a:rPr lang="en-US" sz="1800" dirty="0"/>
                        <a:t>Data 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Provenance fidelity to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Conform to definition; fitness of use; consistency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757998"/>
                  </a:ext>
                </a:extLst>
              </a:tr>
              <a:tr h="363583">
                <a:tc>
                  <a:txBody>
                    <a:bodyPr/>
                    <a:lstStyle/>
                    <a:p>
                      <a:r>
                        <a:rPr lang="en-US" sz="1800" dirty="0"/>
                        <a:t>Data understanding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Operational &amp; managerial context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Institutional &amp; strategic context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054607"/>
                  </a:ext>
                </a:extLst>
              </a:tr>
              <a:tr h="291737">
                <a:tc>
                  <a:txBody>
                    <a:bodyPr/>
                    <a:lstStyle/>
                    <a:p>
                      <a:r>
                        <a:rPr lang="en-US" sz="1800" dirty="0"/>
                        <a:t>Attitude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Optimistic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Skeptical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22026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B8451FC-3884-4DE8-B110-F61B2AA62880}"/>
              </a:ext>
            </a:extLst>
          </p:cNvPr>
          <p:cNvSpPr txBox="1"/>
          <p:nvPr/>
        </p:nvSpPr>
        <p:spPr>
          <a:xfrm>
            <a:off x="2011679" y="6246795"/>
            <a:ext cx="8541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From Childers, H. (2016) “Can business intelligence and IR teams be combined?” Annual Form of the Association of</a:t>
            </a:r>
          </a:p>
          <a:p>
            <a:r>
              <a:rPr lang="en-US" sz="1400" dirty="0"/>
              <a:t>Institutional Research, New Orleans.</a:t>
            </a:r>
          </a:p>
        </p:txBody>
      </p:sp>
    </p:spTree>
    <p:extLst>
      <p:ext uri="{BB962C8B-B14F-4D97-AF65-F5344CB8AC3E}">
        <p14:creationId xmlns:p14="http://schemas.microsoft.com/office/powerpoint/2010/main" val="4273049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E8FD8-C1FB-4A1B-9C08-55C0AD86D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383" y="2385848"/>
            <a:ext cx="10508973" cy="1092221"/>
          </a:xfrm>
        </p:spPr>
        <p:txBody>
          <a:bodyPr/>
          <a:lstStyle/>
          <a:p>
            <a:r>
              <a:rPr lang="en-US" cap="all" dirty="0"/>
              <a:t>Data Governance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0ACCF-4F51-41B8-AF35-4D42F4BF0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8382" y="3429000"/>
            <a:ext cx="10508973" cy="2049517"/>
          </a:xfrm>
        </p:spPr>
        <p:txBody>
          <a:bodyPr/>
          <a:lstStyle/>
          <a:p>
            <a:r>
              <a:rPr lang="en-US" dirty="0"/>
              <a:t>Structure</a:t>
            </a:r>
          </a:p>
          <a:p>
            <a:r>
              <a:rPr lang="en-US" dirty="0"/>
              <a:t>Important features</a:t>
            </a:r>
          </a:p>
        </p:txBody>
      </p:sp>
    </p:spTree>
    <p:extLst>
      <p:ext uri="{BB962C8B-B14F-4D97-AF65-F5344CB8AC3E}">
        <p14:creationId xmlns:p14="http://schemas.microsoft.com/office/powerpoint/2010/main" val="1487893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39244-9DC4-466F-BF56-E9142BF9D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Governance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93C26ED-7250-4EA8-90BD-6E9C0D7598E7}"/>
              </a:ext>
            </a:extLst>
          </p:cNvPr>
          <p:cNvGrpSpPr/>
          <p:nvPr/>
        </p:nvGrpSpPr>
        <p:grpSpPr>
          <a:xfrm>
            <a:off x="874644" y="1554780"/>
            <a:ext cx="10442712" cy="4528094"/>
            <a:chOff x="874644" y="1554780"/>
            <a:chExt cx="10442712" cy="452809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017A2F2-7FB0-41D0-941A-BB1E6C5F2DE6}"/>
                </a:ext>
              </a:extLst>
            </p:cNvPr>
            <p:cNvGrpSpPr/>
            <p:nvPr/>
          </p:nvGrpSpPr>
          <p:grpSpPr>
            <a:xfrm>
              <a:off x="874644" y="1554780"/>
              <a:ext cx="10442712" cy="4528094"/>
              <a:chOff x="914400" y="1469935"/>
              <a:chExt cx="8686800" cy="4056702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8990940-4BFF-4C24-985E-94B3C137C14E}"/>
                  </a:ext>
                </a:extLst>
              </p:cNvPr>
              <p:cNvSpPr/>
              <p:nvPr/>
            </p:nvSpPr>
            <p:spPr>
              <a:xfrm>
                <a:off x="914400" y="1469935"/>
                <a:ext cx="8686800" cy="46074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Executive Sponsors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5A083A6-7E64-466E-A058-5F242372474E}"/>
                  </a:ext>
                </a:extLst>
              </p:cNvPr>
              <p:cNvSpPr/>
              <p:nvPr/>
            </p:nvSpPr>
            <p:spPr>
              <a:xfrm>
                <a:off x="914400" y="2895601"/>
                <a:ext cx="6411686" cy="194144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Data Stewards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5F077A8-5925-41F5-9F1B-757EB0CC89D2}"/>
                  </a:ext>
                </a:extLst>
              </p:cNvPr>
              <p:cNvSpPr/>
              <p:nvPr/>
            </p:nvSpPr>
            <p:spPr>
              <a:xfrm>
                <a:off x="914400" y="2164216"/>
                <a:ext cx="6411686" cy="46074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Data Governance Council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402CA2C-EE48-4C80-A097-42AC719E6C6C}"/>
                  </a:ext>
                </a:extLst>
              </p:cNvPr>
              <p:cNvSpPr/>
              <p:nvPr/>
            </p:nvSpPr>
            <p:spPr>
              <a:xfrm>
                <a:off x="914400" y="5065889"/>
                <a:ext cx="8686800" cy="46074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Data Users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0E57322-EE75-48F5-B7C7-F8D70483140F}"/>
                  </a:ext>
                </a:extLst>
              </p:cNvPr>
              <p:cNvSpPr/>
              <p:nvPr/>
            </p:nvSpPr>
            <p:spPr>
              <a:xfrm>
                <a:off x="7543800" y="2133963"/>
                <a:ext cx="2057400" cy="270308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Data Governance Administration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CF87AD9-2D14-4484-9130-9B347233F67E}"/>
                </a:ext>
              </a:extLst>
            </p:cNvPr>
            <p:cNvGrpSpPr/>
            <p:nvPr/>
          </p:nvGrpSpPr>
          <p:grpSpPr>
            <a:xfrm>
              <a:off x="1288379" y="3639434"/>
              <a:ext cx="6858473" cy="1554926"/>
              <a:chOff x="1244758" y="3508663"/>
              <a:chExt cx="6858473" cy="1554926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8547077-B73C-4C92-B815-F10985180C57}"/>
                  </a:ext>
                </a:extLst>
              </p:cNvPr>
              <p:cNvSpPr/>
              <p:nvPr/>
            </p:nvSpPr>
            <p:spPr>
              <a:xfrm>
                <a:off x="1244758" y="3508666"/>
                <a:ext cx="1356928" cy="155492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Domain</a:t>
                </a:r>
                <a:b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Steward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9A4EF6D-399D-4389-8CA5-EB9E2A90687C}"/>
                  </a:ext>
                </a:extLst>
              </p:cNvPr>
              <p:cNvSpPr/>
              <p:nvPr/>
            </p:nvSpPr>
            <p:spPr>
              <a:xfrm>
                <a:off x="3073243" y="3508665"/>
                <a:ext cx="1356928" cy="155492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Domain</a:t>
                </a:r>
                <a:b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Steward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42DCC0F-12E1-4819-91AE-7D5C05A9175C}"/>
                  </a:ext>
                </a:extLst>
              </p:cNvPr>
              <p:cNvSpPr/>
              <p:nvPr/>
            </p:nvSpPr>
            <p:spPr>
              <a:xfrm>
                <a:off x="4909299" y="3508664"/>
                <a:ext cx="1356928" cy="155492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Domain</a:t>
                </a:r>
                <a:b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Steward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2A0253E-D615-408E-ACC3-DD1B2033EAF6}"/>
                  </a:ext>
                </a:extLst>
              </p:cNvPr>
              <p:cNvSpPr/>
              <p:nvPr/>
            </p:nvSpPr>
            <p:spPr>
              <a:xfrm>
                <a:off x="6746303" y="3508663"/>
                <a:ext cx="1356928" cy="155492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Domain</a:t>
                </a:r>
                <a:b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Steward</a:t>
                </a:r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8721172-4814-4941-916F-43CB7A1BBBF8}"/>
                </a:ext>
              </a:extLst>
            </p:cNvPr>
            <p:cNvSpPr/>
            <p:nvPr/>
          </p:nvSpPr>
          <p:spPr>
            <a:xfrm>
              <a:off x="1618897" y="4439809"/>
              <a:ext cx="6262359" cy="5439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Area Stewards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D11C84F-9B73-4F03-884D-1992B4F83D86}"/>
              </a:ext>
            </a:extLst>
          </p:cNvPr>
          <p:cNvSpPr txBox="1"/>
          <p:nvPr/>
        </p:nvSpPr>
        <p:spPr>
          <a:xfrm>
            <a:off x="2030931" y="6285300"/>
            <a:ext cx="4909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Stony Brook Data Governance Council Structures</a:t>
            </a:r>
          </a:p>
        </p:txBody>
      </p:sp>
    </p:spTree>
    <p:extLst>
      <p:ext uri="{BB962C8B-B14F-4D97-AF65-F5344CB8AC3E}">
        <p14:creationId xmlns:p14="http://schemas.microsoft.com/office/powerpoint/2010/main" val="3956533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features of data governance systems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37005778"/>
              </p:ext>
            </p:extLst>
          </p:nvPr>
        </p:nvGraphicFramePr>
        <p:xfrm>
          <a:off x="795867" y="1169541"/>
          <a:ext cx="10657045" cy="4646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6623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E8FD8-C1FB-4A1B-9C08-55C0AD86D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383" y="2385848"/>
            <a:ext cx="10508973" cy="1092221"/>
          </a:xfrm>
        </p:spPr>
        <p:txBody>
          <a:bodyPr/>
          <a:lstStyle/>
          <a:p>
            <a:r>
              <a:rPr lang="en-US" cap="all" dirty="0"/>
              <a:t>Data Management &amp; Strategies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0ACCF-4F51-41B8-AF35-4D42F4BF0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8382" y="3429000"/>
            <a:ext cx="10508973" cy="2049517"/>
          </a:xfrm>
        </p:spPr>
        <p:txBody>
          <a:bodyPr/>
          <a:lstStyle/>
          <a:p>
            <a:r>
              <a:rPr lang="en-US" sz="2800" dirty="0"/>
              <a:t>High frequency ETL</a:t>
            </a:r>
          </a:p>
          <a:p>
            <a:r>
              <a:rPr lang="en-US" sz="2800" dirty="0"/>
              <a:t>Data reduction</a:t>
            </a:r>
          </a:p>
          <a:p>
            <a:r>
              <a:rPr lang="en-US" sz="2800" dirty="0"/>
              <a:t>Manage/set alerts on values at error tolerance thresholds</a:t>
            </a:r>
          </a:p>
          <a:p>
            <a:r>
              <a:rPr lang="en-US" sz="2800" dirty="0"/>
              <a:t>Load validation systems with alerts</a:t>
            </a:r>
          </a:p>
        </p:txBody>
      </p:sp>
    </p:spTree>
    <p:extLst>
      <p:ext uri="{BB962C8B-B14F-4D97-AF65-F5344CB8AC3E}">
        <p14:creationId xmlns:p14="http://schemas.microsoft.com/office/powerpoint/2010/main" val="972055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317FB-34E3-4C12-B519-ABF6DFABA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Comparatives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369192-4741-4EA4-B242-C498AC50BB8E}"/>
              </a:ext>
            </a:extLst>
          </p:cNvPr>
          <p:cNvSpPr/>
          <p:nvPr/>
        </p:nvSpPr>
        <p:spPr>
          <a:xfrm>
            <a:off x="7380514" y="1284514"/>
            <a:ext cx="3890669" cy="46253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Frequency: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daily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Initial problems: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Transactional system dropped historical records and gave false impression of increase over historical performance.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(We thought we knew this data source, and we didn’t)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Solution: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Daily thin snapshots. Took a year to execute.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8F8FD6-6F25-4E47-9269-D1E4D38C1557}"/>
              </a:ext>
            </a:extLst>
          </p:cNvPr>
          <p:cNvSpPr txBox="1"/>
          <p:nvPr/>
        </p:nvSpPr>
        <p:spPr>
          <a:xfrm>
            <a:off x="2030931" y="6285300"/>
            <a:ext cx="76293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Stony Brook Analytics | Enrollment Comparatives Dashboard (by College/School)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B4F21E-8F30-4058-B2FB-D6D40FC80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83" y="1284514"/>
            <a:ext cx="5935357" cy="470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57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5E3AA-895A-48D2-8A14-6CACDCF1C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order dashboards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EBCCDF-46ED-4BD1-8E05-2FD15BB44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83" y="1674163"/>
            <a:ext cx="8682126" cy="35096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694E200-4DEF-4885-BFDE-90379FABDABD}"/>
              </a:ext>
            </a:extLst>
          </p:cNvPr>
          <p:cNvSpPr/>
          <p:nvPr/>
        </p:nvSpPr>
        <p:spPr>
          <a:xfrm>
            <a:off x="9615638" y="1587606"/>
            <a:ext cx="2165682" cy="4358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Frequency: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Daily; weekly &amp; monthly KPIs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Initial problems: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party data source, import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Input accuracy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Solution: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Complex ETL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Employee training</a:t>
            </a:r>
          </a:p>
        </p:txBody>
      </p:sp>
    </p:spTree>
    <p:extLst>
      <p:ext uri="{BB962C8B-B14F-4D97-AF65-F5344CB8AC3E}">
        <p14:creationId xmlns:p14="http://schemas.microsoft.com/office/powerpoint/2010/main" val="1359897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413B8-116C-437F-8BCA-7F989315D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Publicly available energy dashboards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6F5967-C47A-4EFC-95A6-51A5FF68B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21" y="1436122"/>
            <a:ext cx="8255221" cy="45108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B287B40-0057-43E4-9B9B-A015509DCA76}"/>
              </a:ext>
            </a:extLst>
          </p:cNvPr>
          <p:cNvSpPr/>
          <p:nvPr/>
        </p:nvSpPr>
        <p:spPr>
          <a:xfrm>
            <a:off x="8797489" y="1484247"/>
            <a:ext cx="2752825" cy="4358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Frequency: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15 min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Initial problems: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30 billion rows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Whipsaws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Solution: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Data reduction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Limited metrics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Tolerance ranges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A2C64A-17CC-4C26-8F1E-039D70205713}"/>
              </a:ext>
            </a:extLst>
          </p:cNvPr>
          <p:cNvSpPr txBox="1"/>
          <p:nvPr/>
        </p:nvSpPr>
        <p:spPr>
          <a:xfrm>
            <a:off x="2040556" y="6352677"/>
            <a:ext cx="8712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Stony Brook Energy Dashboards: https://energy.stonybrook.edu/dashboards/energy-map.html</a:t>
            </a:r>
          </a:p>
        </p:txBody>
      </p:sp>
    </p:spTree>
    <p:extLst>
      <p:ext uri="{BB962C8B-B14F-4D97-AF65-F5344CB8AC3E}">
        <p14:creationId xmlns:p14="http://schemas.microsoft.com/office/powerpoint/2010/main" val="3026631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1ABC394-46B0-4F5D-8C6F-67A48082B368}"/>
              </a:ext>
            </a:extLst>
          </p:cNvPr>
          <p:cNvGrpSpPr/>
          <p:nvPr/>
        </p:nvGrpSpPr>
        <p:grpSpPr>
          <a:xfrm>
            <a:off x="7068206" y="1223572"/>
            <a:ext cx="5123793" cy="5665957"/>
            <a:chOff x="7068206" y="1192042"/>
            <a:chExt cx="5123793" cy="566595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E66CD52-2A95-486A-A0A1-1F37552FF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8206" y="1734206"/>
              <a:ext cx="5123793" cy="512379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51798AD-E450-4103-BBC1-3354A1CBB5AA}"/>
                </a:ext>
              </a:extLst>
            </p:cNvPr>
            <p:cNvSpPr txBox="1"/>
            <p:nvPr/>
          </p:nvSpPr>
          <p:spPr>
            <a:xfrm>
              <a:off x="8576440" y="1192042"/>
              <a:ext cx="18267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Dr. Strange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2E57E03-1F86-4FFB-9EA1-FC322FA58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834" y="677255"/>
            <a:ext cx="10508973" cy="708593"/>
          </a:xfrm>
        </p:spPr>
        <p:txBody>
          <a:bodyPr/>
          <a:lstStyle/>
          <a:p>
            <a:r>
              <a:rPr lang="en-US" dirty="0"/>
              <a:t>Who are you going to be?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91FB36D-F26F-4F33-AECD-6D4F1980699D}"/>
              </a:ext>
            </a:extLst>
          </p:cNvPr>
          <p:cNvGrpSpPr/>
          <p:nvPr/>
        </p:nvGrpSpPr>
        <p:grpSpPr>
          <a:xfrm>
            <a:off x="-1820918" y="1072054"/>
            <a:ext cx="6858000" cy="6858000"/>
            <a:chOff x="-1820918" y="1072054"/>
            <a:chExt cx="6858000" cy="68580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7CDAE8E-006D-4705-A689-8A8E02B6D4AD}"/>
                </a:ext>
              </a:extLst>
            </p:cNvPr>
            <p:cNvGrpSpPr/>
            <p:nvPr/>
          </p:nvGrpSpPr>
          <p:grpSpPr>
            <a:xfrm>
              <a:off x="-1820918" y="1072054"/>
              <a:ext cx="6858000" cy="6858000"/>
              <a:chOff x="-1820918" y="998484"/>
              <a:chExt cx="6858000" cy="685800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1A8D0392-5ADA-4E9E-AC8F-C4DEC6B53A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820918" y="998484"/>
                <a:ext cx="6858000" cy="6858000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A860DD-5CEA-4C93-8C9F-BCEF08AF73ED}"/>
                  </a:ext>
                </a:extLst>
              </p:cNvPr>
              <p:cNvSpPr txBox="1"/>
              <p:nvPr/>
            </p:nvSpPr>
            <p:spPr>
              <a:xfrm>
                <a:off x="593834" y="1179345"/>
                <a:ext cx="24423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Dr. Strangelove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617DB2-13E5-4CF2-81DD-1501BB1F8F4A}"/>
                </a:ext>
              </a:extLst>
            </p:cNvPr>
            <p:cNvSpPr txBox="1"/>
            <p:nvPr/>
          </p:nvSpPr>
          <p:spPr>
            <a:xfrm>
              <a:off x="593834" y="1179345"/>
              <a:ext cx="24423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Dr. Strangelove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DFAE05A-917E-4827-ABF1-91C034DDEEEC}"/>
              </a:ext>
            </a:extLst>
          </p:cNvPr>
          <p:cNvSpPr txBox="1"/>
          <p:nvPr/>
        </p:nvSpPr>
        <p:spPr>
          <a:xfrm>
            <a:off x="3744961" y="2118794"/>
            <a:ext cx="4564070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Presentation Outline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Issues with live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Approaches to dial down the crazy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make it look more like magic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Organizational realignment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Data governance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Data management &amp;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handling</a:t>
            </a:r>
          </a:p>
        </p:txBody>
      </p:sp>
    </p:spTree>
    <p:extLst>
      <p:ext uri="{BB962C8B-B14F-4D97-AF65-F5344CB8AC3E}">
        <p14:creationId xmlns:p14="http://schemas.microsoft.com/office/powerpoint/2010/main" val="398754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50E3D-F50E-4EC6-8CF1-D1995B116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Pulse survey dashboards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ACA485-0191-4D47-8CA6-4906CB9E8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44" y="1484247"/>
            <a:ext cx="6299524" cy="47055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E130892-D4B0-4DBE-882F-168ABB525B5F}"/>
              </a:ext>
            </a:extLst>
          </p:cNvPr>
          <p:cNvSpPr/>
          <p:nvPr/>
        </p:nvSpPr>
        <p:spPr>
          <a:xfrm>
            <a:off x="7324825" y="1484247"/>
            <a:ext cx="4225489" cy="4358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Frequency: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Daily data feed,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daily comments, weekly statistical update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Initial problems: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Time period for statistical stability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Coding comments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Solution: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Detailed analysis over first six months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Comment coding (pending-exploring AI)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6C0980-379D-4015-AECD-1B62B0011750}"/>
              </a:ext>
            </a:extLst>
          </p:cNvPr>
          <p:cNvSpPr txBox="1"/>
          <p:nvPr/>
        </p:nvSpPr>
        <p:spPr>
          <a:xfrm>
            <a:off x="2040556" y="6352677"/>
            <a:ext cx="3891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Stony Brook Analytics | Pulse Survey</a:t>
            </a:r>
          </a:p>
        </p:txBody>
      </p:sp>
    </p:spTree>
    <p:extLst>
      <p:ext uri="{BB962C8B-B14F-4D97-AF65-F5344CB8AC3E}">
        <p14:creationId xmlns:p14="http://schemas.microsoft.com/office/powerpoint/2010/main" val="3669179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A119-238D-4815-9BD9-EE124DEFC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Admissions Comparatives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EAFDFB-6765-4A81-9C42-338F47C593EE}"/>
              </a:ext>
            </a:extLst>
          </p:cNvPr>
          <p:cNvSpPr/>
          <p:nvPr/>
        </p:nvSpPr>
        <p:spPr>
          <a:xfrm>
            <a:off x="7241629" y="1372307"/>
            <a:ext cx="4308686" cy="4470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Frequency: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Daily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Initial problems: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Disagreement among users about refresh frequency, system of record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Solution: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ETL from source system instead of warehouse (remains unresolved)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FA3835-8FBA-4360-A38C-07BDB252A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44" y="1372307"/>
            <a:ext cx="6009632" cy="46301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B517F7-F2DB-4629-80CF-4EDD78FDCCEA}"/>
              </a:ext>
            </a:extLst>
          </p:cNvPr>
          <p:cNvSpPr txBox="1"/>
          <p:nvPr/>
        </p:nvSpPr>
        <p:spPr>
          <a:xfrm>
            <a:off x="2030931" y="6285300"/>
            <a:ext cx="75753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Stony Brook Analytics | Admissions Comparatives Dashboard (by College/School)</a:t>
            </a:r>
          </a:p>
        </p:txBody>
      </p:sp>
    </p:spTree>
    <p:extLst>
      <p:ext uri="{BB962C8B-B14F-4D97-AF65-F5344CB8AC3E}">
        <p14:creationId xmlns:p14="http://schemas.microsoft.com/office/powerpoint/2010/main" val="3270990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57E03-1F86-4FFB-9EA1-FC322FA58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 do we need to make this work?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617DB2-13E5-4CF2-81DD-1501BB1F8F4A}"/>
              </a:ext>
            </a:extLst>
          </p:cNvPr>
          <p:cNvSpPr txBox="1"/>
          <p:nvPr/>
        </p:nvSpPr>
        <p:spPr>
          <a:xfrm>
            <a:off x="593834" y="1179345"/>
            <a:ext cx="2442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Strangelove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E30DD7D-AED1-495D-9049-E4E2EAF4D9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5880239"/>
              </p:ext>
            </p:extLst>
          </p:nvPr>
        </p:nvGraphicFramePr>
        <p:xfrm>
          <a:off x="1011382" y="1641010"/>
          <a:ext cx="10305974" cy="4164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626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639BE3-E133-4364-AAF5-C397569CA5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B3303D-F985-4B53-AA18-4AC49D83CC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7645F5-5F74-47AE-8B2D-C26CB28EF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5BDA7F-B0DF-4AB7-988E-FF5EC67ED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F5316D-1D7D-4381-8AB7-D0E9A452D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E3780B-9651-4BFC-9739-B3CE99C2C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57E03-1F86-4FFB-9EA1-FC322FA58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617DB2-13E5-4CF2-81DD-1501BB1F8F4A}"/>
              </a:ext>
            </a:extLst>
          </p:cNvPr>
          <p:cNvSpPr txBox="1"/>
          <p:nvPr/>
        </p:nvSpPr>
        <p:spPr>
          <a:xfrm>
            <a:off x="593834" y="1179345"/>
            <a:ext cx="2442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Strangelove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E30DD7D-AED1-495D-9049-E4E2EAF4D9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1021042"/>
              </p:ext>
            </p:extLst>
          </p:nvPr>
        </p:nvGraphicFramePr>
        <p:xfrm>
          <a:off x="808382" y="1484249"/>
          <a:ext cx="10789784" cy="459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129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3F4259-B282-460B-8FF6-25F0F237E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07C1C1-C981-4A1D-A89E-647CCB9708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99C383-4482-4233-BD2E-4F1A9A8A3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C863EE-C4B0-4EA1-BF2A-B18898966E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348DBF-9F7C-4DA0-8191-41F07BF3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56646F-6719-442A-8EEA-B97984E62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9EC2DC-EC8B-42C1-AE6C-8F807EDAA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129390-3345-48F5-AB11-052B28B0A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75C1F7-E95A-4123-9823-3863E340F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88215A-726C-4570-891C-F8BEE94D42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4EE857-52D6-44AD-BF4D-E5E87A472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76AF38-038F-4EFF-B1E8-3B75C8B2A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1066787" y="679740"/>
            <a:ext cx="10058400" cy="105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3600" b="1" dirty="0">
                <a:latin typeface="Arial" panose="020B0604020202020204" pitchFamily="34" charset="0"/>
                <a:cs typeface="Arial" panose="020B0604020202020204" pitchFamily="34" charset="0"/>
              </a:rPr>
              <a:t>Stony Brook University</a:t>
            </a: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2834" y="1344549"/>
            <a:ext cx="4209900" cy="3120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2835" y="4558716"/>
            <a:ext cx="4209901" cy="140016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8" name="Google Shape;128;p23"/>
          <p:cNvGraphicFramePr/>
          <p:nvPr>
            <p:extLst>
              <p:ext uri="{D42A27DB-BD31-4B8C-83A1-F6EECF244321}">
                <p14:modId xmlns:p14="http://schemas.microsoft.com/office/powerpoint/2010/main" val="372622628"/>
              </p:ext>
            </p:extLst>
          </p:nvPr>
        </p:nvGraphicFramePr>
        <p:xfrm>
          <a:off x="499134" y="1356334"/>
          <a:ext cx="6488901" cy="459076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62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2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2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63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dirty="0"/>
                        <a:t>25,865</a:t>
                      </a:r>
                      <a:endParaRPr sz="2800" b="1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Fall 2023 headcount enrollment</a:t>
                      </a:r>
                      <a:endParaRPr sz="1600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 b="1" dirty="0">
                          <a:solidFill>
                            <a:schemeClr val="dk1"/>
                          </a:solidFill>
                        </a:rPr>
                        <a:t>1400</a:t>
                      </a:r>
                      <a:endParaRPr sz="2800" b="1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</a:rPr>
                        <a:t>Median SAT</a:t>
                      </a:r>
                      <a:br>
                        <a:rPr lang="en" sz="1600" dirty="0">
                          <a:solidFill>
                            <a:schemeClr val="dk1"/>
                          </a:solidFill>
                        </a:rPr>
                      </a:br>
                      <a:r>
                        <a:rPr lang="en" sz="1600" dirty="0">
                          <a:solidFill>
                            <a:schemeClr val="dk1"/>
                          </a:solidFill>
                        </a:rPr>
                        <a:t>(test optional)</a:t>
                      </a:r>
                      <a:endParaRPr sz="2400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 b="1">
                          <a:solidFill>
                            <a:schemeClr val="dk1"/>
                          </a:solidFill>
                        </a:rPr>
                        <a:t>94</a:t>
                      </a:r>
                      <a:endParaRPr sz="28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</a:rPr>
                        <a:t>Avg. high school GPA</a:t>
                      </a:r>
                      <a:endParaRPr sz="24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936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dirty="0">
                          <a:solidFill>
                            <a:schemeClr val="dk1"/>
                          </a:solidFill>
                        </a:rPr>
                        <a:t>68%   32%</a:t>
                      </a:r>
                      <a:endParaRPr sz="2800" b="1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</a:rPr>
                        <a:t>Undergrad Graduate</a:t>
                      </a:r>
                      <a:endParaRPr sz="2400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 b="1">
                          <a:solidFill>
                            <a:schemeClr val="dk1"/>
                          </a:solidFill>
                        </a:rPr>
                        <a:t>38%</a:t>
                      </a:r>
                      <a:endParaRPr sz="28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</a:rPr>
                        <a:t>Receive Pell grants</a:t>
                      </a:r>
                      <a:endParaRPr sz="24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 b="1" dirty="0">
                          <a:solidFill>
                            <a:schemeClr val="dk1"/>
                          </a:solidFill>
                        </a:rPr>
                        <a:t>30%     21%</a:t>
                      </a:r>
                      <a:endParaRPr sz="2800" b="1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</a:rPr>
                        <a:t>White           URM</a:t>
                      </a:r>
                      <a:endParaRPr sz="2400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3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 b="1" dirty="0">
                          <a:solidFill>
                            <a:schemeClr val="dk1"/>
                          </a:solidFill>
                        </a:rPr>
                        <a:t>16,309</a:t>
                      </a:r>
                      <a:endParaRPr sz="2800" b="1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</a:rPr>
                        <a:t>Fall 2023 employees including hospital</a:t>
                      </a:r>
                      <a:endParaRPr sz="2400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 b="1" dirty="0">
                          <a:solidFill>
                            <a:schemeClr val="dk1"/>
                          </a:solidFill>
                        </a:rPr>
                        <a:t>3,027</a:t>
                      </a:r>
                      <a:endParaRPr sz="2800" b="1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</a:rPr>
                        <a:t>Fall 2023 faculty full-time &amp; part-time</a:t>
                      </a:r>
                      <a:endParaRPr sz="2400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 b="1" dirty="0">
                          <a:solidFill>
                            <a:schemeClr val="dk1"/>
                          </a:solidFill>
                        </a:rPr>
                        <a:t>#58</a:t>
                      </a:r>
                      <a:endParaRPr sz="2800" b="1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</a:rPr>
                        <a:t>U.S. News &amp; World Report Rank 2024</a:t>
                      </a:r>
                      <a:endParaRPr sz="2400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3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 b="1" dirty="0">
                          <a:solidFill>
                            <a:schemeClr val="dk1"/>
                          </a:solidFill>
                        </a:rPr>
                        <a:t>4 Billion</a:t>
                      </a:r>
                      <a:endParaRPr sz="2800" b="1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</a:rPr>
                        <a:t>USD annual budget 2023-24</a:t>
                      </a:r>
                      <a:endParaRPr sz="2400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 b="1">
                          <a:solidFill>
                            <a:schemeClr val="dk1"/>
                          </a:solidFill>
                        </a:rPr>
                        <a:t>1957</a:t>
                      </a:r>
                      <a:endParaRPr sz="28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</a:rPr>
                        <a:t>Founded</a:t>
                      </a:r>
                      <a:endParaRPr sz="24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 b="1" dirty="0">
                          <a:solidFill>
                            <a:schemeClr val="dk1"/>
                          </a:solidFill>
                        </a:rPr>
                        <a:t>2001</a:t>
                      </a:r>
                      <a:endParaRPr sz="2800" b="1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</a:rPr>
                        <a:t>Joined AAU</a:t>
                      </a:r>
                      <a:endParaRPr sz="2400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F3E27-4A2D-42AD-8398-3BEFA9444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“live” is “live”?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0A5C9D3-59CF-4590-8471-E9F73195EC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1398421"/>
              </p:ext>
            </p:extLst>
          </p:nvPr>
        </p:nvGraphicFramePr>
        <p:xfrm>
          <a:off x="808383" y="1484247"/>
          <a:ext cx="10332583" cy="4598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57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F5BAA-A6B5-44A5-9BAF-91C2ABE2E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383" y="775654"/>
            <a:ext cx="10508973" cy="708593"/>
          </a:xfrm>
        </p:spPr>
        <p:txBody>
          <a:bodyPr/>
          <a:lstStyle/>
          <a:p>
            <a:r>
              <a:rPr lang="en-US" dirty="0"/>
              <a:t>Why do we worry about live data?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0C3F688-A0C4-48FA-AF3B-BBB4DA7BB2CB}"/>
              </a:ext>
            </a:extLst>
          </p:cNvPr>
          <p:cNvGrpSpPr/>
          <p:nvPr/>
        </p:nvGrpSpPr>
        <p:grpSpPr>
          <a:xfrm>
            <a:off x="924910" y="1504154"/>
            <a:ext cx="5244663" cy="4557977"/>
            <a:chOff x="924910" y="1580356"/>
            <a:chExt cx="5244663" cy="4557977"/>
          </a:xfrm>
        </p:grpSpPr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B2BF3602-F4B5-441E-BFEF-2B3F23EFE17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71929289"/>
                </p:ext>
              </p:extLst>
            </p:nvPr>
          </p:nvGraphicFramePr>
          <p:xfrm>
            <a:off x="924911" y="2165131"/>
            <a:ext cx="5244662" cy="397320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D267989-5C68-4796-9D21-33D9113BBD16}"/>
                </a:ext>
              </a:extLst>
            </p:cNvPr>
            <p:cNvSpPr txBox="1"/>
            <p:nvPr/>
          </p:nvSpPr>
          <p:spPr>
            <a:xfrm>
              <a:off x="924910" y="1580356"/>
              <a:ext cx="33538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IR Values and Data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B87C988-1465-406C-9423-AEBE8C8B65B5}"/>
              </a:ext>
            </a:extLst>
          </p:cNvPr>
          <p:cNvGrpSpPr/>
          <p:nvPr/>
        </p:nvGrpSpPr>
        <p:grpSpPr>
          <a:xfrm>
            <a:off x="6563710" y="1466985"/>
            <a:ext cx="5244662" cy="4606032"/>
            <a:chOff x="6563710" y="1532301"/>
            <a:chExt cx="5244662" cy="46060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D1DFF1-648F-402D-9B05-372961B2584E}"/>
                </a:ext>
              </a:extLst>
            </p:cNvPr>
            <p:cNvSpPr txBox="1"/>
            <p:nvPr/>
          </p:nvSpPr>
          <p:spPr>
            <a:xfrm>
              <a:off x="6563710" y="1532301"/>
              <a:ext cx="37269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Issues with Live Data</a:t>
              </a:r>
            </a:p>
          </p:txBody>
        </p:sp>
        <p:graphicFrame>
          <p:nvGraphicFramePr>
            <p:cNvPr id="7" name="Diagram 6">
              <a:extLst>
                <a:ext uri="{FF2B5EF4-FFF2-40B4-BE49-F238E27FC236}">
                  <a16:creationId xmlns:a16="http://schemas.microsoft.com/office/drawing/2014/main" id="{96EA85F7-F345-4174-8161-8DC71F3D8CC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52909543"/>
                </p:ext>
              </p:extLst>
            </p:nvPr>
          </p:nvGraphicFramePr>
          <p:xfrm>
            <a:off x="6563710" y="2165131"/>
            <a:ext cx="5244662" cy="397320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A9E77AB-3B8C-4876-8663-E435B1928B1A}"/>
              </a:ext>
            </a:extLst>
          </p:cNvPr>
          <p:cNvCxnSpPr/>
          <p:nvPr/>
        </p:nvCxnSpPr>
        <p:spPr>
          <a:xfrm>
            <a:off x="6062869" y="1683170"/>
            <a:ext cx="0" cy="42168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81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A848B-0B40-4FB1-A43C-2639E42C6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do institutional researchers do?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12D01C0-57DB-4ECF-B139-E3111808EC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3458666"/>
              </p:ext>
            </p:extLst>
          </p:nvPr>
        </p:nvGraphicFramePr>
        <p:xfrm>
          <a:off x="808383" y="1484247"/>
          <a:ext cx="10508973" cy="4654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9709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67A22-80FB-448A-9F36-166FD1B4B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 to handle live data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46071ED-BEC7-432E-A2C1-FF693191FB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7131839"/>
              </p:ext>
            </p:extLst>
          </p:nvPr>
        </p:nvGraphicFramePr>
        <p:xfrm>
          <a:off x="1045029" y="1251858"/>
          <a:ext cx="10272327" cy="4288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072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E40EA7-8BCD-45CF-95DE-19ED292BC2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3CAD87-AA6C-49BF-A569-1DD503E6CB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A9F03F-FC25-4937-872A-71817891E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6F163D-4B69-460B-B8F3-B6E05BCF3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CA5710-0D91-4195-A7DA-87D6EA695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0033F5-56FD-48FF-A21E-04D45C8FBF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D212E3-AB15-48E8-8EF6-DD06BFAF6A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E8FD8-C1FB-4A1B-9C08-55C0AD86D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383" y="2385848"/>
            <a:ext cx="10508973" cy="1092221"/>
          </a:xfrm>
        </p:spPr>
        <p:txBody>
          <a:bodyPr/>
          <a:lstStyle/>
          <a:p>
            <a:r>
              <a:rPr lang="en-US" cap="all" dirty="0"/>
              <a:t>Organizational Realignment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0ACCF-4F51-41B8-AF35-4D42F4BF0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8382" y="3429000"/>
            <a:ext cx="10508973" cy="2049517"/>
          </a:xfrm>
        </p:spPr>
        <p:txBody>
          <a:bodyPr/>
          <a:lstStyle/>
          <a:p>
            <a:r>
              <a:rPr lang="en-US" dirty="0"/>
              <a:t>Restructure</a:t>
            </a:r>
          </a:p>
          <a:p>
            <a:r>
              <a:rPr lang="en-US" dirty="0"/>
              <a:t>Get rid of silos … by getting rid of silos</a:t>
            </a:r>
          </a:p>
          <a:p>
            <a:r>
              <a:rPr lang="en-US" dirty="0"/>
              <a:t>Cultural challenges</a:t>
            </a:r>
          </a:p>
        </p:txBody>
      </p:sp>
    </p:spTree>
    <p:extLst>
      <p:ext uri="{BB962C8B-B14F-4D97-AF65-F5344CB8AC3E}">
        <p14:creationId xmlns:p14="http://schemas.microsoft.com/office/powerpoint/2010/main" val="2362643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4C9C6-33EE-45AB-AAB1-A1D2B3935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Chart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35A4E8-69F1-46D6-9C1C-AEE2DF246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473" y="1313892"/>
            <a:ext cx="9088581" cy="45643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CF62A0-FEF9-41BE-9FE4-196478FCA13B}"/>
              </a:ext>
            </a:extLst>
          </p:cNvPr>
          <p:cNvSpPr/>
          <p:nvPr/>
        </p:nvSpPr>
        <p:spPr>
          <a:xfrm>
            <a:off x="1135117" y="2291255"/>
            <a:ext cx="3731173" cy="3142593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CB629F-78CC-42E1-A1B5-42B826E53709}"/>
              </a:ext>
            </a:extLst>
          </p:cNvPr>
          <p:cNvSpPr/>
          <p:nvPr/>
        </p:nvSpPr>
        <p:spPr>
          <a:xfrm>
            <a:off x="4866291" y="1313892"/>
            <a:ext cx="1871966" cy="4119956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30C957-A1D6-4127-9181-02A840E3FC2C}"/>
              </a:ext>
            </a:extLst>
          </p:cNvPr>
          <p:cNvSpPr/>
          <p:nvPr/>
        </p:nvSpPr>
        <p:spPr>
          <a:xfrm>
            <a:off x="3845660" y="3273847"/>
            <a:ext cx="4427483" cy="2604355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A0710DD-DBE8-46A3-A635-128E5C583C4F}"/>
              </a:ext>
            </a:extLst>
          </p:cNvPr>
          <p:cNvGrpSpPr/>
          <p:nvPr/>
        </p:nvGrpSpPr>
        <p:grpSpPr>
          <a:xfrm>
            <a:off x="3918859" y="2334798"/>
            <a:ext cx="6611550" cy="2737945"/>
            <a:chOff x="3918859" y="2334798"/>
            <a:chExt cx="6611550" cy="273794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93D1250-FF74-4FE5-8559-017A301718A1}"/>
                </a:ext>
              </a:extLst>
            </p:cNvPr>
            <p:cNvSpPr/>
            <p:nvPr/>
          </p:nvSpPr>
          <p:spPr>
            <a:xfrm>
              <a:off x="8273142" y="2334798"/>
              <a:ext cx="2257267" cy="2737945"/>
            </a:xfrm>
            <a:prstGeom prst="rect">
              <a:avLst/>
            </a:prstGeom>
            <a:solidFill>
              <a:srgbClr val="7030A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5C06537-1D9C-4DD5-9EFA-1F6698AB50AB}"/>
                </a:ext>
              </a:extLst>
            </p:cNvPr>
            <p:cNvSpPr/>
            <p:nvPr/>
          </p:nvSpPr>
          <p:spPr>
            <a:xfrm>
              <a:off x="3918859" y="4103914"/>
              <a:ext cx="4354282" cy="968829"/>
            </a:xfrm>
            <a:prstGeom prst="rect">
              <a:avLst/>
            </a:prstGeom>
            <a:solidFill>
              <a:srgbClr val="7030A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D89B871-E05E-44E2-B7F7-252E50390EF3}"/>
                </a:ext>
              </a:extLst>
            </p:cNvPr>
            <p:cNvSpPr/>
            <p:nvPr/>
          </p:nvSpPr>
          <p:spPr>
            <a:xfrm>
              <a:off x="3925805" y="3273847"/>
              <a:ext cx="1985140" cy="830067"/>
            </a:xfrm>
            <a:prstGeom prst="rect">
              <a:avLst/>
            </a:prstGeom>
            <a:solidFill>
              <a:srgbClr val="7030A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EA2A123-E83A-49FE-A250-4EF465A16399}"/>
              </a:ext>
            </a:extLst>
          </p:cNvPr>
          <p:cNvSpPr txBox="1"/>
          <p:nvPr/>
        </p:nvSpPr>
        <p:spPr>
          <a:xfrm>
            <a:off x="2025406" y="6284399"/>
            <a:ext cx="7553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Stony Brook Division of Educational &amp; Institutional Effectiveness, October 2023</a:t>
            </a:r>
          </a:p>
        </p:txBody>
      </p:sp>
    </p:spTree>
    <p:extLst>
      <p:ext uri="{BB962C8B-B14F-4D97-AF65-F5344CB8AC3E}">
        <p14:creationId xmlns:p14="http://schemas.microsoft.com/office/powerpoint/2010/main" val="383299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Stony Brook Universit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8995</TotalTime>
  <Words>985</Words>
  <Application>Microsoft Office PowerPoint</Application>
  <PresentationFormat>Widescreen</PresentationFormat>
  <Paragraphs>237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Effra Trial Heavy</vt:lpstr>
      <vt:lpstr>Georgia</vt:lpstr>
      <vt:lpstr>Montserrat ExtraBold</vt:lpstr>
      <vt:lpstr>Museo Slab 100</vt:lpstr>
      <vt:lpstr>Verdana</vt:lpstr>
      <vt:lpstr>Wingdings</vt:lpstr>
      <vt:lpstr>Stony Brook University</vt:lpstr>
      <vt:lpstr>Office Theme</vt:lpstr>
      <vt:lpstr>PowerPoint Presentation</vt:lpstr>
      <vt:lpstr>Who are you going to be?</vt:lpstr>
      <vt:lpstr>Stony Brook University</vt:lpstr>
      <vt:lpstr>How “live” is “live”?</vt:lpstr>
      <vt:lpstr>Why do we worry about live data?</vt:lpstr>
      <vt:lpstr>So what do institutional researchers do?</vt:lpstr>
      <vt:lpstr>Approaches to handle live data</vt:lpstr>
      <vt:lpstr>Organizational Realignment</vt:lpstr>
      <vt:lpstr>Organization Chart</vt:lpstr>
      <vt:lpstr>Org Chart Detail  22.0 FTE direct 24.0 FTE w/ indirect</vt:lpstr>
      <vt:lpstr>Institutional Research “vs” Business Intelligence Structural Differences</vt:lpstr>
      <vt:lpstr>Institutional Research “vs” Business Intelligence Cultural Differences</vt:lpstr>
      <vt:lpstr>Data Governance</vt:lpstr>
      <vt:lpstr>Data Governance</vt:lpstr>
      <vt:lpstr>Key features of data governance systems</vt:lpstr>
      <vt:lpstr>Data Management &amp; Strategies</vt:lpstr>
      <vt:lpstr>Enrollment Comparatives</vt:lpstr>
      <vt:lpstr>Work order dashboards</vt:lpstr>
      <vt:lpstr>Publicly available energy dashboards</vt:lpstr>
      <vt:lpstr>Pulse survey dashboards</vt:lpstr>
      <vt:lpstr>Admissions Comparatives</vt:lpstr>
      <vt:lpstr>What else do we need to make this work?</vt:lpstr>
      <vt:lpstr>Final Thoughts</vt:lpstr>
    </vt:vector>
  </TitlesOfParts>
  <Company>Emerson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Advancing Academic Excellence and Social Mobility at Stony Brook University</dc:title>
  <dc:creator>Braden Hosch</dc:creator>
  <cp:keywords>Social Mobility;Graduation Rates;Stony Brook</cp:keywords>
  <cp:lastModifiedBy>Braden Hosch</cp:lastModifiedBy>
  <cp:revision>447</cp:revision>
  <cp:lastPrinted>2019-09-18T10:51:28Z</cp:lastPrinted>
  <dcterms:created xsi:type="dcterms:W3CDTF">2017-09-01T14:56:25Z</dcterms:created>
  <dcterms:modified xsi:type="dcterms:W3CDTF">2023-11-07T03:40:58Z</dcterms:modified>
</cp:coreProperties>
</file>