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0"/>
  </p:notesMasterIdLst>
  <p:sldIdLst>
    <p:sldId id="455" r:id="rId2"/>
    <p:sldId id="463" r:id="rId3"/>
    <p:sldId id="402" r:id="rId4"/>
    <p:sldId id="371" r:id="rId5"/>
    <p:sldId id="482" r:id="rId6"/>
    <p:sldId id="457" r:id="rId7"/>
    <p:sldId id="390" r:id="rId8"/>
    <p:sldId id="458" r:id="rId9"/>
    <p:sldId id="459" r:id="rId10"/>
    <p:sldId id="467" r:id="rId11"/>
    <p:sldId id="481" r:id="rId12"/>
    <p:sldId id="462" r:id="rId13"/>
    <p:sldId id="475" r:id="rId14"/>
    <p:sldId id="456" r:id="rId15"/>
    <p:sldId id="473" r:id="rId16"/>
    <p:sldId id="465" r:id="rId17"/>
    <p:sldId id="472" r:id="rId18"/>
    <p:sldId id="483" r:id="rId19"/>
    <p:sldId id="470" r:id="rId20"/>
    <p:sldId id="469" r:id="rId21"/>
    <p:sldId id="471" r:id="rId22"/>
    <p:sldId id="466" r:id="rId23"/>
    <p:sldId id="476" r:id="rId24"/>
    <p:sldId id="477" r:id="rId25"/>
    <p:sldId id="478" r:id="rId26"/>
    <p:sldId id="479" r:id="rId27"/>
    <p:sldId id="480" r:id="rId28"/>
    <p:sldId id="468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Santella" initials="PS" lastIdx="1" clrIdx="0">
    <p:extLst>
      <p:ext uri="{19B8F6BF-5375-455C-9EA6-DF929625EA0E}">
        <p15:presenceInfo xmlns:p15="http://schemas.microsoft.com/office/powerpoint/2012/main" userId="c842f0ce8025bc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19562D"/>
    <a:srgbClr val="44546A"/>
    <a:srgbClr val="FFC000"/>
    <a:srgbClr val="CD9A00"/>
    <a:srgbClr val="FF1919"/>
    <a:srgbClr val="D4D6D8"/>
    <a:srgbClr val="D3B5E9"/>
    <a:srgbClr val="FFAFAF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80984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2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1" d="100"/>
        <a:sy n="10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96-4ADC-8060-7FA8735D00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D52027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96-4ADC-8060-7FA8735D00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282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96-4ADC-8060-7FA8735D0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578784"/>
        <c:axId val="158579344"/>
      </c:barChart>
      <c:catAx>
        <c:axId val="15857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579344"/>
        <c:crosses val="autoZero"/>
        <c:auto val="1"/>
        <c:lblAlgn val="ctr"/>
        <c:lblOffset val="100"/>
        <c:noMultiLvlLbl val="0"/>
      </c:catAx>
      <c:valAx>
        <c:axId val="15857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57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07202553132134"/>
          <c:y val="1.1615590106080099E-3"/>
          <c:w val="0.57847410350949136"/>
          <c:h val="0.826882443820950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Fall of cohort entry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spPr>
              <a:ln w="11430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35-4CE1-94ED-938FAA8BE398}"/>
              </c:ext>
            </c:extLst>
          </c:dPt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7">
                  <c:v>2009</c:v>
                </c:pt>
                <c:pt idx="15">
                  <c:v>2017</c:v>
                </c:pt>
              </c:numCache>
            </c:numRef>
          </c:cat>
          <c:val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7">
                  <c:v>2009</c:v>
                </c:pt>
                <c:pt idx="15">
                  <c:v>2017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35-4CE1-94ED-938FAA8BE398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Graduated in 4 yrs</c:v>
                </c:pt>
              </c:strCache>
            </c:strRef>
          </c:tx>
          <c:spPr>
            <a:ln w="1143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11430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135-4CE1-94ED-938FAA8BE398}"/>
              </c:ext>
            </c:extLst>
          </c:dPt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35-4CE1-94ED-938FAA8BE398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35-4CE1-94ED-938FAA8BE39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35-4CE1-94ED-938FAA8BE398}"/>
                </c:ext>
              </c:extLst>
            </c:dLbl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5C-49BB-8BE6-DB070CCE8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7">
                  <c:v>2009</c:v>
                </c:pt>
                <c:pt idx="15">
                  <c:v>2017</c:v>
                </c:pt>
              </c:numCache>
            </c:numRef>
          </c:cat>
          <c:val>
            <c:numRef>
              <c:f>Sheet1!$B$2:$B$17</c:f>
              <c:numCache>
                <c:formatCode>0%</c:formatCode>
                <c:ptCount val="16"/>
                <c:pt idx="0">
                  <c:v>0.404121110176619</c:v>
                </c:pt>
                <c:pt idx="1">
                  <c:v>0.44949026876737719</c:v>
                </c:pt>
                <c:pt idx="2">
                  <c:v>0.43361581920903952</c:v>
                </c:pt>
                <c:pt idx="3">
                  <c:v>0.44631410256410253</c:v>
                </c:pt>
                <c:pt idx="4">
                  <c:v>0.47413155949741315</c:v>
                </c:pt>
                <c:pt idx="5">
                  <c:v>0.45088800289960124</c:v>
                </c:pt>
                <c:pt idx="6">
                  <c:v>0.4756606397774687</c:v>
                </c:pt>
                <c:pt idx="7">
                  <c:v>0.47477638640429343</c:v>
                </c:pt>
                <c:pt idx="8">
                  <c:v>0.51591657519209655</c:v>
                </c:pt>
                <c:pt idx="9">
                  <c:v>0.52842942345924448</c:v>
                </c:pt>
                <c:pt idx="10">
                  <c:v>0.54674644727000743</c:v>
                </c:pt>
                <c:pt idx="11">
                  <c:v>0.58419497784342689</c:v>
                </c:pt>
                <c:pt idx="12">
                  <c:v>0.6269284712482468</c:v>
                </c:pt>
                <c:pt idx="13">
                  <c:v>0.64</c:v>
                </c:pt>
                <c:pt idx="14">
                  <c:v>0.64600000000000002</c:v>
                </c:pt>
                <c:pt idx="15">
                  <c:v>0.65664556962025311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135-4CE1-94ED-938FAA8BE398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Graduated in 6 yrs</c:v>
                </c:pt>
              </c:strCache>
            </c:strRef>
          </c:tx>
          <c:spPr>
            <a:ln w="114300" cap="rnd">
              <a:solidFill>
                <a:srgbClr val="A71E2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35-4CE1-94ED-938FAA8BE398}"/>
                </c:ext>
              </c:extLst>
            </c:dLbl>
            <c:dLbl>
              <c:idx val="7"/>
              <c:layout>
                <c:manualLayout>
                  <c:x val="-9.045028166595151E-2"/>
                  <c:y val="-7.034004536694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35-4CE1-94ED-938FAA8BE398}"/>
                </c:ext>
              </c:extLst>
            </c:dLbl>
            <c:dLbl>
              <c:idx val="1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5C-49BB-8BE6-DB070CCE8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99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7">
                  <c:v>2009</c:v>
                </c:pt>
                <c:pt idx="15">
                  <c:v>2017</c:v>
                </c:pt>
              </c:numCache>
            </c:numRef>
          </c:cat>
          <c:val>
            <c:numRef>
              <c:f>Sheet1!$C$2:$C$17</c:f>
              <c:numCache>
                <c:formatCode>0%</c:formatCode>
                <c:ptCount val="16"/>
                <c:pt idx="0">
                  <c:v>0.62195121951219512</c:v>
                </c:pt>
                <c:pt idx="1">
                  <c:v>0.67701575532900837</c:v>
                </c:pt>
                <c:pt idx="2">
                  <c:v>0.65348399246704336</c:v>
                </c:pt>
                <c:pt idx="3">
                  <c:v>0.66987179487179493</c:v>
                </c:pt>
                <c:pt idx="4">
                  <c:v>0.69733924611973397</c:v>
                </c:pt>
                <c:pt idx="5">
                  <c:v>0.65929684668358102</c:v>
                </c:pt>
                <c:pt idx="6">
                  <c:v>0.68567454798331018</c:v>
                </c:pt>
                <c:pt idx="7">
                  <c:v>0.68336314847942758</c:v>
                </c:pt>
                <c:pt idx="8">
                  <c:v>0.72374679839004752</c:v>
                </c:pt>
                <c:pt idx="9">
                  <c:v>0.7180914512922465</c:v>
                </c:pt>
                <c:pt idx="10">
                  <c:v>0.73784592370979807</c:v>
                </c:pt>
                <c:pt idx="11">
                  <c:v>0.76</c:v>
                </c:pt>
                <c:pt idx="12">
                  <c:v>0.76200000000000001</c:v>
                </c:pt>
                <c:pt idx="13">
                  <c:v>0.7765619484645252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135-4CE1-94ED-938FAA8BE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576960"/>
        <c:axId val="697577520"/>
      </c:lineChart>
      <c:catAx>
        <c:axId val="697576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dirty="0"/>
                  <a:t>Fall of Entry</a:t>
                </a:r>
              </a:p>
            </c:rich>
          </c:tx>
          <c:layout>
            <c:manualLayout>
              <c:xMode val="edge"/>
              <c:yMode val="edge"/>
              <c:x val="0.56043477782909878"/>
              <c:y val="0.928668495812083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7577520"/>
        <c:crosses val="autoZero"/>
        <c:auto val="1"/>
        <c:lblAlgn val="ctr"/>
        <c:lblOffset val="100"/>
        <c:noMultiLvlLbl val="0"/>
      </c:catAx>
      <c:valAx>
        <c:axId val="69757752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69757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tax support</c:v>
                </c:pt>
              </c:strCache>
            </c:strRef>
          </c:tx>
          <c:spPr>
            <a:ln w="889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B2-4033-A6BA-2DCD16068E8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B2-4033-A6BA-2DCD16068E81}"/>
                </c:ext>
              </c:extLst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B2-4033-A6BA-2DCD16068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strCache>
            </c:strRef>
          </c:cat>
          <c:val>
            <c:numRef>
              <c:f>Sheet1!$B$2:$B$16</c:f>
              <c:numCache>
                <c:formatCode>"$"#,##0,,"M";\("$"#,##0.0,,"M"\)</c:formatCode>
                <c:ptCount val="15"/>
                <c:pt idx="0">
                  <c:v>203600000</c:v>
                </c:pt>
                <c:pt idx="1">
                  <c:v>190400000</c:v>
                </c:pt>
                <c:pt idx="2">
                  <c:v>178000000</c:v>
                </c:pt>
                <c:pt idx="3">
                  <c:v>165200000</c:v>
                </c:pt>
                <c:pt idx="4">
                  <c:v>147500000</c:v>
                </c:pt>
                <c:pt idx="5">
                  <c:v>147700000</c:v>
                </c:pt>
                <c:pt idx="6">
                  <c:v>147700000</c:v>
                </c:pt>
                <c:pt idx="7">
                  <c:v>147700000</c:v>
                </c:pt>
                <c:pt idx="8">
                  <c:v>147700000</c:v>
                </c:pt>
                <c:pt idx="9">
                  <c:v>147700000</c:v>
                </c:pt>
                <c:pt idx="10">
                  <c:v>147700000</c:v>
                </c:pt>
                <c:pt idx="11">
                  <c:v>147700000</c:v>
                </c:pt>
                <c:pt idx="12">
                  <c:v>147700000</c:v>
                </c:pt>
                <c:pt idx="13">
                  <c:v>141400000</c:v>
                </c:pt>
                <c:pt idx="14">
                  <c:v>147700000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B2-4033-A6BA-2DCD16068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496831"/>
        <c:axId val="67438015"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113711"/>
        <c:axId val="69410783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State tax support per FTE</c:v>
                      </c:pt>
                    </c:strCache>
                  </c:strRef>
                </c:tx>
                <c:spPr>
                  <a:ln w="63500" cap="rnd">
                    <a:solidFill>
                      <a:schemeClr val="bg1">
                        <a:lumMod val="6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dLblPos val="b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4EB2-4033-A6BA-2DCD16068E81}"/>
                      </c:ext>
                    </c:extLst>
                  </c:dLbl>
                  <c:dLbl>
                    <c:idx val="7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197" b="1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defRPr>
                          </a:pPr>
                          <a:fld id="{C835861E-71C6-4AC8-8147-75A4300BD5B4}" type="SERIESNAME">
                            <a:rPr lang="en-US" smtClean="0"/>
                            <a:pPr>
                              <a:defRPr sz="1197" b="1" i="0" u="none" strike="noStrike" kern="1200" baseline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Arial" panose="020B0604020202020204" pitchFamily="34" charset="0"/>
                                <a:ea typeface="+mn-ea"/>
                                <a:cs typeface="Arial" panose="020B0604020202020204" pitchFamily="34" charset="0"/>
                              </a:defRPr>
                            </a:pPr>
                            <a:t>[SERIES NAME]</a:t>
                          </a:fld>
                          <a:endParaRPr lang="en-US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dLblPos val="b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spPr xmlns:c15="http://schemas.microsoft.com/office/drawing/2012/chart">
                          <a:prstGeom prst="rect">
                            <a:avLst/>
                          </a:prstGeom>
                        </c15:spPr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5-4EB2-4033-A6BA-2DCD16068E81}"/>
                      </c:ext>
                    </c:extLst>
                  </c:dLbl>
                  <c:dLbl>
                    <c:idx val="14"/>
                    <c:dLblPos val="b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4EB2-4033-A6BA-2DCD16068E8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5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  <c:pt idx="12">
                        <c:v>2020</c:v>
                      </c:pt>
                      <c:pt idx="13">
                        <c:v>2021</c:v>
                      </c:pt>
                      <c:pt idx="14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Sheet1!$C$2:$C$16</c15:sqref>
                        </c15:formulaRef>
                      </c:ext>
                    </c:extLst>
                    <c:numCache>
                      <c:formatCode>"$"#,##0_);\("$"#,##0\)</c:formatCode>
                      <c:ptCount val="15"/>
                      <c:pt idx="0">
                        <c:v>9896.6882535551104</c:v>
                      </c:pt>
                      <c:pt idx="1">
                        <c:v>9047.0493928591859</c:v>
                      </c:pt>
                      <c:pt idx="2">
                        <c:v>8204.9562553421019</c:v>
                      </c:pt>
                      <c:pt idx="3">
                        <c:v>7672.4082326493781</c:v>
                      </c:pt>
                      <c:pt idx="4">
                        <c:v>6946.6832099969688</c:v>
                      </c:pt>
                      <c:pt idx="5">
                        <c:v>6915.4535649893105</c:v>
                      </c:pt>
                      <c:pt idx="6">
                        <c:v>6845.1438915852914</c:v>
                      </c:pt>
                      <c:pt idx="7">
                        <c:v>6677.0085877727925</c:v>
                      </c:pt>
                      <c:pt idx="8">
                        <c:v>6528.5118373648393</c:v>
                      </c:pt>
                      <c:pt idx="9">
                        <c:v>6439.1043876684289</c:v>
                      </c:pt>
                      <c:pt idx="10">
                        <c:v>6327.0484913530399</c:v>
                      </c:pt>
                      <c:pt idx="11">
                        <c:v>6311.6543350611228</c:v>
                      </c:pt>
                      <c:pt idx="12">
                        <c:v>6176.8302009821091</c:v>
                      </c:pt>
                      <c:pt idx="13">
                        <c:v>5946.0077752892457</c:v>
                      </c:pt>
                      <c:pt idx="14">
                        <c:v>6150.8717881700868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4EB2-4033-A6BA-2DCD16068E81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State tax support per NY FTE</c:v>
                      </c:pt>
                    </c:strCache>
                  </c:strRef>
                </c:tx>
                <c:spPr>
                  <a:ln w="6350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8-4EB2-4033-A6BA-2DCD16068E81}"/>
                      </c:ext>
                    </c:extLst>
                  </c:dLbl>
                  <c:dLbl>
                    <c:idx val="7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197" b="1" i="0" u="none" strike="noStrike" kern="1200" baseline="0">
                              <a:solidFill>
                                <a:schemeClr val="accent5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defRPr>
                          </a:pPr>
                          <a:fld id="{EB1E04B3-8BA1-4E67-B093-43A99927CB0D}" type="SERIESNAME">
                            <a:rPr lang="en-US" smtClean="0"/>
                            <a:pPr>
                              <a:defRPr sz="1197" b="1" i="0" u="none" strike="noStrike" kern="1200" baseline="0">
                                <a:solidFill>
                                  <a:schemeClr val="accent5"/>
                                </a:solidFill>
                                <a:latin typeface="Arial" panose="020B0604020202020204" pitchFamily="34" charset="0"/>
                                <a:ea typeface="+mn-ea"/>
                                <a:cs typeface="Arial" panose="020B0604020202020204" pitchFamily="34" charset="0"/>
                              </a:defRPr>
                            </a:pPr>
                            <a:t>[SERIES NAME]</a:t>
                          </a:fld>
                          <a:endParaRPr lang="en-US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pPr xmlns:c15="http://schemas.microsoft.com/office/drawing/2012/chart">
                          <a:prstGeom prst="rect">
                            <a:avLst/>
                          </a:prstGeom>
                        </c15:spPr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4EB2-4033-A6BA-2DCD16068E81}"/>
                      </c:ext>
                    </c:extLst>
                  </c:dLbl>
                  <c:dLbl>
                    <c:idx val="14"/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A-4EB2-4033-A6BA-2DCD16068E8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5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  <c:pt idx="12">
                        <c:v>2020</c:v>
                      </c:pt>
                      <c:pt idx="13">
                        <c:v>2021</c:v>
                      </c:pt>
                      <c:pt idx="14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Sheet1!$D$2:$D$16</c15:sqref>
                        </c15:formulaRef>
                      </c:ext>
                    </c:extLst>
                    <c:numCache>
                      <c:formatCode>"$"#,##0_);\("$"#,##0\)</c:formatCode>
                      <c:ptCount val="15"/>
                      <c:pt idx="0">
                        <c:v>12202.322308080156</c:v>
                      </c:pt>
                      <c:pt idx="1">
                        <c:v>10882.841545996507</c:v>
                      </c:pt>
                      <c:pt idx="2">
                        <c:v>10015.202382904903</c:v>
                      </c:pt>
                      <c:pt idx="3">
                        <c:v>9446.9410994859554</c:v>
                      </c:pt>
                      <c:pt idx="4">
                        <c:v>8780.5480732242486</c:v>
                      </c:pt>
                      <c:pt idx="5">
                        <c:v>8944.4322421004908</c:v>
                      </c:pt>
                      <c:pt idx="6">
                        <c:v>8975.8822717865332</c:v>
                      </c:pt>
                      <c:pt idx="7">
                        <c:v>8870.616977297117</c:v>
                      </c:pt>
                      <c:pt idx="8">
                        <c:v>8713.2858001258119</c:v>
                      </c:pt>
                      <c:pt idx="9">
                        <c:v>8532.6218471135144</c:v>
                      </c:pt>
                      <c:pt idx="10">
                        <c:v>8355.9124116936146</c:v>
                      </c:pt>
                      <c:pt idx="11">
                        <c:v>8218.3019455469985</c:v>
                      </c:pt>
                      <c:pt idx="12">
                        <c:v>8086.7199603828549</c:v>
                      </c:pt>
                      <c:pt idx="13">
                        <c:v>7377.8851045298288</c:v>
                      </c:pt>
                      <c:pt idx="14">
                        <c:v>7704.321382782191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EB2-4033-A6BA-2DCD16068E81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2008 tax support per FTE inflation adjusted</c:v>
                      </c:pt>
                    </c:strCache>
                  </c:strRef>
                </c:tx>
                <c:spPr>
                  <a:ln w="6350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7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197" b="1" i="0" u="none" strike="noStrike" kern="1200" baseline="0">
                              <a:solidFill>
                                <a:schemeClr val="accent5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defRPr>
                          </a:pPr>
                          <a:fld id="{48636142-30C6-4CBE-AD5E-A600AA434A27}" type="SERIESNAME">
                            <a:rPr lang="en-US" b="1" smtClean="0">
                              <a:solidFill>
                                <a:schemeClr val="accent5"/>
                              </a:solidFill>
                            </a:rPr>
                            <a:pPr>
                              <a:defRPr sz="1197" b="1" i="0" u="none" strike="noStrike" kern="1200" baseline="0">
                                <a:solidFill>
                                  <a:schemeClr val="accent5"/>
                                </a:solidFill>
                                <a:latin typeface="Arial" panose="020B0604020202020204" pitchFamily="34" charset="0"/>
                                <a:ea typeface="+mn-ea"/>
                                <a:cs typeface="Arial" panose="020B0604020202020204" pitchFamily="34" charset="0"/>
                              </a:defRPr>
                            </a:pPr>
                            <a:t>[SERIES NAME]</a:t>
                          </a:fld>
                          <a:endParaRPr lang="en-US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pPr xmlns:c15="http://schemas.microsoft.com/office/drawing/2012/chart">
                          <a:prstGeom prst="rect">
                            <a:avLst/>
                          </a:prstGeom>
                        </c15:spPr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4EB2-4033-A6BA-2DCD16068E81}"/>
                      </c:ext>
                    </c:extLst>
                  </c:dLbl>
                  <c:dLbl>
                    <c:idx val="14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97" b="1" i="0" u="none" strike="noStrike" kern="1200" baseline="0">
                            <a:solidFill>
                              <a:schemeClr val="accent5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n-US"/>
                      </a:p>
                    </c:txPr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D-4EB2-4033-A6BA-2DCD16068E8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5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  <c:pt idx="12">
                        <c:v>2020</c:v>
                      </c:pt>
                      <c:pt idx="13">
                        <c:v>2021</c:v>
                      </c:pt>
                      <c:pt idx="14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Sheet1!$E$2:$E$16</c15:sqref>
                        </c15:formulaRef>
                      </c:ext>
                    </c:extLst>
                    <c:numCache>
                      <c:formatCode>"$"#,##0_);\("$"#,##0\)</c:formatCode>
                      <c:ptCount val="15"/>
                      <c:pt idx="0">
                        <c:v>12202.322308080156</c:v>
                      </c:pt>
                      <c:pt idx="1">
                        <c:v>12205.964274658749</c:v>
                      </c:pt>
                      <c:pt idx="2">
                        <c:v>12526.457333574783</c:v>
                      </c:pt>
                      <c:pt idx="3">
                        <c:v>12730.86993392238</c:v>
                      </c:pt>
                      <c:pt idx="4">
                        <c:v>13103.275468831669</c:v>
                      </c:pt>
                      <c:pt idx="5">
                        <c:v>13312.254979650834</c:v>
                      </c:pt>
                      <c:pt idx="6">
                        <c:v>13522.448479329532</c:v>
                      </c:pt>
                      <c:pt idx="7">
                        <c:v>13510.366399727538</c:v>
                      </c:pt>
                      <c:pt idx="8">
                        <c:v>13695.87545926245</c:v>
                      </c:pt>
                      <c:pt idx="9">
                        <c:v>14038.278126643343</c:v>
                      </c:pt>
                      <c:pt idx="10">
                        <c:v>14328.941745010916</c:v>
                      </c:pt>
                      <c:pt idx="11">
                        <c:v>14551.217324291603</c:v>
                      </c:pt>
                      <c:pt idx="12">
                        <c:v>14898.071284157442</c:v>
                      </c:pt>
                      <c:pt idx="13">
                        <c:v>15121.792088270908</c:v>
                      </c:pt>
                      <c:pt idx="14">
                        <c:v>16252.882851393406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EB2-4033-A6BA-2DCD16068E81}"/>
                  </c:ext>
                </c:extLst>
              </c15:ser>
            </c15:filteredLineSeries>
          </c:ext>
        </c:extLst>
      </c:lineChart>
      <c:catAx>
        <c:axId val="381496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900" dirty="0"/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438015"/>
        <c:crosses val="autoZero"/>
        <c:auto val="1"/>
        <c:lblAlgn val="ctr"/>
        <c:lblOffset val="100"/>
        <c:noMultiLvlLbl val="0"/>
      </c:catAx>
      <c:valAx>
        <c:axId val="674380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,,&quot;M&quot;;\(&quot;$&quot;#,##0.0,,&quot;M&quot;\)" sourceLinked="1"/>
        <c:majorTickMark val="out"/>
        <c:minorTickMark val="none"/>
        <c:tickLblPos val="nextTo"/>
        <c:crossAx val="381496831"/>
        <c:crosses val="autoZero"/>
        <c:crossBetween val="between"/>
      </c:valAx>
      <c:valAx>
        <c:axId val="69410783"/>
        <c:scaling>
          <c:orientation val="minMax"/>
          <c:max val="20000"/>
        </c:scaling>
        <c:delete val="1"/>
        <c:axPos val="r"/>
        <c:numFmt formatCode="&quot;$&quot;#,##0_);\(&quot;$&quot;#,##0\)" sourceLinked="1"/>
        <c:majorTickMark val="out"/>
        <c:minorTickMark val="none"/>
        <c:tickLblPos val="nextTo"/>
        <c:crossAx val="371113711"/>
        <c:crosses val="max"/>
        <c:crossBetween val="between"/>
        <c:majorUnit val="4000"/>
      </c:valAx>
      <c:catAx>
        <c:axId val="3711137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4107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State tax support per FTE Enrollment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496831"/>
        <c:axId val="67438015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State tax support</c:v>
                      </c:pt>
                    </c:strCache>
                  </c:strRef>
                </c:tx>
                <c:spPr>
                  <a:ln w="889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CA26-4B87-9018-29CE02601777}"/>
                      </c:ext>
                    </c:extLst>
                  </c:dLbl>
                  <c:dLbl>
                    <c:idx val="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1-CA26-4B87-9018-29CE02601777}"/>
                      </c:ext>
                    </c:extLst>
                  </c:dLbl>
                  <c:dLbl>
                    <c:idx val="14"/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CA26-4B87-9018-29CE0260177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5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  <c:pt idx="12">
                        <c:v>2020</c:v>
                      </c:pt>
                      <c:pt idx="13">
                        <c:v>2021</c:v>
                      </c:pt>
                      <c:pt idx="14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Sheet1!$B$2:$B$16</c15:sqref>
                        </c15:formulaRef>
                      </c:ext>
                    </c:extLst>
                    <c:numCache>
                      <c:formatCode>"$"#,##0,,"M";\("$"#,##0.0,,"M"\)</c:formatCode>
                      <c:ptCount val="15"/>
                      <c:pt idx="0">
                        <c:v>203600000</c:v>
                      </c:pt>
                      <c:pt idx="1">
                        <c:v>190400000</c:v>
                      </c:pt>
                      <c:pt idx="2">
                        <c:v>178000000</c:v>
                      </c:pt>
                      <c:pt idx="3">
                        <c:v>165200000</c:v>
                      </c:pt>
                      <c:pt idx="4">
                        <c:v>147500000</c:v>
                      </c:pt>
                      <c:pt idx="5">
                        <c:v>147700000</c:v>
                      </c:pt>
                      <c:pt idx="6">
                        <c:v>147700000</c:v>
                      </c:pt>
                      <c:pt idx="7">
                        <c:v>147700000</c:v>
                      </c:pt>
                      <c:pt idx="8">
                        <c:v>147700000</c:v>
                      </c:pt>
                      <c:pt idx="9">
                        <c:v>147700000</c:v>
                      </c:pt>
                      <c:pt idx="10">
                        <c:v>147700000</c:v>
                      </c:pt>
                      <c:pt idx="11">
                        <c:v>147700000</c:v>
                      </c:pt>
                      <c:pt idx="12">
                        <c:v>147700000</c:v>
                      </c:pt>
                      <c:pt idx="13">
                        <c:v>141400000</c:v>
                      </c:pt>
                      <c:pt idx="14">
                        <c:v>147700000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CA26-4B87-9018-29CE02601777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State tax support per FTE</c:v>
                </c:pt>
              </c:strCache>
            </c:strRef>
          </c:tx>
          <c:spPr>
            <a:ln w="889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26-4B87-9018-29CE0260177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A26-4B87-9018-29CE02601777}"/>
                </c:ext>
              </c:extLst>
            </c:dLbl>
            <c:dLbl>
              <c:idx val="1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26-4B87-9018-29CE02601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strCache>
            </c:strRef>
          </c:cat>
          <c:val>
            <c:numRef>
              <c:f>Sheet1!$C$2:$C$16</c:f>
              <c:numCache>
                <c:formatCode>"$"#,##0_);\("$"#,##0\)</c:formatCode>
                <c:ptCount val="15"/>
                <c:pt idx="0">
                  <c:v>9896.6882535551104</c:v>
                </c:pt>
                <c:pt idx="1">
                  <c:v>9047.0493928591859</c:v>
                </c:pt>
                <c:pt idx="2">
                  <c:v>8204.9562553421019</c:v>
                </c:pt>
                <c:pt idx="3">
                  <c:v>7672.4082326493781</c:v>
                </c:pt>
                <c:pt idx="4">
                  <c:v>6946.6832099969688</c:v>
                </c:pt>
                <c:pt idx="5">
                  <c:v>6915.4535649893105</c:v>
                </c:pt>
                <c:pt idx="6">
                  <c:v>6845.1438915852914</c:v>
                </c:pt>
                <c:pt idx="7">
                  <c:v>6677.0085877727925</c:v>
                </c:pt>
                <c:pt idx="8">
                  <c:v>6528.5118373648393</c:v>
                </c:pt>
                <c:pt idx="9">
                  <c:v>6439.1043876684289</c:v>
                </c:pt>
                <c:pt idx="10">
                  <c:v>6327.0484913530399</c:v>
                </c:pt>
                <c:pt idx="11">
                  <c:v>6311.6543350611228</c:v>
                </c:pt>
                <c:pt idx="12">
                  <c:v>6176.8302009821091</c:v>
                </c:pt>
                <c:pt idx="13">
                  <c:v>5946.0077752892457</c:v>
                </c:pt>
                <c:pt idx="14">
                  <c:v>6150.8717881700868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CA26-4B87-9018-29CE02601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1113711"/>
        <c:axId val="69410783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State tax support per NY FTE</c:v>
                      </c:pt>
                    </c:strCache>
                  </c:strRef>
                </c:tx>
                <c:spPr>
                  <a:ln w="6350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CA26-4B87-9018-29CE02601777}"/>
                      </c:ext>
                    </c:extLst>
                  </c:dLbl>
                  <c:dLbl>
                    <c:idx val="7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197" b="1" i="0" u="none" strike="noStrike" kern="1200" baseline="0">
                              <a:solidFill>
                                <a:schemeClr val="accent5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defRPr>
                          </a:pPr>
                          <a:fld id="{EB1E04B3-8BA1-4E67-B093-43A99927CB0D}" type="SERIESNAME">
                            <a:rPr lang="en-US" smtClean="0"/>
                            <a:pPr>
                              <a:defRPr sz="1197" b="1" i="0" u="none" strike="noStrike" kern="1200" baseline="0">
                                <a:solidFill>
                                  <a:schemeClr val="accent5"/>
                                </a:solidFill>
                                <a:latin typeface="Arial" panose="020B0604020202020204" pitchFamily="34" charset="0"/>
                                <a:ea typeface="+mn-ea"/>
                                <a:cs typeface="Arial" panose="020B0604020202020204" pitchFamily="34" charset="0"/>
                              </a:defRPr>
                            </a:pPr>
                            <a:t>[SERIES NAME]</a:t>
                          </a:fld>
                          <a:endParaRPr lang="en-US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spPr xmlns:c15="http://schemas.microsoft.com/office/drawing/2012/chart">
                          <a:prstGeom prst="rect">
                            <a:avLst/>
                          </a:prstGeom>
                        </c15:spPr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A26-4B87-9018-29CE02601777}"/>
                      </c:ext>
                    </c:extLst>
                  </c:dLbl>
                  <c:dLbl>
                    <c:idx val="14"/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CA26-4B87-9018-29CE0260177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5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  <c:pt idx="12">
                        <c:v>2020</c:v>
                      </c:pt>
                      <c:pt idx="13">
                        <c:v>2021</c:v>
                      </c:pt>
                      <c:pt idx="14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Sheet1!$D$2:$D$16</c15:sqref>
                        </c15:formulaRef>
                      </c:ext>
                    </c:extLst>
                    <c:numCache>
                      <c:formatCode>"$"#,##0_);\("$"#,##0\)</c:formatCode>
                      <c:ptCount val="15"/>
                      <c:pt idx="0">
                        <c:v>12202.322308080156</c:v>
                      </c:pt>
                      <c:pt idx="1">
                        <c:v>10882.841545996507</c:v>
                      </c:pt>
                      <c:pt idx="2">
                        <c:v>10015.202382904903</c:v>
                      </c:pt>
                      <c:pt idx="3">
                        <c:v>9446.9410994859554</c:v>
                      </c:pt>
                      <c:pt idx="4">
                        <c:v>8780.5480732242486</c:v>
                      </c:pt>
                      <c:pt idx="5">
                        <c:v>8944.4322421004908</c:v>
                      </c:pt>
                      <c:pt idx="6">
                        <c:v>8975.8822717865332</c:v>
                      </c:pt>
                      <c:pt idx="7">
                        <c:v>8870.616977297117</c:v>
                      </c:pt>
                      <c:pt idx="8">
                        <c:v>8713.2858001258119</c:v>
                      </c:pt>
                      <c:pt idx="9">
                        <c:v>8532.6218471135144</c:v>
                      </c:pt>
                      <c:pt idx="10">
                        <c:v>8355.9124116936146</c:v>
                      </c:pt>
                      <c:pt idx="11">
                        <c:v>8218.3019455469985</c:v>
                      </c:pt>
                      <c:pt idx="12">
                        <c:v>8086.7199603828549</c:v>
                      </c:pt>
                      <c:pt idx="13">
                        <c:v>7377.8851045298288</c:v>
                      </c:pt>
                      <c:pt idx="14">
                        <c:v>7704.321382782191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B-CA26-4B87-9018-29CE0260177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2008 tax support per FTE inflation adjusted</c:v>
                      </c:pt>
                    </c:strCache>
                  </c:strRef>
                </c:tx>
                <c:spPr>
                  <a:ln w="63500" cap="rnd">
                    <a:solidFill>
                      <a:schemeClr val="accent5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7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197" b="1" i="0" u="none" strike="noStrike" kern="1200" baseline="0">
                              <a:solidFill>
                                <a:schemeClr val="accent5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defRPr>
                          </a:pPr>
                          <a:fld id="{48636142-30C6-4CBE-AD5E-A600AA434A27}" type="SERIESNAME">
                            <a:rPr lang="en-US" b="1" smtClean="0">
                              <a:solidFill>
                                <a:schemeClr val="accent5"/>
                              </a:solidFill>
                            </a:rPr>
                            <a:pPr>
                              <a:defRPr sz="1197" b="1" i="0" u="none" strike="noStrike" kern="1200" baseline="0">
                                <a:solidFill>
                                  <a:schemeClr val="accent5"/>
                                </a:solidFill>
                                <a:latin typeface="Arial" panose="020B0604020202020204" pitchFamily="34" charset="0"/>
                                <a:ea typeface="+mn-ea"/>
                                <a:cs typeface="Arial" panose="020B0604020202020204" pitchFamily="34" charset="0"/>
                              </a:defRPr>
                            </a:pPr>
                            <a:t>[SERIES NAME]</a:t>
                          </a:fld>
                          <a:endParaRPr lang="en-US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pPr xmlns:c15="http://schemas.microsoft.com/office/drawing/2012/chart">
                          <a:prstGeom prst="rect">
                            <a:avLst/>
                          </a:prstGeom>
                        </c15:spPr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CA26-4B87-9018-29CE02601777}"/>
                      </c:ext>
                    </c:extLst>
                  </c:dLbl>
                  <c:dLbl>
                    <c:idx val="14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197" b="1" i="0" u="none" strike="noStrike" kern="1200" baseline="0">
                            <a:solidFill>
                              <a:schemeClr val="accent5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defRPr>
                        </a:pPr>
                        <a:endParaRPr lang="en-US"/>
                      </a:p>
                    </c:txPr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D-CA26-4B87-9018-29CE02601777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5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  <c:pt idx="12">
                        <c:v>2020</c:v>
                      </c:pt>
                      <c:pt idx="13">
                        <c:v>2021</c:v>
                      </c:pt>
                      <c:pt idx="14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Sheet1!$E$2:$E$16</c15:sqref>
                        </c15:formulaRef>
                      </c:ext>
                    </c:extLst>
                    <c:numCache>
                      <c:formatCode>"$"#,##0_);\("$"#,##0\)</c:formatCode>
                      <c:ptCount val="15"/>
                      <c:pt idx="0">
                        <c:v>12202.322308080156</c:v>
                      </c:pt>
                      <c:pt idx="1">
                        <c:v>12205.964274658749</c:v>
                      </c:pt>
                      <c:pt idx="2">
                        <c:v>12526.457333574783</c:v>
                      </c:pt>
                      <c:pt idx="3">
                        <c:v>12730.86993392238</c:v>
                      </c:pt>
                      <c:pt idx="4">
                        <c:v>13103.275468831669</c:v>
                      </c:pt>
                      <c:pt idx="5">
                        <c:v>13312.254979650834</c:v>
                      </c:pt>
                      <c:pt idx="6">
                        <c:v>13522.448479329532</c:v>
                      </c:pt>
                      <c:pt idx="7">
                        <c:v>13510.366399727538</c:v>
                      </c:pt>
                      <c:pt idx="8">
                        <c:v>13695.87545926245</c:v>
                      </c:pt>
                      <c:pt idx="9">
                        <c:v>14038.278126643343</c:v>
                      </c:pt>
                      <c:pt idx="10">
                        <c:v>14328.941745010916</c:v>
                      </c:pt>
                      <c:pt idx="11">
                        <c:v>14551.217324291603</c:v>
                      </c:pt>
                      <c:pt idx="12">
                        <c:v>14898.071284157442</c:v>
                      </c:pt>
                      <c:pt idx="13">
                        <c:v>15121.792088270908</c:v>
                      </c:pt>
                      <c:pt idx="14">
                        <c:v>16252.882851393406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A26-4B87-9018-29CE02601777}"/>
                  </c:ext>
                </c:extLst>
              </c15:ser>
            </c15:filteredLineSeries>
          </c:ext>
        </c:extLst>
      </c:lineChart>
      <c:catAx>
        <c:axId val="381496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900" dirty="0"/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438015"/>
        <c:crosses val="autoZero"/>
        <c:auto val="1"/>
        <c:lblAlgn val="ctr"/>
        <c:lblOffset val="100"/>
        <c:noMultiLvlLbl val="0"/>
      </c:catAx>
      <c:valAx>
        <c:axId val="6743801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,,&quot;M&quot;;\(&quot;$&quot;#,##0.0,,&quot;M&quot;\)" sourceLinked="1"/>
        <c:majorTickMark val="out"/>
        <c:minorTickMark val="none"/>
        <c:tickLblPos val="nextTo"/>
        <c:crossAx val="381496831"/>
        <c:crosses val="autoZero"/>
        <c:crossBetween val="between"/>
      </c:valAx>
      <c:valAx>
        <c:axId val="69410783"/>
        <c:scaling>
          <c:orientation val="minMax"/>
          <c:max val="20000"/>
        </c:scaling>
        <c:delete val="1"/>
        <c:axPos val="r"/>
        <c:numFmt formatCode="&quot;$&quot;#,##0_);\(&quot;$&quot;#,##0\)" sourceLinked="1"/>
        <c:majorTickMark val="out"/>
        <c:minorTickMark val="none"/>
        <c:tickLblPos val="nextTo"/>
        <c:crossAx val="371113711"/>
        <c:crosses val="max"/>
        <c:crossBetween val="between"/>
        <c:majorUnit val="4000"/>
      </c:valAx>
      <c:catAx>
        <c:axId val="3711137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41078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chemeClr val="tx1"/>
                </a:solidFill>
              </a:rPr>
              <a:t>Education &amp; Support Costs per FTE Enrollment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E&amp;S Costs per FTE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Sheet1!$B$2:$B$11</c:f>
              <c:numCache>
                <c:formatCode>"$"#,##0</c:formatCode>
                <c:ptCount val="10"/>
                <c:pt idx="0">
                  <c:v>19124</c:v>
                </c:pt>
                <c:pt idx="1">
                  <c:v>20527</c:v>
                </c:pt>
                <c:pt idx="2">
                  <c:v>22278</c:v>
                </c:pt>
                <c:pt idx="3">
                  <c:v>22972</c:v>
                </c:pt>
                <c:pt idx="4">
                  <c:v>23493</c:v>
                </c:pt>
                <c:pt idx="5">
                  <c:v>23893</c:v>
                </c:pt>
                <c:pt idx="6">
                  <c:v>22270</c:v>
                </c:pt>
                <c:pt idx="7">
                  <c:v>23588</c:v>
                </c:pt>
                <c:pt idx="8">
                  <c:v>23463</c:v>
                </c:pt>
                <c:pt idx="9">
                  <c:v>22284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C-4674-8E07-5D55CEE7F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27"/>
        <c:axId val="685327935"/>
        <c:axId val="752650287"/>
      </c:barChart>
      <c:catAx>
        <c:axId val="68532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2650287"/>
        <c:crosses val="autoZero"/>
        <c:auto val="1"/>
        <c:lblAlgn val="ctr"/>
        <c:lblOffset val="100"/>
        <c:noMultiLvlLbl val="0"/>
      </c:catAx>
      <c:valAx>
        <c:axId val="75265028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crossAx val="68532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2EA26-DE21-4ECA-AD42-0D46191A8C4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A2E322-531E-465B-88C6-977C84559CE3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How Stony Brook University uses dashboards</a:t>
          </a:r>
        </a:p>
      </dgm:t>
    </dgm:pt>
    <dgm:pt modelId="{3056102B-DD32-4F5A-89B5-F92A3001E843}" type="parTrans" cxnId="{5634F3E8-8C59-4BE7-8CEF-7D30332DEB6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B0D8B3-938D-4CF1-87B0-DF8D354C443F}" type="sibTrans" cxnId="{5634F3E8-8C59-4BE7-8CEF-7D30332DEB6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E6A735-BA99-46F6-8647-A6E765542543}">
      <dgm:prSet phldrT="[Text]"/>
      <dgm:spPr>
        <a:solidFill>
          <a:srgbClr val="990000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Stony Brook’s organization and data environments</a:t>
          </a:r>
        </a:p>
      </dgm:t>
    </dgm:pt>
    <dgm:pt modelId="{0CF33B33-01FB-4BFE-8FFA-643CD5A999DC}" type="parTrans" cxnId="{6A01F838-79B5-4B84-A9CF-79EA4774102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19236B-F7EE-47D7-B557-610EA7A990EE}" type="sibTrans" cxnId="{6A01F838-79B5-4B84-A9CF-79EA4774102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D2D55E-2488-4CDD-89FD-AEF7539F8307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Lessons learned</a:t>
          </a:r>
        </a:p>
      </dgm:t>
    </dgm:pt>
    <dgm:pt modelId="{F8E8FC61-492E-4E75-B7BE-1BB83E50EA2F}" type="parTrans" cxnId="{AF3AB2D4-E892-4AAD-BB9E-1E17BBAEB4D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E6B966-D7D5-4F52-8856-D73C8C9C62FD}" type="sibTrans" cxnId="{AF3AB2D4-E892-4AAD-BB9E-1E17BBAEB4D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14200C-4BEC-497D-B65A-61A3B2BC40A5}" type="pres">
      <dgm:prSet presAssocID="{25B2EA26-DE21-4ECA-AD42-0D46191A8C46}" presName="Name0" presStyleCnt="0">
        <dgm:presLayoutVars>
          <dgm:chMax val="7"/>
          <dgm:chPref val="7"/>
          <dgm:dir/>
        </dgm:presLayoutVars>
      </dgm:prSet>
      <dgm:spPr/>
    </dgm:pt>
    <dgm:pt modelId="{FEEFEF46-9AC9-4B7D-BBCD-193A0B811E6E}" type="pres">
      <dgm:prSet presAssocID="{25B2EA26-DE21-4ECA-AD42-0D46191A8C46}" presName="Name1" presStyleCnt="0"/>
      <dgm:spPr/>
    </dgm:pt>
    <dgm:pt modelId="{8A418153-4571-4591-A8BD-61A1C1EE23FE}" type="pres">
      <dgm:prSet presAssocID="{25B2EA26-DE21-4ECA-AD42-0D46191A8C46}" presName="cycle" presStyleCnt="0"/>
      <dgm:spPr/>
    </dgm:pt>
    <dgm:pt modelId="{C9874549-2BAF-4AC0-BAC2-0303D9DA9EF3}" type="pres">
      <dgm:prSet presAssocID="{25B2EA26-DE21-4ECA-AD42-0D46191A8C46}" presName="srcNode" presStyleLbl="node1" presStyleIdx="0" presStyleCnt="3"/>
      <dgm:spPr/>
    </dgm:pt>
    <dgm:pt modelId="{6A5AC310-D296-429B-B485-05672E43574B}" type="pres">
      <dgm:prSet presAssocID="{25B2EA26-DE21-4ECA-AD42-0D46191A8C46}" presName="conn" presStyleLbl="parChTrans1D2" presStyleIdx="0" presStyleCnt="1"/>
      <dgm:spPr/>
    </dgm:pt>
    <dgm:pt modelId="{60F5FA57-0D91-4D59-853D-91DBDFC1F7B7}" type="pres">
      <dgm:prSet presAssocID="{25B2EA26-DE21-4ECA-AD42-0D46191A8C46}" presName="extraNode" presStyleLbl="node1" presStyleIdx="0" presStyleCnt="3"/>
      <dgm:spPr/>
    </dgm:pt>
    <dgm:pt modelId="{E55319E7-3570-4DA3-9B8A-45FBF70F123B}" type="pres">
      <dgm:prSet presAssocID="{25B2EA26-DE21-4ECA-AD42-0D46191A8C46}" presName="dstNode" presStyleLbl="node1" presStyleIdx="0" presStyleCnt="3"/>
      <dgm:spPr/>
    </dgm:pt>
    <dgm:pt modelId="{71BB0780-CCA6-4036-BF3F-728A202DE83D}" type="pres">
      <dgm:prSet presAssocID="{87A2E322-531E-465B-88C6-977C84559CE3}" presName="text_1" presStyleLbl="node1" presStyleIdx="0" presStyleCnt="3">
        <dgm:presLayoutVars>
          <dgm:bulletEnabled val="1"/>
        </dgm:presLayoutVars>
      </dgm:prSet>
      <dgm:spPr/>
    </dgm:pt>
    <dgm:pt modelId="{2EF373BA-A4E5-47D5-9171-3515793FB81E}" type="pres">
      <dgm:prSet presAssocID="{87A2E322-531E-465B-88C6-977C84559CE3}" presName="accent_1" presStyleCnt="0"/>
      <dgm:spPr/>
    </dgm:pt>
    <dgm:pt modelId="{20EEFA10-E2CD-4FDE-801A-F222C10742EB}" type="pres">
      <dgm:prSet presAssocID="{87A2E322-531E-465B-88C6-977C84559CE3}" presName="accentRepeatNode" presStyleLbl="solidFgAcc1" presStyleIdx="0" presStyleCnt="3"/>
      <dgm:spPr>
        <a:ln>
          <a:solidFill>
            <a:schemeClr val="tx1"/>
          </a:solidFill>
        </a:ln>
      </dgm:spPr>
    </dgm:pt>
    <dgm:pt modelId="{E46B9E0D-2494-4835-93B9-7DC1BFC8B33F}" type="pres">
      <dgm:prSet presAssocID="{25E6A735-BA99-46F6-8647-A6E765542543}" presName="text_2" presStyleLbl="node1" presStyleIdx="1" presStyleCnt="3">
        <dgm:presLayoutVars>
          <dgm:bulletEnabled val="1"/>
        </dgm:presLayoutVars>
      </dgm:prSet>
      <dgm:spPr/>
    </dgm:pt>
    <dgm:pt modelId="{DFE64714-6E43-4E0F-94FF-FDF89A4C3719}" type="pres">
      <dgm:prSet presAssocID="{25E6A735-BA99-46F6-8647-A6E765542543}" presName="accent_2" presStyleCnt="0"/>
      <dgm:spPr/>
    </dgm:pt>
    <dgm:pt modelId="{99215135-E3B0-46A2-926A-7352729F82E1}" type="pres">
      <dgm:prSet presAssocID="{25E6A735-BA99-46F6-8647-A6E765542543}" presName="accentRepeatNode" presStyleLbl="solidFgAcc1" presStyleIdx="1" presStyleCnt="3"/>
      <dgm:spPr>
        <a:ln>
          <a:solidFill>
            <a:schemeClr val="tx1"/>
          </a:solidFill>
        </a:ln>
      </dgm:spPr>
    </dgm:pt>
    <dgm:pt modelId="{D9566933-DD84-496E-9E5D-0F1EE385BFF2}" type="pres">
      <dgm:prSet presAssocID="{B5D2D55E-2488-4CDD-89FD-AEF7539F8307}" presName="text_3" presStyleLbl="node1" presStyleIdx="2" presStyleCnt="3">
        <dgm:presLayoutVars>
          <dgm:bulletEnabled val="1"/>
        </dgm:presLayoutVars>
      </dgm:prSet>
      <dgm:spPr/>
    </dgm:pt>
    <dgm:pt modelId="{876D8998-B39C-4411-B890-D35D6D7FCBD4}" type="pres">
      <dgm:prSet presAssocID="{B5D2D55E-2488-4CDD-89FD-AEF7539F8307}" presName="accent_3" presStyleCnt="0"/>
      <dgm:spPr/>
    </dgm:pt>
    <dgm:pt modelId="{D19F9DF4-44E2-43C1-90E4-C8A91972163E}" type="pres">
      <dgm:prSet presAssocID="{B5D2D55E-2488-4CDD-89FD-AEF7539F8307}" presName="accentRepeatNode" presStyleLbl="solidFgAcc1" presStyleIdx="2" presStyleCnt="3"/>
      <dgm:spPr>
        <a:ln>
          <a:solidFill>
            <a:schemeClr val="tx1"/>
          </a:solidFill>
        </a:ln>
      </dgm:spPr>
    </dgm:pt>
  </dgm:ptLst>
  <dgm:cxnLst>
    <dgm:cxn modelId="{2234AD0D-AC9D-4E16-B072-4DA571AAA3FF}" type="presOf" srcId="{25B2EA26-DE21-4ECA-AD42-0D46191A8C46}" destId="{E014200C-4BEC-497D-B65A-61A3B2BC40A5}" srcOrd="0" destOrd="0" presId="urn:microsoft.com/office/officeart/2008/layout/VerticalCurvedList"/>
    <dgm:cxn modelId="{6A01F838-79B5-4B84-A9CF-79EA4774102F}" srcId="{25B2EA26-DE21-4ECA-AD42-0D46191A8C46}" destId="{25E6A735-BA99-46F6-8647-A6E765542543}" srcOrd="1" destOrd="0" parTransId="{0CF33B33-01FB-4BFE-8FFA-643CD5A999DC}" sibTransId="{8519236B-F7EE-47D7-B557-610EA7A990EE}"/>
    <dgm:cxn modelId="{AFF8EB59-3053-4B1E-9989-8D588B0E351E}" type="presOf" srcId="{87A2E322-531E-465B-88C6-977C84559CE3}" destId="{71BB0780-CCA6-4036-BF3F-728A202DE83D}" srcOrd="0" destOrd="0" presId="urn:microsoft.com/office/officeart/2008/layout/VerticalCurvedList"/>
    <dgm:cxn modelId="{B6F690A5-515C-4454-A69C-9C93F384219D}" type="presOf" srcId="{25E6A735-BA99-46F6-8647-A6E765542543}" destId="{E46B9E0D-2494-4835-93B9-7DC1BFC8B33F}" srcOrd="0" destOrd="0" presId="urn:microsoft.com/office/officeart/2008/layout/VerticalCurvedList"/>
    <dgm:cxn modelId="{AF3AB2D4-E892-4AAD-BB9E-1E17BBAEB4DE}" srcId="{25B2EA26-DE21-4ECA-AD42-0D46191A8C46}" destId="{B5D2D55E-2488-4CDD-89FD-AEF7539F8307}" srcOrd="2" destOrd="0" parTransId="{F8E8FC61-492E-4E75-B7BE-1BB83E50EA2F}" sibTransId="{57E6B966-D7D5-4F52-8856-D73C8C9C62FD}"/>
    <dgm:cxn modelId="{AB880FE0-BB44-45DB-8F71-372084D6D5C8}" type="presOf" srcId="{ECB0D8B3-938D-4CF1-87B0-DF8D354C443F}" destId="{6A5AC310-D296-429B-B485-05672E43574B}" srcOrd="0" destOrd="0" presId="urn:microsoft.com/office/officeart/2008/layout/VerticalCurvedList"/>
    <dgm:cxn modelId="{5634F3E8-8C59-4BE7-8CEF-7D30332DEB6F}" srcId="{25B2EA26-DE21-4ECA-AD42-0D46191A8C46}" destId="{87A2E322-531E-465B-88C6-977C84559CE3}" srcOrd="0" destOrd="0" parTransId="{3056102B-DD32-4F5A-89B5-F92A3001E843}" sibTransId="{ECB0D8B3-938D-4CF1-87B0-DF8D354C443F}"/>
    <dgm:cxn modelId="{1E16C4F5-7110-4E00-819A-DE6CC55AE1C9}" type="presOf" srcId="{B5D2D55E-2488-4CDD-89FD-AEF7539F8307}" destId="{D9566933-DD84-496E-9E5D-0F1EE385BFF2}" srcOrd="0" destOrd="0" presId="urn:microsoft.com/office/officeart/2008/layout/VerticalCurvedList"/>
    <dgm:cxn modelId="{BC65B84B-6168-435A-BAEE-7C42F32883DD}" type="presParOf" srcId="{E014200C-4BEC-497D-B65A-61A3B2BC40A5}" destId="{FEEFEF46-9AC9-4B7D-BBCD-193A0B811E6E}" srcOrd="0" destOrd="0" presId="urn:microsoft.com/office/officeart/2008/layout/VerticalCurvedList"/>
    <dgm:cxn modelId="{AF9C869C-D885-4CD9-8EB0-113E90DC1C04}" type="presParOf" srcId="{FEEFEF46-9AC9-4B7D-BBCD-193A0B811E6E}" destId="{8A418153-4571-4591-A8BD-61A1C1EE23FE}" srcOrd="0" destOrd="0" presId="urn:microsoft.com/office/officeart/2008/layout/VerticalCurvedList"/>
    <dgm:cxn modelId="{AB327FBE-BFD9-47FE-8A59-1146C5960E01}" type="presParOf" srcId="{8A418153-4571-4591-A8BD-61A1C1EE23FE}" destId="{C9874549-2BAF-4AC0-BAC2-0303D9DA9EF3}" srcOrd="0" destOrd="0" presId="urn:microsoft.com/office/officeart/2008/layout/VerticalCurvedList"/>
    <dgm:cxn modelId="{423C1B09-90C4-4DDB-991A-D373AF640F7C}" type="presParOf" srcId="{8A418153-4571-4591-A8BD-61A1C1EE23FE}" destId="{6A5AC310-D296-429B-B485-05672E43574B}" srcOrd="1" destOrd="0" presId="urn:microsoft.com/office/officeart/2008/layout/VerticalCurvedList"/>
    <dgm:cxn modelId="{E619EAA3-6E16-4C0F-9954-145B35F94E64}" type="presParOf" srcId="{8A418153-4571-4591-A8BD-61A1C1EE23FE}" destId="{60F5FA57-0D91-4D59-853D-91DBDFC1F7B7}" srcOrd="2" destOrd="0" presId="urn:microsoft.com/office/officeart/2008/layout/VerticalCurvedList"/>
    <dgm:cxn modelId="{9F284312-0420-4E37-AB1B-EA954628958D}" type="presParOf" srcId="{8A418153-4571-4591-A8BD-61A1C1EE23FE}" destId="{E55319E7-3570-4DA3-9B8A-45FBF70F123B}" srcOrd="3" destOrd="0" presId="urn:microsoft.com/office/officeart/2008/layout/VerticalCurvedList"/>
    <dgm:cxn modelId="{85FFADE1-FF8D-42B2-BE29-464FFFB2A0AA}" type="presParOf" srcId="{FEEFEF46-9AC9-4B7D-BBCD-193A0B811E6E}" destId="{71BB0780-CCA6-4036-BF3F-728A202DE83D}" srcOrd="1" destOrd="0" presId="urn:microsoft.com/office/officeart/2008/layout/VerticalCurvedList"/>
    <dgm:cxn modelId="{7306FCB5-4C9C-4C29-A157-32E0E76174AF}" type="presParOf" srcId="{FEEFEF46-9AC9-4B7D-BBCD-193A0B811E6E}" destId="{2EF373BA-A4E5-47D5-9171-3515793FB81E}" srcOrd="2" destOrd="0" presId="urn:microsoft.com/office/officeart/2008/layout/VerticalCurvedList"/>
    <dgm:cxn modelId="{F5DA8FEE-E974-40A4-A147-08B72F8D6539}" type="presParOf" srcId="{2EF373BA-A4E5-47D5-9171-3515793FB81E}" destId="{20EEFA10-E2CD-4FDE-801A-F222C10742EB}" srcOrd="0" destOrd="0" presId="urn:microsoft.com/office/officeart/2008/layout/VerticalCurvedList"/>
    <dgm:cxn modelId="{E7ABCEDC-D144-4FB0-B522-C1138A5A8C00}" type="presParOf" srcId="{FEEFEF46-9AC9-4B7D-BBCD-193A0B811E6E}" destId="{E46B9E0D-2494-4835-93B9-7DC1BFC8B33F}" srcOrd="3" destOrd="0" presId="urn:microsoft.com/office/officeart/2008/layout/VerticalCurvedList"/>
    <dgm:cxn modelId="{C4089BAA-EEF5-4269-A641-7A0D8D87FC0A}" type="presParOf" srcId="{FEEFEF46-9AC9-4B7D-BBCD-193A0B811E6E}" destId="{DFE64714-6E43-4E0F-94FF-FDF89A4C3719}" srcOrd="4" destOrd="0" presId="urn:microsoft.com/office/officeart/2008/layout/VerticalCurvedList"/>
    <dgm:cxn modelId="{1BA8EBFA-60DA-4413-9BBD-373ADDC1CC4E}" type="presParOf" srcId="{DFE64714-6E43-4E0F-94FF-FDF89A4C3719}" destId="{99215135-E3B0-46A2-926A-7352729F82E1}" srcOrd="0" destOrd="0" presId="urn:microsoft.com/office/officeart/2008/layout/VerticalCurvedList"/>
    <dgm:cxn modelId="{4A01EDE8-C2DE-4C0E-AD62-B1CD417E104F}" type="presParOf" srcId="{FEEFEF46-9AC9-4B7D-BBCD-193A0B811E6E}" destId="{D9566933-DD84-496E-9E5D-0F1EE385BFF2}" srcOrd="5" destOrd="0" presId="urn:microsoft.com/office/officeart/2008/layout/VerticalCurvedList"/>
    <dgm:cxn modelId="{DAB584D9-856C-47A4-9521-39D78D8E14EF}" type="presParOf" srcId="{FEEFEF46-9AC9-4B7D-BBCD-193A0B811E6E}" destId="{876D8998-B39C-4411-B890-D35D6D7FCBD4}" srcOrd="6" destOrd="0" presId="urn:microsoft.com/office/officeart/2008/layout/VerticalCurvedList"/>
    <dgm:cxn modelId="{C8F1EC47-C861-43D1-B928-2E1175136DE4}" type="presParOf" srcId="{876D8998-B39C-4411-B890-D35D6D7FCBD4}" destId="{D19F9DF4-44E2-43C1-90E4-C8A9197216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2113E8-8F7B-40F8-9AED-DCF91B5E1D7D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345C52B-EC2B-4FB8-BF36-6F00BE84AD8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Access management</a:t>
          </a:r>
        </a:p>
      </dgm:t>
    </dgm:pt>
    <dgm:pt modelId="{0222C123-8D87-4EE0-A812-13D339CB4146}" type="parTrans" cxnId="{28A6DFC5-1862-4BCC-985D-9D3381AC289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71B024-CAAD-40B7-AB53-34D6F9C01B94}" type="sibTrans" cxnId="{28A6DFC5-1862-4BCC-985D-9D3381AC289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1B5CCC-5D3C-4583-A681-895D581CDB6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Internal to Tableau server</a:t>
          </a:r>
        </a:p>
      </dgm:t>
    </dgm:pt>
    <dgm:pt modelId="{AB88DA88-3EB0-47B3-8423-D3E97336E70F}" type="parTrans" cxnId="{1E90AA4C-779C-4F70-8310-8B0A44A2B2D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71D9A0-C6C3-4B04-B576-D5E6BF86A899}" type="sibTrans" cxnId="{1E90AA4C-779C-4F70-8310-8B0A44A2B2D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A9560-96D1-4FA7-9716-F2B2A1CC527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Written procedures</a:t>
          </a:r>
        </a:p>
      </dgm:t>
    </dgm:pt>
    <dgm:pt modelId="{E8CA12F5-A47C-457F-85C3-C7D89BBC6C96}" type="parTrans" cxnId="{05B39AB2-DC43-4A8F-A538-1019A98061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EFCB96-EB70-4195-BC10-7877DF1DBC06}" type="sibTrans" cxnId="{05B39AB2-DC43-4A8F-A538-1019A98061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97226C-166D-4675-A986-D8E2D915FBB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Required folders</a:t>
          </a:r>
        </a:p>
      </dgm:t>
    </dgm:pt>
    <dgm:pt modelId="{DA144479-39B4-4D8E-89C5-5A6A75A8DA52}" type="parTrans" cxnId="{70480C54-29FC-4BFF-9463-FA0BBC1D9DE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5FE1D-5CAE-435C-A331-38978B916D7B}" type="sibTrans" cxnId="{70480C54-29FC-4BFF-9463-FA0BBC1D9DE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FAE663-3C34-49D0-9AB3-661CC0AAABC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~Archive</a:t>
          </a:r>
        </a:p>
      </dgm:t>
    </dgm:pt>
    <dgm:pt modelId="{25E74E44-7D54-45F4-A418-C6910D37D12B}" type="parTrans" cxnId="{A5003C1A-ACAC-4A5B-AF03-2FED76D4690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8EA67A-D215-4C43-9734-8BBB9215FA83}" type="sibTrans" cxnId="{A5003C1A-ACAC-4A5B-AF03-2FED76D4690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D9E188-10C3-43C2-9F28-D44F8420E72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~Data source</a:t>
          </a:r>
        </a:p>
      </dgm:t>
    </dgm:pt>
    <dgm:pt modelId="{F4C1F3A8-6978-4C94-A415-E0FEEA6FC517}" type="parTrans" cxnId="{89B8864E-758C-4816-814E-BDEE3C0DAC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C20741-6F14-48DE-A43D-05C5D8A64C99}" type="sibTrans" cxnId="{89B8864E-758C-4816-814E-BDEE3C0DAC3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54CB8-A0FB-47FC-B962-CCA0BB9D532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Development standards</a:t>
          </a:r>
        </a:p>
      </dgm:t>
    </dgm:pt>
    <dgm:pt modelId="{3E34FB91-5D78-4B48-AD51-29233542EA52}" type="parTrans" cxnId="{57010F35-F1B8-40AE-814A-92C053B640C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0E6A07-0099-4786-951F-8645E7E5C25F}" type="sibTrans" cxnId="{57010F35-F1B8-40AE-814A-92C053B640C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81627B-EFDB-4AEB-881A-6EEA8171F78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 designated ~Development folder</a:t>
          </a:r>
        </a:p>
      </dgm:t>
    </dgm:pt>
    <dgm:pt modelId="{4D13DC9F-F3B7-47EE-A8C3-F81E10DB912A}" type="parTrans" cxnId="{F5224E11-E9FC-40AC-8B25-9BBE5F22E64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284F46-F0EE-4FFC-BD8E-8640D3ED79C3}" type="sibTrans" cxnId="{F5224E11-E9FC-40AC-8B25-9BBE5F22E64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21DA41-AB24-40C1-A72E-E2D32DF9723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Restricted access</a:t>
          </a:r>
        </a:p>
      </dgm:t>
    </dgm:pt>
    <dgm:pt modelId="{022736BD-4D4C-4450-9FB0-F80F49E73D1F}" type="parTrans" cxnId="{F3D2F6A2-E59B-4C0B-9D24-C49A80699A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B0A766-5BCE-424B-8D66-239E355AC397}" type="sibTrans" cxnId="{F3D2F6A2-E59B-4C0B-9D24-C49A80699A2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ED306B-182F-44E2-8DD7-EFCF0D1528D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May use Active Directory groups</a:t>
          </a:r>
        </a:p>
      </dgm:t>
    </dgm:pt>
    <dgm:pt modelId="{A12A9561-059C-4184-AE71-692D1A242C35}" type="parTrans" cxnId="{066855CD-E03C-4B66-8FF7-4F91C5C6EF3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23F85F-69A5-490A-935D-C5A68E770DBA}" type="sibTrans" cxnId="{066855CD-E03C-4B66-8FF7-4F91C5C6EF3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6C749F-D843-4D31-950A-049E6FDF2DF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~Development</a:t>
          </a:r>
        </a:p>
      </dgm:t>
    </dgm:pt>
    <dgm:pt modelId="{2BCE13C2-D060-431E-9363-734491D5D80B}" type="parTrans" cxnId="{6FC67249-6252-4C1A-86F8-A9BEC5B04FB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FDF74A-F635-4BD6-9216-0622D9A06086}" type="sibTrans" cxnId="{6FC67249-6252-4C1A-86F8-A9BEC5B04FB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53F42F-C1DE-4091-85EC-43C7CA2F77C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~Testing</a:t>
          </a:r>
        </a:p>
      </dgm:t>
    </dgm:pt>
    <dgm:pt modelId="{7DC13BC4-D478-40EB-922D-010C6F88754E}" type="parTrans" cxnId="{78F168B3-3ACC-4C7D-ADE1-4DABBCF7E31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0F76A1-2F20-451D-827C-AEA35CB730C0}" type="sibTrans" cxnId="{78F168B3-3ACC-4C7D-ADE1-4DABBCF7E31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7B92DA-72AA-4B70-AF04-9D393CC9FBE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~Tools &amp; resources</a:t>
          </a:r>
        </a:p>
      </dgm:t>
    </dgm:pt>
    <dgm:pt modelId="{AA45A0C8-7FB6-4F26-9FF8-C683DCF5242D}" type="parTrans" cxnId="{6E987FDB-23EB-43C2-B1B7-62A8B6DAF9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66A15E-B913-4165-AA7C-F893F90D64BD}" type="sibTrans" cxnId="{6E987FDB-23EB-43C2-B1B7-62A8B6DAF9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17A4D3-23CE-4591-A094-7D7D122A287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Testing standards</a:t>
          </a:r>
        </a:p>
      </dgm:t>
    </dgm:pt>
    <dgm:pt modelId="{33834DDD-2386-4F4E-9B65-64936C85D907}" type="parTrans" cxnId="{0D657102-35F7-4235-BE05-EBFB663E179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03F544-2612-4786-86D5-1D71FCB51BE4}" type="sibTrans" cxnId="{0D657102-35F7-4235-BE05-EBFB663E179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9B1DD0-D4C5-4965-9650-D32F4EA22A4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Function review</a:t>
          </a:r>
        </a:p>
      </dgm:t>
    </dgm:pt>
    <dgm:pt modelId="{C5640342-2219-47E1-BBA5-9EFF3A7B6F8A}" type="parTrans" cxnId="{FC17F012-3B39-45E4-8E5B-75D6A70E6D1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47E4B-9D1E-4636-83A0-959CCAE80158}" type="sibTrans" cxnId="{FC17F012-3B39-45E4-8E5B-75D6A70E6D1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4100F0-684A-4AC3-96F4-E3C9DC1D270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Data review</a:t>
          </a:r>
        </a:p>
      </dgm:t>
    </dgm:pt>
    <dgm:pt modelId="{5E50496D-0933-45C3-936F-335BDEEADEBC}" type="parTrans" cxnId="{60456DEA-5278-4794-A5C3-4E924108EAC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B81303-6239-452D-ABEF-69E75BB87ABE}" type="sibTrans" cxnId="{60456DEA-5278-4794-A5C3-4E924108EAC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84E51A-D851-4D55-957C-749A9766A21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Design review</a:t>
          </a:r>
        </a:p>
      </dgm:t>
    </dgm:pt>
    <dgm:pt modelId="{D92DED90-D125-4908-8812-7979E1954481}" type="parTrans" cxnId="{B180A19A-D695-4FB8-ADE9-A7B93D8539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CA80B-BBF8-4516-934A-B901706E333E}" type="sibTrans" cxnId="{B180A19A-D695-4FB8-ADE9-A7B93D8539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2F1E6-9EFE-4AA1-8DFD-2E8C4C14008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Organization standards</a:t>
          </a:r>
        </a:p>
      </dgm:t>
    </dgm:pt>
    <dgm:pt modelId="{EA587096-1A4F-4899-A89A-C51F7DC6B1FD}" type="parTrans" cxnId="{DBDC229A-0B9A-4416-AA1D-1A7BF101B6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D51BA5-902F-4775-846F-DD342EE2D2CE}" type="sibTrans" cxnId="{DBDC229A-0B9A-4416-AA1D-1A7BF101B66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827DDB-A4E7-4A7F-A79D-64966F44629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Most important dashboards to left</a:t>
          </a:r>
        </a:p>
      </dgm:t>
    </dgm:pt>
    <dgm:pt modelId="{A08B521F-2182-43A9-851B-C5B89E0805B2}" type="parTrans" cxnId="{FB4B9F5D-7D82-4659-9CF5-CA00B4E6C699}">
      <dgm:prSet/>
      <dgm:spPr/>
      <dgm:t>
        <a:bodyPr/>
        <a:lstStyle/>
        <a:p>
          <a:endParaRPr lang="en-US"/>
        </a:p>
      </dgm:t>
    </dgm:pt>
    <dgm:pt modelId="{17DE3B86-D0CF-459C-B6C6-DE6C37D38559}" type="sibTrans" cxnId="{FB4B9F5D-7D82-4659-9CF5-CA00B4E6C699}">
      <dgm:prSet/>
      <dgm:spPr/>
      <dgm:t>
        <a:bodyPr/>
        <a:lstStyle/>
        <a:p>
          <a:endParaRPr lang="en-US"/>
        </a:p>
      </dgm:t>
    </dgm:pt>
    <dgm:pt modelId="{263E87F7-E951-4FD1-BA0E-9608740720D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Numbering standards (01, 02, 03…)</a:t>
          </a:r>
        </a:p>
      </dgm:t>
    </dgm:pt>
    <dgm:pt modelId="{E11C10F8-6761-4ACE-BF59-49DDCB34BCEB}" type="parTrans" cxnId="{8EB69A6A-33F6-452D-8188-A3CF7706101D}">
      <dgm:prSet/>
      <dgm:spPr/>
      <dgm:t>
        <a:bodyPr/>
        <a:lstStyle/>
        <a:p>
          <a:endParaRPr lang="en-US"/>
        </a:p>
      </dgm:t>
    </dgm:pt>
    <dgm:pt modelId="{69E95596-45CE-4064-B3D1-BF7D19F60AFA}" type="sibTrans" cxnId="{8EB69A6A-33F6-452D-8188-A3CF7706101D}">
      <dgm:prSet/>
      <dgm:spPr/>
      <dgm:t>
        <a:bodyPr/>
        <a:lstStyle/>
        <a:p>
          <a:endParaRPr lang="en-US"/>
        </a:p>
      </dgm:t>
    </dgm:pt>
    <dgm:pt modelId="{2E92C0D3-FD91-407F-A343-EC968A064A7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Style guide</a:t>
          </a:r>
        </a:p>
      </dgm:t>
    </dgm:pt>
    <dgm:pt modelId="{FB88C3DB-10A7-4CA5-8282-4BFCA27071C4}" type="parTrans" cxnId="{ED428906-7D43-49C0-B65D-4F4575AE8425}">
      <dgm:prSet/>
      <dgm:spPr/>
    </dgm:pt>
    <dgm:pt modelId="{22743944-F8D4-4905-B6B9-76CC34BE7517}" type="sibTrans" cxnId="{ED428906-7D43-49C0-B65D-4F4575AE8425}">
      <dgm:prSet/>
      <dgm:spPr/>
    </dgm:pt>
    <dgm:pt modelId="{F3A4E395-9E5A-4A22-888D-8FA69A5DD5DE}" type="pres">
      <dgm:prSet presAssocID="{252113E8-8F7B-40F8-9AED-DCF91B5E1D7D}" presName="theList" presStyleCnt="0">
        <dgm:presLayoutVars>
          <dgm:dir/>
          <dgm:animLvl val="lvl"/>
          <dgm:resizeHandles val="exact"/>
        </dgm:presLayoutVars>
      </dgm:prSet>
      <dgm:spPr/>
    </dgm:pt>
    <dgm:pt modelId="{F0BF46D4-C2D2-4783-BF5C-8563BE1A0C8B}" type="pres">
      <dgm:prSet presAssocID="{3345C52B-EC2B-4FB8-BF36-6F00BE84AD85}" presName="compNode" presStyleCnt="0"/>
      <dgm:spPr/>
    </dgm:pt>
    <dgm:pt modelId="{465C0F04-98F3-4E78-A819-3C0FBFFABC80}" type="pres">
      <dgm:prSet presAssocID="{3345C52B-EC2B-4FB8-BF36-6F00BE84AD85}" presName="aNode" presStyleLbl="bgShp" presStyleIdx="0" presStyleCnt="5"/>
      <dgm:spPr/>
    </dgm:pt>
    <dgm:pt modelId="{9968BEBB-AAF5-4EFA-80ED-BA5D087258AC}" type="pres">
      <dgm:prSet presAssocID="{3345C52B-EC2B-4FB8-BF36-6F00BE84AD85}" presName="textNode" presStyleLbl="bgShp" presStyleIdx="0" presStyleCnt="5"/>
      <dgm:spPr/>
    </dgm:pt>
    <dgm:pt modelId="{18BC4854-D0C7-4BDB-AA27-197F1ACB22C1}" type="pres">
      <dgm:prSet presAssocID="{3345C52B-EC2B-4FB8-BF36-6F00BE84AD85}" presName="compChildNode" presStyleCnt="0"/>
      <dgm:spPr/>
    </dgm:pt>
    <dgm:pt modelId="{9F0D6CFE-BC29-4E7B-82FD-9D434E47DFDB}" type="pres">
      <dgm:prSet presAssocID="{3345C52B-EC2B-4FB8-BF36-6F00BE84AD85}" presName="theInnerList" presStyleCnt="0"/>
      <dgm:spPr/>
    </dgm:pt>
    <dgm:pt modelId="{62116C97-8397-4664-AD08-086C80E1FB4F}" type="pres">
      <dgm:prSet presAssocID="{411B5CCC-5D3C-4583-A681-895D581CDB6B}" presName="childNode" presStyleLbl="node1" presStyleIdx="0" presStyleCnt="16">
        <dgm:presLayoutVars>
          <dgm:bulletEnabled val="1"/>
        </dgm:presLayoutVars>
      </dgm:prSet>
      <dgm:spPr/>
    </dgm:pt>
    <dgm:pt modelId="{905FE939-30D7-4A57-B510-E54A7BB30325}" type="pres">
      <dgm:prSet presAssocID="{411B5CCC-5D3C-4583-A681-895D581CDB6B}" presName="aSpace2" presStyleCnt="0"/>
      <dgm:spPr/>
    </dgm:pt>
    <dgm:pt modelId="{5FF96F9A-ADFB-4C68-8D76-E6739743929E}" type="pres">
      <dgm:prSet presAssocID="{19ED306B-182F-44E2-8DD7-EFCF0D1528D6}" presName="childNode" presStyleLbl="node1" presStyleIdx="1" presStyleCnt="16">
        <dgm:presLayoutVars>
          <dgm:bulletEnabled val="1"/>
        </dgm:presLayoutVars>
      </dgm:prSet>
      <dgm:spPr/>
    </dgm:pt>
    <dgm:pt modelId="{DEA25031-F98D-4F6D-A1AD-1BDA0ECAAB9E}" type="pres">
      <dgm:prSet presAssocID="{19ED306B-182F-44E2-8DD7-EFCF0D1528D6}" presName="aSpace2" presStyleCnt="0"/>
      <dgm:spPr/>
    </dgm:pt>
    <dgm:pt modelId="{2E43B9D5-7ED2-45A7-A422-6F383F3ADA5A}" type="pres">
      <dgm:prSet presAssocID="{508A9560-96D1-4FA7-9716-F2B2A1CC527E}" presName="childNode" presStyleLbl="node1" presStyleIdx="2" presStyleCnt="16">
        <dgm:presLayoutVars>
          <dgm:bulletEnabled val="1"/>
        </dgm:presLayoutVars>
      </dgm:prSet>
      <dgm:spPr/>
    </dgm:pt>
    <dgm:pt modelId="{6594D811-6ECA-4B4B-81D0-22A398614C0E}" type="pres">
      <dgm:prSet presAssocID="{3345C52B-EC2B-4FB8-BF36-6F00BE84AD85}" presName="aSpace" presStyleCnt="0"/>
      <dgm:spPr/>
    </dgm:pt>
    <dgm:pt modelId="{5F1306C9-3B57-456E-9212-3E703886B54B}" type="pres">
      <dgm:prSet presAssocID="{DD97226C-166D-4675-A986-D8E2D915FBB5}" presName="compNode" presStyleCnt="0"/>
      <dgm:spPr/>
    </dgm:pt>
    <dgm:pt modelId="{517F7221-7D32-429C-94B3-38A0B955E5DE}" type="pres">
      <dgm:prSet presAssocID="{DD97226C-166D-4675-A986-D8E2D915FBB5}" presName="aNode" presStyleLbl="bgShp" presStyleIdx="1" presStyleCnt="5"/>
      <dgm:spPr/>
    </dgm:pt>
    <dgm:pt modelId="{9811C779-1B3A-47B6-825C-6E48FE6C1E35}" type="pres">
      <dgm:prSet presAssocID="{DD97226C-166D-4675-A986-D8E2D915FBB5}" presName="textNode" presStyleLbl="bgShp" presStyleIdx="1" presStyleCnt="5"/>
      <dgm:spPr/>
    </dgm:pt>
    <dgm:pt modelId="{7A4086E3-80AE-4FA9-ADB7-8C390749F587}" type="pres">
      <dgm:prSet presAssocID="{DD97226C-166D-4675-A986-D8E2D915FBB5}" presName="compChildNode" presStyleCnt="0"/>
      <dgm:spPr/>
    </dgm:pt>
    <dgm:pt modelId="{AE0F3BCE-FD2D-41B4-9F7D-D3F2C1F89245}" type="pres">
      <dgm:prSet presAssocID="{DD97226C-166D-4675-A986-D8E2D915FBB5}" presName="theInnerList" presStyleCnt="0"/>
      <dgm:spPr/>
    </dgm:pt>
    <dgm:pt modelId="{C1B3838A-2EA0-4CD9-882A-6F9A541DD9A0}" type="pres">
      <dgm:prSet presAssocID="{F8FAE663-3C34-49D0-9AB3-661CC0AAABC5}" presName="childNode" presStyleLbl="node1" presStyleIdx="3" presStyleCnt="16">
        <dgm:presLayoutVars>
          <dgm:bulletEnabled val="1"/>
        </dgm:presLayoutVars>
      </dgm:prSet>
      <dgm:spPr/>
    </dgm:pt>
    <dgm:pt modelId="{AE2D103C-3855-4B46-9BD5-A4E6ED4CF255}" type="pres">
      <dgm:prSet presAssocID="{F8FAE663-3C34-49D0-9AB3-661CC0AAABC5}" presName="aSpace2" presStyleCnt="0"/>
      <dgm:spPr/>
    </dgm:pt>
    <dgm:pt modelId="{E1C8B909-E0F1-496D-A5DD-FDF55DD83D7D}" type="pres">
      <dgm:prSet presAssocID="{64D9E188-10C3-43C2-9F28-D44F8420E723}" presName="childNode" presStyleLbl="node1" presStyleIdx="4" presStyleCnt="16">
        <dgm:presLayoutVars>
          <dgm:bulletEnabled val="1"/>
        </dgm:presLayoutVars>
      </dgm:prSet>
      <dgm:spPr/>
    </dgm:pt>
    <dgm:pt modelId="{421FE4C5-598B-4B5E-9816-CC4A494BFC5B}" type="pres">
      <dgm:prSet presAssocID="{64D9E188-10C3-43C2-9F28-D44F8420E723}" presName="aSpace2" presStyleCnt="0"/>
      <dgm:spPr/>
    </dgm:pt>
    <dgm:pt modelId="{F112E6F2-5558-4D3E-BED7-92B2F1B455B9}" type="pres">
      <dgm:prSet presAssocID="{BA6C749F-D843-4D31-950A-049E6FDF2DF8}" presName="childNode" presStyleLbl="node1" presStyleIdx="5" presStyleCnt="16">
        <dgm:presLayoutVars>
          <dgm:bulletEnabled val="1"/>
        </dgm:presLayoutVars>
      </dgm:prSet>
      <dgm:spPr/>
    </dgm:pt>
    <dgm:pt modelId="{D5B38B11-BA45-4EDD-AB98-7EA78274ACBC}" type="pres">
      <dgm:prSet presAssocID="{BA6C749F-D843-4D31-950A-049E6FDF2DF8}" presName="aSpace2" presStyleCnt="0"/>
      <dgm:spPr/>
    </dgm:pt>
    <dgm:pt modelId="{1B308B83-D8EE-4B72-83C1-EF9560626AA7}" type="pres">
      <dgm:prSet presAssocID="{CE53F42F-C1DE-4091-85EC-43C7CA2F77CB}" presName="childNode" presStyleLbl="node1" presStyleIdx="6" presStyleCnt="16">
        <dgm:presLayoutVars>
          <dgm:bulletEnabled val="1"/>
        </dgm:presLayoutVars>
      </dgm:prSet>
      <dgm:spPr/>
    </dgm:pt>
    <dgm:pt modelId="{3F736EB3-95FA-43A4-8913-C71D6AC97938}" type="pres">
      <dgm:prSet presAssocID="{CE53F42F-C1DE-4091-85EC-43C7CA2F77CB}" presName="aSpace2" presStyleCnt="0"/>
      <dgm:spPr/>
    </dgm:pt>
    <dgm:pt modelId="{F8E17F7A-249F-4E68-A592-A21C05A7B73E}" type="pres">
      <dgm:prSet presAssocID="{E27B92DA-72AA-4B70-AF04-9D393CC9FBE3}" presName="childNode" presStyleLbl="node1" presStyleIdx="7" presStyleCnt="16">
        <dgm:presLayoutVars>
          <dgm:bulletEnabled val="1"/>
        </dgm:presLayoutVars>
      </dgm:prSet>
      <dgm:spPr/>
    </dgm:pt>
    <dgm:pt modelId="{AB71FD8F-18FB-4FDF-BD68-2BA003E542A1}" type="pres">
      <dgm:prSet presAssocID="{DD97226C-166D-4675-A986-D8E2D915FBB5}" presName="aSpace" presStyleCnt="0"/>
      <dgm:spPr/>
    </dgm:pt>
    <dgm:pt modelId="{D62BA1B4-A4CA-4998-A5DE-EA0EDAAA0200}" type="pres">
      <dgm:prSet presAssocID="{E7554CB8-A0FB-47FC-B962-CCA0BB9D5325}" presName="compNode" presStyleCnt="0"/>
      <dgm:spPr/>
    </dgm:pt>
    <dgm:pt modelId="{6206430B-7118-4F46-9162-E465BB9C6198}" type="pres">
      <dgm:prSet presAssocID="{E7554CB8-A0FB-47FC-B962-CCA0BB9D5325}" presName="aNode" presStyleLbl="bgShp" presStyleIdx="2" presStyleCnt="5"/>
      <dgm:spPr/>
    </dgm:pt>
    <dgm:pt modelId="{3720C093-66D3-4C74-BCA7-4DCC03D8534E}" type="pres">
      <dgm:prSet presAssocID="{E7554CB8-A0FB-47FC-B962-CCA0BB9D5325}" presName="textNode" presStyleLbl="bgShp" presStyleIdx="2" presStyleCnt="5"/>
      <dgm:spPr/>
    </dgm:pt>
    <dgm:pt modelId="{411836C2-BEAC-4C8A-9ADE-311E0686444A}" type="pres">
      <dgm:prSet presAssocID="{E7554CB8-A0FB-47FC-B962-CCA0BB9D5325}" presName="compChildNode" presStyleCnt="0"/>
      <dgm:spPr/>
    </dgm:pt>
    <dgm:pt modelId="{31254554-42D8-40C8-A250-D1F93DFBD9B6}" type="pres">
      <dgm:prSet presAssocID="{E7554CB8-A0FB-47FC-B962-CCA0BB9D5325}" presName="theInnerList" presStyleCnt="0"/>
      <dgm:spPr/>
    </dgm:pt>
    <dgm:pt modelId="{EDE8EEE2-9710-4F50-A35F-7F880AC1C56F}" type="pres">
      <dgm:prSet presAssocID="{3181627B-EFDB-4AEB-881A-6EEA8171F78F}" presName="childNode" presStyleLbl="node1" presStyleIdx="8" presStyleCnt="16">
        <dgm:presLayoutVars>
          <dgm:bulletEnabled val="1"/>
        </dgm:presLayoutVars>
      </dgm:prSet>
      <dgm:spPr/>
    </dgm:pt>
    <dgm:pt modelId="{6400E94E-67BD-4C43-9EAC-C3FCE6D8EB82}" type="pres">
      <dgm:prSet presAssocID="{3181627B-EFDB-4AEB-881A-6EEA8171F78F}" presName="aSpace2" presStyleCnt="0"/>
      <dgm:spPr/>
    </dgm:pt>
    <dgm:pt modelId="{AF602A22-137F-441E-A234-11B0E9FB759B}" type="pres">
      <dgm:prSet presAssocID="{EB21DA41-AB24-40C1-A72E-E2D32DF9723E}" presName="childNode" presStyleLbl="node1" presStyleIdx="9" presStyleCnt="16">
        <dgm:presLayoutVars>
          <dgm:bulletEnabled val="1"/>
        </dgm:presLayoutVars>
      </dgm:prSet>
      <dgm:spPr/>
    </dgm:pt>
    <dgm:pt modelId="{C7CFECEF-DFB5-4FA6-A195-128AAA2DB451}" type="pres">
      <dgm:prSet presAssocID="{EB21DA41-AB24-40C1-A72E-E2D32DF9723E}" presName="aSpace2" presStyleCnt="0"/>
      <dgm:spPr/>
    </dgm:pt>
    <dgm:pt modelId="{3B7F2D75-D8F7-48B5-B935-B49CA6465D2C}" type="pres">
      <dgm:prSet presAssocID="{2E92C0D3-FD91-407F-A343-EC968A064A78}" presName="childNode" presStyleLbl="node1" presStyleIdx="10" presStyleCnt="16">
        <dgm:presLayoutVars>
          <dgm:bulletEnabled val="1"/>
        </dgm:presLayoutVars>
      </dgm:prSet>
      <dgm:spPr/>
    </dgm:pt>
    <dgm:pt modelId="{CFB17591-81C8-45AB-973C-C3351440D70E}" type="pres">
      <dgm:prSet presAssocID="{E7554CB8-A0FB-47FC-B962-CCA0BB9D5325}" presName="aSpace" presStyleCnt="0"/>
      <dgm:spPr/>
    </dgm:pt>
    <dgm:pt modelId="{301B7A0A-A04B-4865-AA39-EBA575EA7988}" type="pres">
      <dgm:prSet presAssocID="{3F17A4D3-23CE-4591-A094-7D7D122A2879}" presName="compNode" presStyleCnt="0"/>
      <dgm:spPr/>
    </dgm:pt>
    <dgm:pt modelId="{3EED9151-D35B-4D01-A26E-041C8A542C32}" type="pres">
      <dgm:prSet presAssocID="{3F17A4D3-23CE-4591-A094-7D7D122A2879}" presName="aNode" presStyleLbl="bgShp" presStyleIdx="3" presStyleCnt="5"/>
      <dgm:spPr/>
    </dgm:pt>
    <dgm:pt modelId="{A362D1C2-12C3-4E1A-AC3C-531B9EC8AACC}" type="pres">
      <dgm:prSet presAssocID="{3F17A4D3-23CE-4591-A094-7D7D122A2879}" presName="textNode" presStyleLbl="bgShp" presStyleIdx="3" presStyleCnt="5"/>
      <dgm:spPr/>
    </dgm:pt>
    <dgm:pt modelId="{F4A7748F-B9D5-4F8E-9005-119CE7DF18DA}" type="pres">
      <dgm:prSet presAssocID="{3F17A4D3-23CE-4591-A094-7D7D122A2879}" presName="compChildNode" presStyleCnt="0"/>
      <dgm:spPr/>
    </dgm:pt>
    <dgm:pt modelId="{C5658B1D-70D7-4C4A-8B50-465594E3EE0D}" type="pres">
      <dgm:prSet presAssocID="{3F17A4D3-23CE-4591-A094-7D7D122A2879}" presName="theInnerList" presStyleCnt="0"/>
      <dgm:spPr/>
    </dgm:pt>
    <dgm:pt modelId="{47945AB4-711F-4FBA-847C-E70865181F3A}" type="pres">
      <dgm:prSet presAssocID="{5E9B1DD0-D4C5-4965-9650-D32F4EA22A44}" presName="childNode" presStyleLbl="node1" presStyleIdx="11" presStyleCnt="16">
        <dgm:presLayoutVars>
          <dgm:bulletEnabled val="1"/>
        </dgm:presLayoutVars>
      </dgm:prSet>
      <dgm:spPr/>
    </dgm:pt>
    <dgm:pt modelId="{6F77F53E-D985-4470-916E-12FBEC328D7B}" type="pres">
      <dgm:prSet presAssocID="{5E9B1DD0-D4C5-4965-9650-D32F4EA22A44}" presName="aSpace2" presStyleCnt="0"/>
      <dgm:spPr/>
    </dgm:pt>
    <dgm:pt modelId="{6E98CFAB-3FB4-457F-920B-EA8182F010B0}" type="pres">
      <dgm:prSet presAssocID="{A94100F0-684A-4AC3-96F4-E3C9DC1D270E}" presName="childNode" presStyleLbl="node1" presStyleIdx="12" presStyleCnt="16">
        <dgm:presLayoutVars>
          <dgm:bulletEnabled val="1"/>
        </dgm:presLayoutVars>
      </dgm:prSet>
      <dgm:spPr/>
    </dgm:pt>
    <dgm:pt modelId="{20A1581D-BC69-48B2-A665-AADE0F229B0C}" type="pres">
      <dgm:prSet presAssocID="{A94100F0-684A-4AC3-96F4-E3C9DC1D270E}" presName="aSpace2" presStyleCnt="0"/>
      <dgm:spPr/>
    </dgm:pt>
    <dgm:pt modelId="{08577C85-556A-45F2-A51C-223B8F8580EB}" type="pres">
      <dgm:prSet presAssocID="{8884E51A-D851-4D55-957C-749A9766A212}" presName="childNode" presStyleLbl="node1" presStyleIdx="13" presStyleCnt="16">
        <dgm:presLayoutVars>
          <dgm:bulletEnabled val="1"/>
        </dgm:presLayoutVars>
      </dgm:prSet>
      <dgm:spPr/>
    </dgm:pt>
    <dgm:pt modelId="{FBF19FEF-9E08-43B9-A730-4FBB079DFD1B}" type="pres">
      <dgm:prSet presAssocID="{3F17A4D3-23CE-4591-A094-7D7D122A2879}" presName="aSpace" presStyleCnt="0"/>
      <dgm:spPr/>
    </dgm:pt>
    <dgm:pt modelId="{2D913B53-6CA7-4E55-A0EF-E7F36E0FEE65}" type="pres">
      <dgm:prSet presAssocID="{01C2F1E6-9EFE-4AA1-8DFD-2E8C4C140087}" presName="compNode" presStyleCnt="0"/>
      <dgm:spPr/>
    </dgm:pt>
    <dgm:pt modelId="{088523A3-F463-4A02-8B86-D269DD60E077}" type="pres">
      <dgm:prSet presAssocID="{01C2F1E6-9EFE-4AA1-8DFD-2E8C4C140087}" presName="aNode" presStyleLbl="bgShp" presStyleIdx="4" presStyleCnt="5"/>
      <dgm:spPr/>
    </dgm:pt>
    <dgm:pt modelId="{7761C2F0-F282-46F3-AD6E-44F4D0B9B797}" type="pres">
      <dgm:prSet presAssocID="{01C2F1E6-9EFE-4AA1-8DFD-2E8C4C140087}" presName="textNode" presStyleLbl="bgShp" presStyleIdx="4" presStyleCnt="5"/>
      <dgm:spPr/>
    </dgm:pt>
    <dgm:pt modelId="{7FF8D07A-CC7F-4823-A974-C12517899ADA}" type="pres">
      <dgm:prSet presAssocID="{01C2F1E6-9EFE-4AA1-8DFD-2E8C4C140087}" presName="compChildNode" presStyleCnt="0"/>
      <dgm:spPr/>
    </dgm:pt>
    <dgm:pt modelId="{2E57023F-72E9-4CC4-9422-51CC4974A30F}" type="pres">
      <dgm:prSet presAssocID="{01C2F1E6-9EFE-4AA1-8DFD-2E8C4C140087}" presName="theInnerList" presStyleCnt="0"/>
      <dgm:spPr/>
    </dgm:pt>
    <dgm:pt modelId="{45A56936-69BF-4038-95C3-4634C49D6DDF}" type="pres">
      <dgm:prSet presAssocID="{0D827DDB-A4E7-4A7F-A79D-64966F446296}" presName="childNode" presStyleLbl="node1" presStyleIdx="14" presStyleCnt="16">
        <dgm:presLayoutVars>
          <dgm:bulletEnabled val="1"/>
        </dgm:presLayoutVars>
      </dgm:prSet>
      <dgm:spPr/>
    </dgm:pt>
    <dgm:pt modelId="{E5B0F7BE-F907-4DC3-85BD-5845C84BD97E}" type="pres">
      <dgm:prSet presAssocID="{0D827DDB-A4E7-4A7F-A79D-64966F446296}" presName="aSpace2" presStyleCnt="0"/>
      <dgm:spPr/>
    </dgm:pt>
    <dgm:pt modelId="{B441CE0A-B3CB-4284-821D-F63BF78E8BC5}" type="pres">
      <dgm:prSet presAssocID="{263E87F7-E951-4FD1-BA0E-9608740720D2}" presName="childNode" presStyleLbl="node1" presStyleIdx="15" presStyleCnt="16">
        <dgm:presLayoutVars>
          <dgm:bulletEnabled val="1"/>
        </dgm:presLayoutVars>
      </dgm:prSet>
      <dgm:spPr/>
    </dgm:pt>
  </dgm:ptLst>
  <dgm:cxnLst>
    <dgm:cxn modelId="{74B06001-84D1-4D8D-B821-C07773C690A2}" type="presOf" srcId="{DD97226C-166D-4675-A986-D8E2D915FBB5}" destId="{517F7221-7D32-429C-94B3-38A0B955E5DE}" srcOrd="0" destOrd="0" presId="urn:microsoft.com/office/officeart/2005/8/layout/lProcess2"/>
    <dgm:cxn modelId="{0D657102-35F7-4235-BE05-EBFB663E179D}" srcId="{252113E8-8F7B-40F8-9AED-DCF91B5E1D7D}" destId="{3F17A4D3-23CE-4591-A094-7D7D122A2879}" srcOrd="3" destOrd="0" parTransId="{33834DDD-2386-4F4E-9B65-64936C85D907}" sibTransId="{0703F544-2612-4786-86D5-1D71FCB51BE4}"/>
    <dgm:cxn modelId="{ED428906-7D43-49C0-B65D-4F4575AE8425}" srcId="{E7554CB8-A0FB-47FC-B962-CCA0BB9D5325}" destId="{2E92C0D3-FD91-407F-A343-EC968A064A78}" srcOrd="2" destOrd="0" parTransId="{FB88C3DB-10A7-4CA5-8282-4BFCA27071C4}" sibTransId="{22743944-F8D4-4905-B6B9-76CC34BE7517}"/>
    <dgm:cxn modelId="{7AB0BF09-E0A6-4D09-8C40-2EACD784E19A}" type="presOf" srcId="{263E87F7-E951-4FD1-BA0E-9608740720D2}" destId="{B441CE0A-B3CB-4284-821D-F63BF78E8BC5}" srcOrd="0" destOrd="0" presId="urn:microsoft.com/office/officeart/2005/8/layout/lProcess2"/>
    <dgm:cxn modelId="{F5224E11-E9FC-40AC-8B25-9BBE5F22E646}" srcId="{E7554CB8-A0FB-47FC-B962-CCA0BB9D5325}" destId="{3181627B-EFDB-4AEB-881A-6EEA8171F78F}" srcOrd="0" destOrd="0" parTransId="{4D13DC9F-F3B7-47EE-A8C3-F81E10DB912A}" sibTransId="{02284F46-F0EE-4FFC-BD8E-8640D3ED79C3}"/>
    <dgm:cxn modelId="{FC17F012-3B39-45E4-8E5B-75D6A70E6D17}" srcId="{3F17A4D3-23CE-4591-A094-7D7D122A2879}" destId="{5E9B1DD0-D4C5-4965-9650-D32F4EA22A44}" srcOrd="0" destOrd="0" parTransId="{C5640342-2219-47E1-BBA5-9EFF3A7B6F8A}" sibTransId="{5F047E4B-9D1E-4636-83A0-959CCAE80158}"/>
    <dgm:cxn modelId="{A5003C1A-ACAC-4A5B-AF03-2FED76D46901}" srcId="{DD97226C-166D-4675-A986-D8E2D915FBB5}" destId="{F8FAE663-3C34-49D0-9AB3-661CC0AAABC5}" srcOrd="0" destOrd="0" parTransId="{25E74E44-7D54-45F4-A418-C6910D37D12B}" sibTransId="{9B8EA67A-D215-4C43-9734-8BBB9215FA83}"/>
    <dgm:cxn modelId="{413F751A-9AB3-4E9D-A042-4B93C66311CA}" type="presOf" srcId="{F8FAE663-3C34-49D0-9AB3-661CC0AAABC5}" destId="{C1B3838A-2EA0-4CD9-882A-6F9A541DD9A0}" srcOrd="0" destOrd="0" presId="urn:microsoft.com/office/officeart/2005/8/layout/lProcess2"/>
    <dgm:cxn modelId="{57010F35-F1B8-40AE-814A-92C053B640CD}" srcId="{252113E8-8F7B-40F8-9AED-DCF91B5E1D7D}" destId="{E7554CB8-A0FB-47FC-B962-CCA0BB9D5325}" srcOrd="2" destOrd="0" parTransId="{3E34FB91-5D78-4B48-AD51-29233542EA52}" sibTransId="{780E6A07-0099-4786-951F-8645E7E5C25F}"/>
    <dgm:cxn modelId="{D557CE37-30F9-4FFB-883B-49C1B0842338}" type="presOf" srcId="{3181627B-EFDB-4AEB-881A-6EEA8171F78F}" destId="{EDE8EEE2-9710-4F50-A35F-7F880AC1C56F}" srcOrd="0" destOrd="0" presId="urn:microsoft.com/office/officeart/2005/8/layout/lProcess2"/>
    <dgm:cxn modelId="{FB4B9F5D-7D82-4659-9CF5-CA00B4E6C699}" srcId="{01C2F1E6-9EFE-4AA1-8DFD-2E8C4C140087}" destId="{0D827DDB-A4E7-4A7F-A79D-64966F446296}" srcOrd="0" destOrd="0" parTransId="{A08B521F-2182-43A9-851B-C5B89E0805B2}" sibTransId="{17DE3B86-D0CF-459C-B6C6-DE6C37D38559}"/>
    <dgm:cxn modelId="{D3BAEE64-4277-4A94-BADB-70296284BDC7}" type="presOf" srcId="{8884E51A-D851-4D55-957C-749A9766A212}" destId="{08577C85-556A-45F2-A51C-223B8F8580EB}" srcOrd="0" destOrd="0" presId="urn:microsoft.com/office/officeart/2005/8/layout/lProcess2"/>
    <dgm:cxn modelId="{50EB7047-ACBD-4F19-A16A-DF51BADA205C}" type="presOf" srcId="{3345C52B-EC2B-4FB8-BF36-6F00BE84AD85}" destId="{9968BEBB-AAF5-4EFA-80ED-BA5D087258AC}" srcOrd="1" destOrd="0" presId="urn:microsoft.com/office/officeart/2005/8/layout/lProcess2"/>
    <dgm:cxn modelId="{6FC67249-6252-4C1A-86F8-A9BEC5B04FB3}" srcId="{DD97226C-166D-4675-A986-D8E2D915FBB5}" destId="{BA6C749F-D843-4D31-950A-049E6FDF2DF8}" srcOrd="2" destOrd="0" parTransId="{2BCE13C2-D060-431E-9363-734491D5D80B}" sibTransId="{B4FDF74A-F635-4BD6-9216-0622D9A06086}"/>
    <dgm:cxn modelId="{8EB69A6A-33F6-452D-8188-A3CF7706101D}" srcId="{01C2F1E6-9EFE-4AA1-8DFD-2E8C4C140087}" destId="{263E87F7-E951-4FD1-BA0E-9608740720D2}" srcOrd="1" destOrd="0" parTransId="{E11C10F8-6761-4ACE-BF59-49DDCB34BCEB}" sibTransId="{69E95596-45CE-4064-B3D1-BF7D19F60AFA}"/>
    <dgm:cxn modelId="{1E90AA4C-779C-4F70-8310-8B0A44A2B2DD}" srcId="{3345C52B-EC2B-4FB8-BF36-6F00BE84AD85}" destId="{411B5CCC-5D3C-4583-A681-895D581CDB6B}" srcOrd="0" destOrd="0" parTransId="{AB88DA88-3EB0-47B3-8423-D3E97336E70F}" sibTransId="{7171D9A0-C6C3-4B04-B576-D5E6BF86A899}"/>
    <dgm:cxn modelId="{89B8864E-758C-4816-814E-BDEE3C0DAC3A}" srcId="{DD97226C-166D-4675-A986-D8E2D915FBB5}" destId="{64D9E188-10C3-43C2-9F28-D44F8420E723}" srcOrd="1" destOrd="0" parTransId="{F4C1F3A8-6978-4C94-A415-E0FEEA6FC517}" sibTransId="{A7C20741-6F14-48DE-A43D-05C5D8A64C99}"/>
    <dgm:cxn modelId="{C00B766F-B976-4164-BEED-ABC56AA88618}" type="presOf" srcId="{411B5CCC-5D3C-4583-A681-895D581CDB6B}" destId="{62116C97-8397-4664-AD08-086C80E1FB4F}" srcOrd="0" destOrd="0" presId="urn:microsoft.com/office/officeart/2005/8/layout/lProcess2"/>
    <dgm:cxn modelId="{34EF4D52-1ADF-4A31-8F7F-AA1381C5DEF1}" type="presOf" srcId="{252113E8-8F7B-40F8-9AED-DCF91B5E1D7D}" destId="{F3A4E395-9E5A-4A22-888D-8FA69A5DD5DE}" srcOrd="0" destOrd="0" presId="urn:microsoft.com/office/officeart/2005/8/layout/lProcess2"/>
    <dgm:cxn modelId="{80288D72-F17C-40B0-92B8-FDEF68AFF2B5}" type="presOf" srcId="{A94100F0-684A-4AC3-96F4-E3C9DC1D270E}" destId="{6E98CFAB-3FB4-457F-920B-EA8182F010B0}" srcOrd="0" destOrd="0" presId="urn:microsoft.com/office/officeart/2005/8/layout/lProcess2"/>
    <dgm:cxn modelId="{70480C54-29FC-4BFF-9463-FA0BBC1D9DEF}" srcId="{252113E8-8F7B-40F8-9AED-DCF91B5E1D7D}" destId="{DD97226C-166D-4675-A986-D8E2D915FBB5}" srcOrd="1" destOrd="0" parTransId="{DA144479-39B4-4D8E-89C5-5A6A75A8DA52}" sibTransId="{E545FE1D-5CAE-435C-A331-38978B916D7B}"/>
    <dgm:cxn modelId="{36952887-9BBF-4415-8099-4FB464DA5936}" type="presOf" srcId="{3345C52B-EC2B-4FB8-BF36-6F00BE84AD85}" destId="{465C0F04-98F3-4E78-A819-3C0FBFFABC80}" srcOrd="0" destOrd="0" presId="urn:microsoft.com/office/officeart/2005/8/layout/lProcess2"/>
    <dgm:cxn modelId="{40E72D89-F4CA-40BC-A23D-FB1A6924D296}" type="presOf" srcId="{01C2F1E6-9EFE-4AA1-8DFD-2E8C4C140087}" destId="{7761C2F0-F282-46F3-AD6E-44F4D0B9B797}" srcOrd="1" destOrd="0" presId="urn:microsoft.com/office/officeart/2005/8/layout/lProcess2"/>
    <dgm:cxn modelId="{9557BE8F-31D5-461F-BFA7-E180E446D916}" type="presOf" srcId="{3F17A4D3-23CE-4591-A094-7D7D122A2879}" destId="{3EED9151-D35B-4D01-A26E-041C8A542C32}" srcOrd="0" destOrd="0" presId="urn:microsoft.com/office/officeart/2005/8/layout/lProcess2"/>
    <dgm:cxn modelId="{9E24BF97-BF64-4233-B699-60FECC3C10E0}" type="presOf" srcId="{64D9E188-10C3-43C2-9F28-D44F8420E723}" destId="{E1C8B909-E0F1-496D-A5DD-FDF55DD83D7D}" srcOrd="0" destOrd="0" presId="urn:microsoft.com/office/officeart/2005/8/layout/lProcess2"/>
    <dgm:cxn modelId="{DBDC229A-0B9A-4416-AA1D-1A7BF101B668}" srcId="{252113E8-8F7B-40F8-9AED-DCF91B5E1D7D}" destId="{01C2F1E6-9EFE-4AA1-8DFD-2E8C4C140087}" srcOrd="4" destOrd="0" parTransId="{EA587096-1A4F-4899-A89A-C51F7DC6B1FD}" sibTransId="{45D51BA5-902F-4775-846F-DD342EE2D2CE}"/>
    <dgm:cxn modelId="{B180A19A-D695-4FB8-ADE9-A7B93D853961}" srcId="{3F17A4D3-23CE-4591-A094-7D7D122A2879}" destId="{8884E51A-D851-4D55-957C-749A9766A212}" srcOrd="2" destOrd="0" parTransId="{D92DED90-D125-4908-8812-7979E1954481}" sibTransId="{566CA80B-BBF8-4516-934A-B901706E333E}"/>
    <dgm:cxn modelId="{E1B4AF9E-A00D-48BF-896C-91F08183AC11}" type="presOf" srcId="{CE53F42F-C1DE-4091-85EC-43C7CA2F77CB}" destId="{1B308B83-D8EE-4B72-83C1-EF9560626AA7}" srcOrd="0" destOrd="0" presId="urn:microsoft.com/office/officeart/2005/8/layout/lProcess2"/>
    <dgm:cxn modelId="{F3D2F6A2-E59B-4C0B-9D24-C49A80699A22}" srcId="{E7554CB8-A0FB-47FC-B962-CCA0BB9D5325}" destId="{EB21DA41-AB24-40C1-A72E-E2D32DF9723E}" srcOrd="1" destOrd="0" parTransId="{022736BD-4D4C-4450-9FB0-F80F49E73D1F}" sibTransId="{6AB0A766-5BCE-424B-8D66-239E355AC397}"/>
    <dgm:cxn modelId="{97A191A4-083D-4223-815D-EC52D0C818B5}" type="presOf" srcId="{508A9560-96D1-4FA7-9716-F2B2A1CC527E}" destId="{2E43B9D5-7ED2-45A7-A422-6F383F3ADA5A}" srcOrd="0" destOrd="0" presId="urn:microsoft.com/office/officeart/2005/8/layout/lProcess2"/>
    <dgm:cxn modelId="{05B39AB2-DC43-4A8F-A538-1019A98061E6}" srcId="{3345C52B-EC2B-4FB8-BF36-6F00BE84AD85}" destId="{508A9560-96D1-4FA7-9716-F2B2A1CC527E}" srcOrd="2" destOrd="0" parTransId="{E8CA12F5-A47C-457F-85C3-C7D89BBC6C96}" sibTransId="{37EFCB96-EB70-4195-BC10-7877DF1DBC06}"/>
    <dgm:cxn modelId="{78F168B3-3ACC-4C7D-ADE1-4DABBCF7E31B}" srcId="{DD97226C-166D-4675-A986-D8E2D915FBB5}" destId="{CE53F42F-C1DE-4091-85EC-43C7CA2F77CB}" srcOrd="3" destOrd="0" parTransId="{7DC13BC4-D478-40EB-922D-010C6F88754E}" sibTransId="{BC0F76A1-2F20-451D-827C-AEA35CB730C0}"/>
    <dgm:cxn modelId="{EE3805B7-FFC5-48C0-9400-CA3981FB706F}" type="presOf" srcId="{0D827DDB-A4E7-4A7F-A79D-64966F446296}" destId="{45A56936-69BF-4038-95C3-4634C49D6DDF}" srcOrd="0" destOrd="0" presId="urn:microsoft.com/office/officeart/2005/8/layout/lProcess2"/>
    <dgm:cxn modelId="{80C5A3B7-6D15-4D38-85CA-066147EE9CED}" type="presOf" srcId="{5E9B1DD0-D4C5-4965-9650-D32F4EA22A44}" destId="{47945AB4-711F-4FBA-847C-E70865181F3A}" srcOrd="0" destOrd="0" presId="urn:microsoft.com/office/officeart/2005/8/layout/lProcess2"/>
    <dgm:cxn modelId="{9051B6B9-6034-4B25-AE54-585ED9F0CE1D}" type="presOf" srcId="{19ED306B-182F-44E2-8DD7-EFCF0D1528D6}" destId="{5FF96F9A-ADFB-4C68-8D76-E6739743929E}" srcOrd="0" destOrd="0" presId="urn:microsoft.com/office/officeart/2005/8/layout/lProcess2"/>
    <dgm:cxn modelId="{374389BF-F2BB-40CB-ADC6-360FDD8E5F37}" type="presOf" srcId="{E27B92DA-72AA-4B70-AF04-9D393CC9FBE3}" destId="{F8E17F7A-249F-4E68-A592-A21C05A7B73E}" srcOrd="0" destOrd="0" presId="urn:microsoft.com/office/officeart/2005/8/layout/lProcess2"/>
    <dgm:cxn modelId="{28A6DFC5-1862-4BCC-985D-9D3381AC2897}" srcId="{252113E8-8F7B-40F8-9AED-DCF91B5E1D7D}" destId="{3345C52B-EC2B-4FB8-BF36-6F00BE84AD85}" srcOrd="0" destOrd="0" parTransId="{0222C123-8D87-4EE0-A812-13D339CB4146}" sibTransId="{7E71B024-CAAD-40B7-AB53-34D6F9C01B94}"/>
    <dgm:cxn modelId="{6081CACA-3436-427D-8D85-8D5C26F02C11}" type="presOf" srcId="{EB21DA41-AB24-40C1-A72E-E2D32DF9723E}" destId="{AF602A22-137F-441E-A234-11B0E9FB759B}" srcOrd="0" destOrd="0" presId="urn:microsoft.com/office/officeart/2005/8/layout/lProcess2"/>
    <dgm:cxn modelId="{066855CD-E03C-4B66-8FF7-4F91C5C6EF34}" srcId="{3345C52B-EC2B-4FB8-BF36-6F00BE84AD85}" destId="{19ED306B-182F-44E2-8DD7-EFCF0D1528D6}" srcOrd="1" destOrd="0" parTransId="{A12A9561-059C-4184-AE71-692D1A242C35}" sibTransId="{F123F85F-69A5-490A-935D-C5A68E770DBA}"/>
    <dgm:cxn modelId="{F831C3D1-6B91-4E43-828B-E3E609EB3508}" type="presOf" srcId="{01C2F1E6-9EFE-4AA1-8DFD-2E8C4C140087}" destId="{088523A3-F463-4A02-8B86-D269DD60E077}" srcOrd="0" destOrd="0" presId="urn:microsoft.com/office/officeart/2005/8/layout/lProcess2"/>
    <dgm:cxn modelId="{DB2DA6D8-1FBE-4479-8DF2-D130F3268498}" type="presOf" srcId="{E7554CB8-A0FB-47FC-B962-CCA0BB9D5325}" destId="{6206430B-7118-4F46-9162-E465BB9C6198}" srcOrd="0" destOrd="0" presId="urn:microsoft.com/office/officeart/2005/8/layout/lProcess2"/>
    <dgm:cxn modelId="{6E987FDB-23EB-43C2-B1B7-62A8B6DAF9EB}" srcId="{DD97226C-166D-4675-A986-D8E2D915FBB5}" destId="{E27B92DA-72AA-4B70-AF04-9D393CC9FBE3}" srcOrd="4" destOrd="0" parTransId="{AA45A0C8-7FB6-4F26-9FF8-C683DCF5242D}" sibTransId="{B066A15E-B913-4165-AA7C-F893F90D64BD}"/>
    <dgm:cxn modelId="{820934E8-FB9C-43ED-A907-6FCF57516AEB}" type="presOf" srcId="{BA6C749F-D843-4D31-950A-049E6FDF2DF8}" destId="{F112E6F2-5558-4D3E-BED7-92B2F1B455B9}" srcOrd="0" destOrd="0" presId="urn:microsoft.com/office/officeart/2005/8/layout/lProcess2"/>
    <dgm:cxn modelId="{60456DEA-5278-4794-A5C3-4E924108EAC1}" srcId="{3F17A4D3-23CE-4591-A094-7D7D122A2879}" destId="{A94100F0-684A-4AC3-96F4-E3C9DC1D270E}" srcOrd="1" destOrd="0" parTransId="{5E50496D-0933-45C3-936F-335BDEEADEBC}" sibTransId="{5CB81303-6239-452D-ABEF-69E75BB87ABE}"/>
    <dgm:cxn modelId="{8A8B6CED-8808-4F48-9336-C00F14CA0728}" type="presOf" srcId="{DD97226C-166D-4675-A986-D8E2D915FBB5}" destId="{9811C779-1B3A-47B6-825C-6E48FE6C1E35}" srcOrd="1" destOrd="0" presId="urn:microsoft.com/office/officeart/2005/8/layout/lProcess2"/>
    <dgm:cxn modelId="{50158AEE-1528-4175-AD73-1FBA91DF56AD}" type="presOf" srcId="{2E92C0D3-FD91-407F-A343-EC968A064A78}" destId="{3B7F2D75-D8F7-48B5-B935-B49CA6465D2C}" srcOrd="0" destOrd="0" presId="urn:microsoft.com/office/officeart/2005/8/layout/lProcess2"/>
    <dgm:cxn modelId="{AB55F3F5-53B2-45DD-AC1F-1FF9074A3EE8}" type="presOf" srcId="{E7554CB8-A0FB-47FC-B962-CCA0BB9D5325}" destId="{3720C093-66D3-4C74-BCA7-4DCC03D8534E}" srcOrd="1" destOrd="0" presId="urn:microsoft.com/office/officeart/2005/8/layout/lProcess2"/>
    <dgm:cxn modelId="{96ACCBFB-C387-46A5-9972-3A3EB3295C87}" type="presOf" srcId="{3F17A4D3-23CE-4591-A094-7D7D122A2879}" destId="{A362D1C2-12C3-4E1A-AC3C-531B9EC8AACC}" srcOrd="1" destOrd="0" presId="urn:microsoft.com/office/officeart/2005/8/layout/lProcess2"/>
    <dgm:cxn modelId="{AEEBA64C-11C1-42DD-A3F4-F2C65EB1156E}" type="presParOf" srcId="{F3A4E395-9E5A-4A22-888D-8FA69A5DD5DE}" destId="{F0BF46D4-C2D2-4783-BF5C-8563BE1A0C8B}" srcOrd="0" destOrd="0" presId="urn:microsoft.com/office/officeart/2005/8/layout/lProcess2"/>
    <dgm:cxn modelId="{4DAA8CC3-5E02-44ED-AED4-7D0BC8EB1229}" type="presParOf" srcId="{F0BF46D4-C2D2-4783-BF5C-8563BE1A0C8B}" destId="{465C0F04-98F3-4E78-A819-3C0FBFFABC80}" srcOrd="0" destOrd="0" presId="urn:microsoft.com/office/officeart/2005/8/layout/lProcess2"/>
    <dgm:cxn modelId="{E81AEA40-700D-4724-BA1C-38721C4DBCF2}" type="presParOf" srcId="{F0BF46D4-C2D2-4783-BF5C-8563BE1A0C8B}" destId="{9968BEBB-AAF5-4EFA-80ED-BA5D087258AC}" srcOrd="1" destOrd="0" presId="urn:microsoft.com/office/officeart/2005/8/layout/lProcess2"/>
    <dgm:cxn modelId="{628295E1-3FCF-4663-9018-0EC67963348C}" type="presParOf" srcId="{F0BF46D4-C2D2-4783-BF5C-8563BE1A0C8B}" destId="{18BC4854-D0C7-4BDB-AA27-197F1ACB22C1}" srcOrd="2" destOrd="0" presId="urn:microsoft.com/office/officeart/2005/8/layout/lProcess2"/>
    <dgm:cxn modelId="{0863B11F-DAEA-42BE-AB54-1530B91000A4}" type="presParOf" srcId="{18BC4854-D0C7-4BDB-AA27-197F1ACB22C1}" destId="{9F0D6CFE-BC29-4E7B-82FD-9D434E47DFDB}" srcOrd="0" destOrd="0" presId="urn:microsoft.com/office/officeart/2005/8/layout/lProcess2"/>
    <dgm:cxn modelId="{446D1B76-0EEE-4463-8C91-B8A1D2E92C33}" type="presParOf" srcId="{9F0D6CFE-BC29-4E7B-82FD-9D434E47DFDB}" destId="{62116C97-8397-4664-AD08-086C80E1FB4F}" srcOrd="0" destOrd="0" presId="urn:microsoft.com/office/officeart/2005/8/layout/lProcess2"/>
    <dgm:cxn modelId="{757E8039-DE23-4242-A1CE-9A4B0CA4310A}" type="presParOf" srcId="{9F0D6CFE-BC29-4E7B-82FD-9D434E47DFDB}" destId="{905FE939-30D7-4A57-B510-E54A7BB30325}" srcOrd="1" destOrd="0" presId="urn:microsoft.com/office/officeart/2005/8/layout/lProcess2"/>
    <dgm:cxn modelId="{94EBA6F7-FEF4-43C1-A475-066930EF2201}" type="presParOf" srcId="{9F0D6CFE-BC29-4E7B-82FD-9D434E47DFDB}" destId="{5FF96F9A-ADFB-4C68-8D76-E6739743929E}" srcOrd="2" destOrd="0" presId="urn:microsoft.com/office/officeart/2005/8/layout/lProcess2"/>
    <dgm:cxn modelId="{5DC91793-2736-45BE-BB49-869EE6DE60B7}" type="presParOf" srcId="{9F0D6CFE-BC29-4E7B-82FD-9D434E47DFDB}" destId="{DEA25031-F98D-4F6D-A1AD-1BDA0ECAAB9E}" srcOrd="3" destOrd="0" presId="urn:microsoft.com/office/officeart/2005/8/layout/lProcess2"/>
    <dgm:cxn modelId="{17B76D08-FB64-4097-91C5-7BEBA4067506}" type="presParOf" srcId="{9F0D6CFE-BC29-4E7B-82FD-9D434E47DFDB}" destId="{2E43B9D5-7ED2-45A7-A422-6F383F3ADA5A}" srcOrd="4" destOrd="0" presId="urn:microsoft.com/office/officeart/2005/8/layout/lProcess2"/>
    <dgm:cxn modelId="{2B19BB5F-05D2-4A23-9189-E8CCAC0B007C}" type="presParOf" srcId="{F3A4E395-9E5A-4A22-888D-8FA69A5DD5DE}" destId="{6594D811-6ECA-4B4B-81D0-22A398614C0E}" srcOrd="1" destOrd="0" presId="urn:microsoft.com/office/officeart/2005/8/layout/lProcess2"/>
    <dgm:cxn modelId="{B6F7A52D-84D5-4F58-8C22-DB81687046ED}" type="presParOf" srcId="{F3A4E395-9E5A-4A22-888D-8FA69A5DD5DE}" destId="{5F1306C9-3B57-456E-9212-3E703886B54B}" srcOrd="2" destOrd="0" presId="urn:microsoft.com/office/officeart/2005/8/layout/lProcess2"/>
    <dgm:cxn modelId="{6AAA734D-EC59-4840-9532-19B97BFE0B03}" type="presParOf" srcId="{5F1306C9-3B57-456E-9212-3E703886B54B}" destId="{517F7221-7D32-429C-94B3-38A0B955E5DE}" srcOrd="0" destOrd="0" presId="urn:microsoft.com/office/officeart/2005/8/layout/lProcess2"/>
    <dgm:cxn modelId="{BEF4FBFB-21A3-48C9-8159-550D9EEEC9F6}" type="presParOf" srcId="{5F1306C9-3B57-456E-9212-3E703886B54B}" destId="{9811C779-1B3A-47B6-825C-6E48FE6C1E35}" srcOrd="1" destOrd="0" presId="urn:microsoft.com/office/officeart/2005/8/layout/lProcess2"/>
    <dgm:cxn modelId="{9C595479-FF86-4DA0-8591-6AC112CD5E2A}" type="presParOf" srcId="{5F1306C9-3B57-456E-9212-3E703886B54B}" destId="{7A4086E3-80AE-4FA9-ADB7-8C390749F587}" srcOrd="2" destOrd="0" presId="urn:microsoft.com/office/officeart/2005/8/layout/lProcess2"/>
    <dgm:cxn modelId="{7AFAFDAD-83A2-406C-97F5-EE5E66E60A97}" type="presParOf" srcId="{7A4086E3-80AE-4FA9-ADB7-8C390749F587}" destId="{AE0F3BCE-FD2D-41B4-9F7D-D3F2C1F89245}" srcOrd="0" destOrd="0" presId="urn:microsoft.com/office/officeart/2005/8/layout/lProcess2"/>
    <dgm:cxn modelId="{1EE4D077-C32D-4C1B-BD9B-FFB0EA1E2C6A}" type="presParOf" srcId="{AE0F3BCE-FD2D-41B4-9F7D-D3F2C1F89245}" destId="{C1B3838A-2EA0-4CD9-882A-6F9A541DD9A0}" srcOrd="0" destOrd="0" presId="urn:microsoft.com/office/officeart/2005/8/layout/lProcess2"/>
    <dgm:cxn modelId="{3EB43F8A-0BE5-4716-9391-084874D15CF3}" type="presParOf" srcId="{AE0F3BCE-FD2D-41B4-9F7D-D3F2C1F89245}" destId="{AE2D103C-3855-4B46-9BD5-A4E6ED4CF255}" srcOrd="1" destOrd="0" presId="urn:microsoft.com/office/officeart/2005/8/layout/lProcess2"/>
    <dgm:cxn modelId="{C1A373D6-7933-4F61-8D2D-286914F4044C}" type="presParOf" srcId="{AE0F3BCE-FD2D-41B4-9F7D-D3F2C1F89245}" destId="{E1C8B909-E0F1-496D-A5DD-FDF55DD83D7D}" srcOrd="2" destOrd="0" presId="urn:microsoft.com/office/officeart/2005/8/layout/lProcess2"/>
    <dgm:cxn modelId="{56C42CC1-9C6C-4154-9A9B-EEC9A01C090F}" type="presParOf" srcId="{AE0F3BCE-FD2D-41B4-9F7D-D3F2C1F89245}" destId="{421FE4C5-598B-4B5E-9816-CC4A494BFC5B}" srcOrd="3" destOrd="0" presId="urn:microsoft.com/office/officeart/2005/8/layout/lProcess2"/>
    <dgm:cxn modelId="{30C3C5DA-FECB-415B-A646-DCDF659F78D4}" type="presParOf" srcId="{AE0F3BCE-FD2D-41B4-9F7D-D3F2C1F89245}" destId="{F112E6F2-5558-4D3E-BED7-92B2F1B455B9}" srcOrd="4" destOrd="0" presId="urn:microsoft.com/office/officeart/2005/8/layout/lProcess2"/>
    <dgm:cxn modelId="{6CB2B0F0-0C37-4B95-A339-374AC31FDD73}" type="presParOf" srcId="{AE0F3BCE-FD2D-41B4-9F7D-D3F2C1F89245}" destId="{D5B38B11-BA45-4EDD-AB98-7EA78274ACBC}" srcOrd="5" destOrd="0" presId="urn:microsoft.com/office/officeart/2005/8/layout/lProcess2"/>
    <dgm:cxn modelId="{A40A2271-C697-48C5-93DE-A14957307698}" type="presParOf" srcId="{AE0F3BCE-FD2D-41B4-9F7D-D3F2C1F89245}" destId="{1B308B83-D8EE-4B72-83C1-EF9560626AA7}" srcOrd="6" destOrd="0" presId="urn:microsoft.com/office/officeart/2005/8/layout/lProcess2"/>
    <dgm:cxn modelId="{20D9AAF4-68A7-4706-AFB9-CF75277BB54C}" type="presParOf" srcId="{AE0F3BCE-FD2D-41B4-9F7D-D3F2C1F89245}" destId="{3F736EB3-95FA-43A4-8913-C71D6AC97938}" srcOrd="7" destOrd="0" presId="urn:microsoft.com/office/officeart/2005/8/layout/lProcess2"/>
    <dgm:cxn modelId="{54184718-5992-45EC-81E3-12591418A7F9}" type="presParOf" srcId="{AE0F3BCE-FD2D-41B4-9F7D-D3F2C1F89245}" destId="{F8E17F7A-249F-4E68-A592-A21C05A7B73E}" srcOrd="8" destOrd="0" presId="urn:microsoft.com/office/officeart/2005/8/layout/lProcess2"/>
    <dgm:cxn modelId="{BDDAFA35-A75F-4F54-AC0C-48BAD2762928}" type="presParOf" srcId="{F3A4E395-9E5A-4A22-888D-8FA69A5DD5DE}" destId="{AB71FD8F-18FB-4FDF-BD68-2BA003E542A1}" srcOrd="3" destOrd="0" presId="urn:microsoft.com/office/officeart/2005/8/layout/lProcess2"/>
    <dgm:cxn modelId="{BBA6E85E-28E4-4307-99A2-DA14ED5117CC}" type="presParOf" srcId="{F3A4E395-9E5A-4A22-888D-8FA69A5DD5DE}" destId="{D62BA1B4-A4CA-4998-A5DE-EA0EDAAA0200}" srcOrd="4" destOrd="0" presId="urn:microsoft.com/office/officeart/2005/8/layout/lProcess2"/>
    <dgm:cxn modelId="{4DEDB1A4-1497-41A0-B3E2-EC4352503259}" type="presParOf" srcId="{D62BA1B4-A4CA-4998-A5DE-EA0EDAAA0200}" destId="{6206430B-7118-4F46-9162-E465BB9C6198}" srcOrd="0" destOrd="0" presId="urn:microsoft.com/office/officeart/2005/8/layout/lProcess2"/>
    <dgm:cxn modelId="{9009A2FE-48A5-4FEB-81CB-A8C0492DE367}" type="presParOf" srcId="{D62BA1B4-A4CA-4998-A5DE-EA0EDAAA0200}" destId="{3720C093-66D3-4C74-BCA7-4DCC03D8534E}" srcOrd="1" destOrd="0" presId="urn:microsoft.com/office/officeart/2005/8/layout/lProcess2"/>
    <dgm:cxn modelId="{E277B4A8-C4FB-4D34-BCF2-2B2B46EC083E}" type="presParOf" srcId="{D62BA1B4-A4CA-4998-A5DE-EA0EDAAA0200}" destId="{411836C2-BEAC-4C8A-9ADE-311E0686444A}" srcOrd="2" destOrd="0" presId="urn:microsoft.com/office/officeart/2005/8/layout/lProcess2"/>
    <dgm:cxn modelId="{234860CC-1FEC-4974-8665-716A4A529836}" type="presParOf" srcId="{411836C2-BEAC-4C8A-9ADE-311E0686444A}" destId="{31254554-42D8-40C8-A250-D1F93DFBD9B6}" srcOrd="0" destOrd="0" presId="urn:microsoft.com/office/officeart/2005/8/layout/lProcess2"/>
    <dgm:cxn modelId="{C6039E32-C512-49B4-97C7-D5C12D2E3A55}" type="presParOf" srcId="{31254554-42D8-40C8-A250-D1F93DFBD9B6}" destId="{EDE8EEE2-9710-4F50-A35F-7F880AC1C56F}" srcOrd="0" destOrd="0" presId="urn:microsoft.com/office/officeart/2005/8/layout/lProcess2"/>
    <dgm:cxn modelId="{3ABAA383-6A6F-4F78-ACA6-CE57037BC305}" type="presParOf" srcId="{31254554-42D8-40C8-A250-D1F93DFBD9B6}" destId="{6400E94E-67BD-4C43-9EAC-C3FCE6D8EB82}" srcOrd="1" destOrd="0" presId="urn:microsoft.com/office/officeart/2005/8/layout/lProcess2"/>
    <dgm:cxn modelId="{216BFC93-6420-4DD9-9C53-DC19FBF57F07}" type="presParOf" srcId="{31254554-42D8-40C8-A250-D1F93DFBD9B6}" destId="{AF602A22-137F-441E-A234-11B0E9FB759B}" srcOrd="2" destOrd="0" presId="urn:microsoft.com/office/officeart/2005/8/layout/lProcess2"/>
    <dgm:cxn modelId="{55B43D16-AE9C-4A23-ABF3-208E39E731B5}" type="presParOf" srcId="{31254554-42D8-40C8-A250-D1F93DFBD9B6}" destId="{C7CFECEF-DFB5-4FA6-A195-128AAA2DB451}" srcOrd="3" destOrd="0" presId="urn:microsoft.com/office/officeart/2005/8/layout/lProcess2"/>
    <dgm:cxn modelId="{EB46367B-510E-4889-9626-03F0111BEF68}" type="presParOf" srcId="{31254554-42D8-40C8-A250-D1F93DFBD9B6}" destId="{3B7F2D75-D8F7-48B5-B935-B49CA6465D2C}" srcOrd="4" destOrd="0" presId="urn:microsoft.com/office/officeart/2005/8/layout/lProcess2"/>
    <dgm:cxn modelId="{F5AFEA1A-BC28-4836-BF9C-6ADECA9AE84F}" type="presParOf" srcId="{F3A4E395-9E5A-4A22-888D-8FA69A5DD5DE}" destId="{CFB17591-81C8-45AB-973C-C3351440D70E}" srcOrd="5" destOrd="0" presId="urn:microsoft.com/office/officeart/2005/8/layout/lProcess2"/>
    <dgm:cxn modelId="{E45A6469-55C3-4E4B-A25B-73DD67FF12FD}" type="presParOf" srcId="{F3A4E395-9E5A-4A22-888D-8FA69A5DD5DE}" destId="{301B7A0A-A04B-4865-AA39-EBA575EA7988}" srcOrd="6" destOrd="0" presId="urn:microsoft.com/office/officeart/2005/8/layout/lProcess2"/>
    <dgm:cxn modelId="{E500D1D1-B2B2-4B66-B505-F5B703C2E414}" type="presParOf" srcId="{301B7A0A-A04B-4865-AA39-EBA575EA7988}" destId="{3EED9151-D35B-4D01-A26E-041C8A542C32}" srcOrd="0" destOrd="0" presId="urn:microsoft.com/office/officeart/2005/8/layout/lProcess2"/>
    <dgm:cxn modelId="{25D9FEC2-D518-4B98-95EF-61D9B874567E}" type="presParOf" srcId="{301B7A0A-A04B-4865-AA39-EBA575EA7988}" destId="{A362D1C2-12C3-4E1A-AC3C-531B9EC8AACC}" srcOrd="1" destOrd="0" presId="urn:microsoft.com/office/officeart/2005/8/layout/lProcess2"/>
    <dgm:cxn modelId="{679C5C74-710A-4612-8BD8-EC3F00FA21B0}" type="presParOf" srcId="{301B7A0A-A04B-4865-AA39-EBA575EA7988}" destId="{F4A7748F-B9D5-4F8E-9005-119CE7DF18DA}" srcOrd="2" destOrd="0" presId="urn:microsoft.com/office/officeart/2005/8/layout/lProcess2"/>
    <dgm:cxn modelId="{1DA4D1BB-814C-4196-A0D1-4FEBB52A3230}" type="presParOf" srcId="{F4A7748F-B9D5-4F8E-9005-119CE7DF18DA}" destId="{C5658B1D-70D7-4C4A-8B50-465594E3EE0D}" srcOrd="0" destOrd="0" presId="urn:microsoft.com/office/officeart/2005/8/layout/lProcess2"/>
    <dgm:cxn modelId="{335D6D16-577A-44AB-8680-33851DF15C0D}" type="presParOf" srcId="{C5658B1D-70D7-4C4A-8B50-465594E3EE0D}" destId="{47945AB4-711F-4FBA-847C-E70865181F3A}" srcOrd="0" destOrd="0" presId="urn:microsoft.com/office/officeart/2005/8/layout/lProcess2"/>
    <dgm:cxn modelId="{B8A658CA-47CB-4686-9A16-36D20B454965}" type="presParOf" srcId="{C5658B1D-70D7-4C4A-8B50-465594E3EE0D}" destId="{6F77F53E-D985-4470-916E-12FBEC328D7B}" srcOrd="1" destOrd="0" presId="urn:microsoft.com/office/officeart/2005/8/layout/lProcess2"/>
    <dgm:cxn modelId="{2377D167-FB1A-40BE-A8DA-BF0ABA383F0C}" type="presParOf" srcId="{C5658B1D-70D7-4C4A-8B50-465594E3EE0D}" destId="{6E98CFAB-3FB4-457F-920B-EA8182F010B0}" srcOrd="2" destOrd="0" presId="urn:microsoft.com/office/officeart/2005/8/layout/lProcess2"/>
    <dgm:cxn modelId="{BC993A60-C4D0-4136-B870-054A60BDD097}" type="presParOf" srcId="{C5658B1D-70D7-4C4A-8B50-465594E3EE0D}" destId="{20A1581D-BC69-48B2-A665-AADE0F229B0C}" srcOrd="3" destOrd="0" presId="urn:microsoft.com/office/officeart/2005/8/layout/lProcess2"/>
    <dgm:cxn modelId="{F197BD21-19F6-4D79-8495-5AA10CC450D7}" type="presParOf" srcId="{C5658B1D-70D7-4C4A-8B50-465594E3EE0D}" destId="{08577C85-556A-45F2-A51C-223B8F8580EB}" srcOrd="4" destOrd="0" presId="urn:microsoft.com/office/officeart/2005/8/layout/lProcess2"/>
    <dgm:cxn modelId="{6F738A1D-3CEA-42FD-BA66-EF4CFF71809E}" type="presParOf" srcId="{F3A4E395-9E5A-4A22-888D-8FA69A5DD5DE}" destId="{FBF19FEF-9E08-43B9-A730-4FBB079DFD1B}" srcOrd="7" destOrd="0" presId="urn:microsoft.com/office/officeart/2005/8/layout/lProcess2"/>
    <dgm:cxn modelId="{72D3E0E9-F016-42EB-A977-1BF3666F1C7B}" type="presParOf" srcId="{F3A4E395-9E5A-4A22-888D-8FA69A5DD5DE}" destId="{2D913B53-6CA7-4E55-A0EF-E7F36E0FEE65}" srcOrd="8" destOrd="0" presId="urn:microsoft.com/office/officeart/2005/8/layout/lProcess2"/>
    <dgm:cxn modelId="{EC2B59B6-D5B6-49D9-92C0-3B90F9AD442D}" type="presParOf" srcId="{2D913B53-6CA7-4E55-A0EF-E7F36E0FEE65}" destId="{088523A3-F463-4A02-8B86-D269DD60E077}" srcOrd="0" destOrd="0" presId="urn:microsoft.com/office/officeart/2005/8/layout/lProcess2"/>
    <dgm:cxn modelId="{F6CAF910-0656-4E12-997B-6B74E509BF09}" type="presParOf" srcId="{2D913B53-6CA7-4E55-A0EF-E7F36E0FEE65}" destId="{7761C2F0-F282-46F3-AD6E-44F4D0B9B797}" srcOrd="1" destOrd="0" presId="urn:microsoft.com/office/officeart/2005/8/layout/lProcess2"/>
    <dgm:cxn modelId="{2CA718FC-2DD1-429F-93A7-5996D9B20D51}" type="presParOf" srcId="{2D913B53-6CA7-4E55-A0EF-E7F36E0FEE65}" destId="{7FF8D07A-CC7F-4823-A974-C12517899ADA}" srcOrd="2" destOrd="0" presId="urn:microsoft.com/office/officeart/2005/8/layout/lProcess2"/>
    <dgm:cxn modelId="{972C4F02-7BAD-4F73-8B6F-F68D326F4BAA}" type="presParOf" srcId="{7FF8D07A-CC7F-4823-A974-C12517899ADA}" destId="{2E57023F-72E9-4CC4-9422-51CC4974A30F}" srcOrd="0" destOrd="0" presId="urn:microsoft.com/office/officeart/2005/8/layout/lProcess2"/>
    <dgm:cxn modelId="{5F9124D7-B2D6-4D49-AD37-E7AB1050189B}" type="presParOf" srcId="{2E57023F-72E9-4CC4-9422-51CC4974A30F}" destId="{45A56936-69BF-4038-95C3-4634C49D6DDF}" srcOrd="0" destOrd="0" presId="urn:microsoft.com/office/officeart/2005/8/layout/lProcess2"/>
    <dgm:cxn modelId="{2958A6D3-A992-4AD6-BF66-3D941C068505}" type="presParOf" srcId="{2E57023F-72E9-4CC4-9422-51CC4974A30F}" destId="{E5B0F7BE-F907-4DC3-85BD-5845C84BD97E}" srcOrd="1" destOrd="0" presId="urn:microsoft.com/office/officeart/2005/8/layout/lProcess2"/>
    <dgm:cxn modelId="{C0F682F2-E759-46D1-B8E4-440F72612447}" type="presParOf" srcId="{2E57023F-72E9-4CC4-9422-51CC4974A30F}" destId="{B441CE0A-B3CB-4284-821D-F63BF78E8BC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B8301A-D28E-4901-9287-5E331BD54BAD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</dgm:pt>
    <dgm:pt modelId="{D15754E0-77FF-471F-B27E-A6739EA395EC}">
      <dgm:prSet phldrT="[Text]"/>
      <dgm:spPr/>
      <dgm:t>
        <a:bodyPr anchor="b"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Develop, disseminate, and follow a style guide</a:t>
          </a:r>
        </a:p>
      </dgm:t>
    </dgm:pt>
    <dgm:pt modelId="{75DDFC43-011C-4583-BB88-4F4151097C5B}" type="parTrans" cxnId="{4779D761-4EE9-49B1-85BC-0BD133564D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D7E4D-29F7-4D0C-B330-B087B52220A5}" type="sibTrans" cxnId="{4779D761-4EE9-49B1-85BC-0BD133564D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865D0-6240-431A-9A7F-AC5ED6B03D44}">
      <dgm:prSet phldrT="[Text]" custT="1"/>
      <dgm:spPr/>
      <dgm:t>
        <a:bodyPr anchor="t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Visualization principles</a:t>
          </a:r>
        </a:p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Charts, not tables</a:t>
          </a:r>
        </a:p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Tell a story</a:t>
          </a:r>
        </a:p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BANs (“Big-Ass Numbers”)</a:t>
          </a:r>
        </a:p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Left-to-right design</a:t>
          </a:r>
        </a:p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Limit visual elements</a:t>
          </a:r>
        </a:p>
      </dgm:t>
    </dgm:pt>
    <dgm:pt modelId="{B80428C2-F8FC-4BC2-BD00-D848ABF19C7F}" type="parTrans" cxnId="{CE3FA0F5-0AB6-4ACD-B756-8D0C2F9E64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6CB97-8305-416A-8BB0-298C2B53C8AC}" type="sibTrans" cxnId="{CE3FA0F5-0AB6-4ACD-B756-8D0C2F9E64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9B6048-9244-4732-BBB9-F12941FEC493}">
      <dgm:prSet phldrT="[Text]" custT="1"/>
      <dgm:spPr/>
      <dgm:t>
        <a:bodyPr anchor="b"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Build accessible dashboards at the outset</a:t>
          </a:r>
        </a:p>
      </dgm:t>
    </dgm:pt>
    <dgm:pt modelId="{76C723BF-C18B-43A7-98FF-08DF1E3FD30D}" type="parTrans" cxnId="{29EB4730-2E4D-4E6B-801E-1FF4674188C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0EB88-E829-48DE-B50F-1AE74DE519C3}" type="sibTrans" cxnId="{29EB4730-2E4D-4E6B-801E-1FF4674188C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40E5E6-D8C3-4E03-924C-5A9D03FA5F70}" type="pres">
      <dgm:prSet presAssocID="{01B8301A-D28E-4901-9287-5E331BD54BAD}" presName="Name0" presStyleCnt="0">
        <dgm:presLayoutVars>
          <dgm:dir/>
          <dgm:resizeHandles val="exact"/>
        </dgm:presLayoutVars>
      </dgm:prSet>
      <dgm:spPr/>
    </dgm:pt>
    <dgm:pt modelId="{93D9FEB6-EA1B-4F54-A9C2-F5AF13346AD3}" type="pres">
      <dgm:prSet presAssocID="{01B8301A-D28E-4901-9287-5E331BD54BAD}" presName="fgShape" presStyleLbl="fgShp" presStyleIdx="0" presStyleCnt="1"/>
      <dgm:spPr>
        <a:noFill/>
        <a:ln>
          <a:noFill/>
        </a:ln>
      </dgm:spPr>
    </dgm:pt>
    <dgm:pt modelId="{A7025EB1-1345-4C90-8C06-573A6984EDE8}" type="pres">
      <dgm:prSet presAssocID="{01B8301A-D28E-4901-9287-5E331BD54BAD}" presName="linComp" presStyleCnt="0"/>
      <dgm:spPr/>
    </dgm:pt>
    <dgm:pt modelId="{50B0DBB7-E4FB-4B37-B7DD-DE2D88A606A5}" type="pres">
      <dgm:prSet presAssocID="{D15754E0-77FF-471F-B27E-A6739EA395EC}" presName="compNode" presStyleCnt="0"/>
      <dgm:spPr/>
    </dgm:pt>
    <dgm:pt modelId="{7728F780-4E80-485B-BD04-196E691F86E0}" type="pres">
      <dgm:prSet presAssocID="{D15754E0-77FF-471F-B27E-A6739EA395EC}" presName="bkgdShape" presStyleLbl="node1" presStyleIdx="0" presStyleCnt="3"/>
      <dgm:spPr/>
    </dgm:pt>
    <dgm:pt modelId="{ADE95F83-3DD7-4D6E-B00B-A1C47588B501}" type="pres">
      <dgm:prSet presAssocID="{D15754E0-77FF-471F-B27E-A6739EA395EC}" presName="nodeTx" presStyleLbl="node1" presStyleIdx="0" presStyleCnt="3">
        <dgm:presLayoutVars>
          <dgm:bulletEnabled val="1"/>
        </dgm:presLayoutVars>
      </dgm:prSet>
      <dgm:spPr/>
    </dgm:pt>
    <dgm:pt modelId="{15A16E2C-00F6-4CE7-9A1D-AC2852396CB0}" type="pres">
      <dgm:prSet presAssocID="{D15754E0-77FF-471F-B27E-A6739EA395EC}" presName="invisiNode" presStyleLbl="node1" presStyleIdx="0" presStyleCnt="3"/>
      <dgm:spPr/>
    </dgm:pt>
    <dgm:pt modelId="{A44AA9A3-E0D6-4DD4-AA99-4465F18D3BE7}" type="pres">
      <dgm:prSet presAssocID="{D15754E0-77FF-471F-B27E-A6739EA395E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3FA97C98-BA7B-4F5F-908F-77E61BDA8BD3}" type="pres">
      <dgm:prSet presAssocID="{C69D7E4D-29F7-4D0C-B330-B087B52220A5}" presName="sibTrans" presStyleLbl="sibTrans2D1" presStyleIdx="0" presStyleCnt="0"/>
      <dgm:spPr/>
    </dgm:pt>
    <dgm:pt modelId="{B8A1F1FA-1386-4A76-B006-A943E70AAD9E}" type="pres">
      <dgm:prSet presAssocID="{7CA865D0-6240-431A-9A7F-AC5ED6B03D44}" presName="compNode" presStyleCnt="0"/>
      <dgm:spPr/>
    </dgm:pt>
    <dgm:pt modelId="{E65F4324-63E2-46DC-B6CE-D3E0874AE1CB}" type="pres">
      <dgm:prSet presAssocID="{7CA865D0-6240-431A-9A7F-AC5ED6B03D44}" presName="bkgdShape" presStyleLbl="node1" presStyleIdx="1" presStyleCnt="3"/>
      <dgm:spPr/>
    </dgm:pt>
    <dgm:pt modelId="{628BD4EB-1D38-4546-A310-9BC03E714DF2}" type="pres">
      <dgm:prSet presAssocID="{7CA865D0-6240-431A-9A7F-AC5ED6B03D44}" presName="nodeTx" presStyleLbl="node1" presStyleIdx="1" presStyleCnt="3">
        <dgm:presLayoutVars>
          <dgm:bulletEnabled val="1"/>
        </dgm:presLayoutVars>
      </dgm:prSet>
      <dgm:spPr/>
    </dgm:pt>
    <dgm:pt modelId="{B8864440-5B45-4E5F-874F-DD5B0CCFF845}" type="pres">
      <dgm:prSet presAssocID="{7CA865D0-6240-431A-9A7F-AC5ED6B03D44}" presName="invisiNode" presStyleLbl="node1" presStyleIdx="1" presStyleCnt="3"/>
      <dgm:spPr/>
    </dgm:pt>
    <dgm:pt modelId="{AEA732A8-CC15-4E75-91FD-65CFCA6DAFE2}" type="pres">
      <dgm:prSet presAssocID="{7CA865D0-6240-431A-9A7F-AC5ED6B03D44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 RTL"/>
        </a:ext>
      </dgm:extLst>
    </dgm:pt>
    <dgm:pt modelId="{1303F583-82D1-4C3D-8784-4573101631C3}" type="pres">
      <dgm:prSet presAssocID="{8536CB97-8305-416A-8BB0-298C2B53C8AC}" presName="sibTrans" presStyleLbl="sibTrans2D1" presStyleIdx="0" presStyleCnt="0"/>
      <dgm:spPr/>
    </dgm:pt>
    <dgm:pt modelId="{CD085B53-BD33-4C0F-958D-270D22DFB4CD}" type="pres">
      <dgm:prSet presAssocID="{289B6048-9244-4732-BBB9-F12941FEC493}" presName="compNode" presStyleCnt="0"/>
      <dgm:spPr/>
    </dgm:pt>
    <dgm:pt modelId="{F77CF1D8-3CA1-41D1-AB76-C6ECFDEEA2A6}" type="pres">
      <dgm:prSet presAssocID="{289B6048-9244-4732-BBB9-F12941FEC493}" presName="bkgdShape" presStyleLbl="node1" presStyleIdx="2" presStyleCnt="3" custLinFactNeighborX="64"/>
      <dgm:spPr/>
    </dgm:pt>
    <dgm:pt modelId="{65C17DB7-8ED8-45F2-A417-656C56AB4C9E}" type="pres">
      <dgm:prSet presAssocID="{289B6048-9244-4732-BBB9-F12941FEC493}" presName="nodeTx" presStyleLbl="node1" presStyleIdx="2" presStyleCnt="3">
        <dgm:presLayoutVars>
          <dgm:bulletEnabled val="1"/>
        </dgm:presLayoutVars>
      </dgm:prSet>
      <dgm:spPr/>
    </dgm:pt>
    <dgm:pt modelId="{402E47F4-2670-4BE8-A2D2-0D668AC707AB}" type="pres">
      <dgm:prSet presAssocID="{289B6048-9244-4732-BBB9-F12941FEC493}" presName="invisiNode" presStyleLbl="node1" presStyleIdx="2" presStyleCnt="3"/>
      <dgm:spPr/>
    </dgm:pt>
    <dgm:pt modelId="{16FCFE86-8E85-453D-BCC7-BCB35383B449}" type="pres">
      <dgm:prSet presAssocID="{289B6048-9244-4732-BBB9-F12941FEC493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 Wheelchair"/>
        </a:ext>
      </dgm:extLst>
    </dgm:pt>
  </dgm:ptLst>
  <dgm:cxnLst>
    <dgm:cxn modelId="{212E8D26-B5C4-450E-848D-91CBFD8008D5}" type="presOf" srcId="{C69D7E4D-29F7-4D0C-B330-B087B52220A5}" destId="{3FA97C98-BA7B-4F5F-908F-77E61BDA8BD3}" srcOrd="0" destOrd="0" presId="urn:microsoft.com/office/officeart/2005/8/layout/hList7"/>
    <dgm:cxn modelId="{7B8FA526-D9F7-41CF-85AE-4973BAC8F5F9}" type="presOf" srcId="{01B8301A-D28E-4901-9287-5E331BD54BAD}" destId="{0640E5E6-D8C3-4E03-924C-5A9D03FA5F70}" srcOrd="0" destOrd="0" presId="urn:microsoft.com/office/officeart/2005/8/layout/hList7"/>
    <dgm:cxn modelId="{29EB4730-2E4D-4E6B-801E-1FF4674188CD}" srcId="{01B8301A-D28E-4901-9287-5E331BD54BAD}" destId="{289B6048-9244-4732-BBB9-F12941FEC493}" srcOrd="2" destOrd="0" parTransId="{76C723BF-C18B-43A7-98FF-08DF1E3FD30D}" sibTransId="{6670EB88-E829-48DE-B50F-1AE74DE519C3}"/>
    <dgm:cxn modelId="{2F5E2A34-BBAD-4AD8-93BB-E1FEA35BA9DD}" type="presOf" srcId="{7CA865D0-6240-431A-9A7F-AC5ED6B03D44}" destId="{E65F4324-63E2-46DC-B6CE-D3E0874AE1CB}" srcOrd="0" destOrd="0" presId="urn:microsoft.com/office/officeart/2005/8/layout/hList7"/>
    <dgm:cxn modelId="{3DB0FF3C-61C1-4CE0-8689-7B8892DBBD1A}" type="presOf" srcId="{289B6048-9244-4732-BBB9-F12941FEC493}" destId="{F77CF1D8-3CA1-41D1-AB76-C6ECFDEEA2A6}" srcOrd="0" destOrd="0" presId="urn:microsoft.com/office/officeart/2005/8/layout/hList7"/>
    <dgm:cxn modelId="{4779D761-4EE9-49B1-85BC-0BD133564DBD}" srcId="{01B8301A-D28E-4901-9287-5E331BD54BAD}" destId="{D15754E0-77FF-471F-B27E-A6739EA395EC}" srcOrd="0" destOrd="0" parTransId="{75DDFC43-011C-4583-BB88-4F4151097C5B}" sibTransId="{C69D7E4D-29F7-4D0C-B330-B087B52220A5}"/>
    <dgm:cxn modelId="{EF029750-8F58-454E-841C-A06589BFD92A}" type="presOf" srcId="{8536CB97-8305-416A-8BB0-298C2B53C8AC}" destId="{1303F583-82D1-4C3D-8784-4573101631C3}" srcOrd="0" destOrd="0" presId="urn:microsoft.com/office/officeart/2005/8/layout/hList7"/>
    <dgm:cxn modelId="{1558D574-02EA-4ED0-AE4F-C0623F712812}" type="presOf" srcId="{289B6048-9244-4732-BBB9-F12941FEC493}" destId="{65C17DB7-8ED8-45F2-A417-656C56AB4C9E}" srcOrd="1" destOrd="0" presId="urn:microsoft.com/office/officeart/2005/8/layout/hList7"/>
    <dgm:cxn modelId="{6BF67E97-2D3A-400F-8C82-A1BAFF4B49DC}" type="presOf" srcId="{D15754E0-77FF-471F-B27E-A6739EA395EC}" destId="{ADE95F83-3DD7-4D6E-B00B-A1C47588B501}" srcOrd="1" destOrd="0" presId="urn:microsoft.com/office/officeart/2005/8/layout/hList7"/>
    <dgm:cxn modelId="{3EDD999B-1AF1-4368-88C9-BB1FF9ADF14E}" type="presOf" srcId="{7CA865D0-6240-431A-9A7F-AC5ED6B03D44}" destId="{628BD4EB-1D38-4546-A310-9BC03E714DF2}" srcOrd="1" destOrd="0" presId="urn:microsoft.com/office/officeart/2005/8/layout/hList7"/>
    <dgm:cxn modelId="{4306B0B1-EC06-4FFC-9F6F-2F4C1011DF4F}" type="presOf" srcId="{D15754E0-77FF-471F-B27E-A6739EA395EC}" destId="{7728F780-4E80-485B-BD04-196E691F86E0}" srcOrd="0" destOrd="0" presId="urn:microsoft.com/office/officeart/2005/8/layout/hList7"/>
    <dgm:cxn modelId="{CE3FA0F5-0AB6-4ACD-B756-8D0C2F9E64B7}" srcId="{01B8301A-D28E-4901-9287-5E331BD54BAD}" destId="{7CA865D0-6240-431A-9A7F-AC5ED6B03D44}" srcOrd="1" destOrd="0" parTransId="{B80428C2-F8FC-4BC2-BD00-D848ABF19C7F}" sibTransId="{8536CB97-8305-416A-8BB0-298C2B53C8AC}"/>
    <dgm:cxn modelId="{0F49E1DA-4477-4562-A1CD-04F43B163248}" type="presParOf" srcId="{0640E5E6-D8C3-4E03-924C-5A9D03FA5F70}" destId="{93D9FEB6-EA1B-4F54-A9C2-F5AF13346AD3}" srcOrd="0" destOrd="0" presId="urn:microsoft.com/office/officeart/2005/8/layout/hList7"/>
    <dgm:cxn modelId="{A69AB68D-609A-430C-A354-42A35EA1DC7E}" type="presParOf" srcId="{0640E5E6-D8C3-4E03-924C-5A9D03FA5F70}" destId="{A7025EB1-1345-4C90-8C06-573A6984EDE8}" srcOrd="1" destOrd="0" presId="urn:microsoft.com/office/officeart/2005/8/layout/hList7"/>
    <dgm:cxn modelId="{0F700BC1-0631-4C02-A559-AF7FD59E8925}" type="presParOf" srcId="{A7025EB1-1345-4C90-8C06-573A6984EDE8}" destId="{50B0DBB7-E4FB-4B37-B7DD-DE2D88A606A5}" srcOrd="0" destOrd="0" presId="urn:microsoft.com/office/officeart/2005/8/layout/hList7"/>
    <dgm:cxn modelId="{10234A86-9F5C-4418-87AD-91542058C3EA}" type="presParOf" srcId="{50B0DBB7-E4FB-4B37-B7DD-DE2D88A606A5}" destId="{7728F780-4E80-485B-BD04-196E691F86E0}" srcOrd="0" destOrd="0" presId="urn:microsoft.com/office/officeart/2005/8/layout/hList7"/>
    <dgm:cxn modelId="{BB3598EE-68AB-4EAB-9BD8-98E97E0EC13C}" type="presParOf" srcId="{50B0DBB7-E4FB-4B37-B7DD-DE2D88A606A5}" destId="{ADE95F83-3DD7-4D6E-B00B-A1C47588B501}" srcOrd="1" destOrd="0" presId="urn:microsoft.com/office/officeart/2005/8/layout/hList7"/>
    <dgm:cxn modelId="{7E4745A8-EE58-42DF-991A-2102C6C3891A}" type="presParOf" srcId="{50B0DBB7-E4FB-4B37-B7DD-DE2D88A606A5}" destId="{15A16E2C-00F6-4CE7-9A1D-AC2852396CB0}" srcOrd="2" destOrd="0" presId="urn:microsoft.com/office/officeart/2005/8/layout/hList7"/>
    <dgm:cxn modelId="{94894DDB-A2D4-4204-B987-FFCDF7F686AE}" type="presParOf" srcId="{50B0DBB7-E4FB-4B37-B7DD-DE2D88A606A5}" destId="{A44AA9A3-E0D6-4DD4-AA99-4465F18D3BE7}" srcOrd="3" destOrd="0" presId="urn:microsoft.com/office/officeart/2005/8/layout/hList7"/>
    <dgm:cxn modelId="{B558845C-04F0-43FC-95B3-4B14677FA1A2}" type="presParOf" srcId="{A7025EB1-1345-4C90-8C06-573A6984EDE8}" destId="{3FA97C98-BA7B-4F5F-908F-77E61BDA8BD3}" srcOrd="1" destOrd="0" presId="urn:microsoft.com/office/officeart/2005/8/layout/hList7"/>
    <dgm:cxn modelId="{F9336898-5055-4C7E-880F-3003B1BE93B0}" type="presParOf" srcId="{A7025EB1-1345-4C90-8C06-573A6984EDE8}" destId="{B8A1F1FA-1386-4A76-B006-A943E70AAD9E}" srcOrd="2" destOrd="0" presId="urn:microsoft.com/office/officeart/2005/8/layout/hList7"/>
    <dgm:cxn modelId="{81308614-9374-4D86-9443-2205B271E998}" type="presParOf" srcId="{B8A1F1FA-1386-4A76-B006-A943E70AAD9E}" destId="{E65F4324-63E2-46DC-B6CE-D3E0874AE1CB}" srcOrd="0" destOrd="0" presId="urn:microsoft.com/office/officeart/2005/8/layout/hList7"/>
    <dgm:cxn modelId="{236AA6FB-C862-4AED-B588-AF23D7E25736}" type="presParOf" srcId="{B8A1F1FA-1386-4A76-B006-A943E70AAD9E}" destId="{628BD4EB-1D38-4546-A310-9BC03E714DF2}" srcOrd="1" destOrd="0" presId="urn:microsoft.com/office/officeart/2005/8/layout/hList7"/>
    <dgm:cxn modelId="{D2FD254F-5ED9-4236-93F9-33EF7FAC4DC6}" type="presParOf" srcId="{B8A1F1FA-1386-4A76-B006-A943E70AAD9E}" destId="{B8864440-5B45-4E5F-874F-DD5B0CCFF845}" srcOrd="2" destOrd="0" presId="urn:microsoft.com/office/officeart/2005/8/layout/hList7"/>
    <dgm:cxn modelId="{CE9E7DDE-948F-4A70-8F54-7CB36B162F91}" type="presParOf" srcId="{B8A1F1FA-1386-4A76-B006-A943E70AAD9E}" destId="{AEA732A8-CC15-4E75-91FD-65CFCA6DAFE2}" srcOrd="3" destOrd="0" presId="urn:microsoft.com/office/officeart/2005/8/layout/hList7"/>
    <dgm:cxn modelId="{F5816374-B0DF-4A29-A2A4-C299C1B51BEC}" type="presParOf" srcId="{A7025EB1-1345-4C90-8C06-573A6984EDE8}" destId="{1303F583-82D1-4C3D-8784-4573101631C3}" srcOrd="3" destOrd="0" presId="urn:microsoft.com/office/officeart/2005/8/layout/hList7"/>
    <dgm:cxn modelId="{63133EEA-B0B0-4B4C-BB54-6846FEC87336}" type="presParOf" srcId="{A7025EB1-1345-4C90-8C06-573A6984EDE8}" destId="{CD085B53-BD33-4C0F-958D-270D22DFB4CD}" srcOrd="4" destOrd="0" presId="urn:microsoft.com/office/officeart/2005/8/layout/hList7"/>
    <dgm:cxn modelId="{EF9111A8-3A0A-41A8-9251-B185D0C5F650}" type="presParOf" srcId="{CD085B53-BD33-4C0F-958D-270D22DFB4CD}" destId="{F77CF1D8-3CA1-41D1-AB76-C6ECFDEEA2A6}" srcOrd="0" destOrd="0" presId="urn:microsoft.com/office/officeart/2005/8/layout/hList7"/>
    <dgm:cxn modelId="{0D40D8E2-E964-45B1-A111-CD35D502E144}" type="presParOf" srcId="{CD085B53-BD33-4C0F-958D-270D22DFB4CD}" destId="{65C17DB7-8ED8-45F2-A417-656C56AB4C9E}" srcOrd="1" destOrd="0" presId="urn:microsoft.com/office/officeart/2005/8/layout/hList7"/>
    <dgm:cxn modelId="{6C73B57F-48A4-48AD-9D35-F9B585906087}" type="presParOf" srcId="{CD085B53-BD33-4C0F-958D-270D22DFB4CD}" destId="{402E47F4-2670-4BE8-A2D2-0D668AC707AB}" srcOrd="2" destOrd="0" presId="urn:microsoft.com/office/officeart/2005/8/layout/hList7"/>
    <dgm:cxn modelId="{CFDC0EE4-844F-478A-84E6-A9C2C127264F}" type="presParOf" srcId="{CD085B53-BD33-4C0F-958D-270D22DFB4CD}" destId="{16FCFE86-8E85-453D-BCC7-BCB35383B44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B8301A-D28E-4901-9287-5E331BD54BAD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</dgm:pt>
    <dgm:pt modelId="{D15754E0-77FF-471F-B27E-A6739EA395EC}">
      <dgm:prSet phldrT="[Text]" custT="1"/>
      <dgm:spPr/>
      <dgm:t>
        <a:bodyPr anchor="b"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Formal, instructor led</a:t>
          </a:r>
        </a:p>
      </dgm:t>
    </dgm:pt>
    <dgm:pt modelId="{75DDFC43-011C-4583-BB88-4F4151097C5B}" type="parTrans" cxnId="{4779D761-4EE9-49B1-85BC-0BD133564D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D7E4D-29F7-4D0C-B330-B087B52220A5}" type="sibTrans" cxnId="{4779D761-4EE9-49B1-85BC-0BD133564D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865D0-6240-431A-9A7F-AC5ED6B03D44}">
      <dgm:prSet phldrT="[Text]" custT="1"/>
      <dgm:spPr/>
      <dgm:t>
        <a:bodyPr anchor="t"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Tableau Conference</a:t>
          </a:r>
        </a:p>
      </dgm:t>
    </dgm:pt>
    <dgm:pt modelId="{B80428C2-F8FC-4BC2-BD00-D848ABF19C7F}" type="parTrans" cxnId="{CE3FA0F5-0AB6-4ACD-B756-8D0C2F9E64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6CB97-8305-416A-8BB0-298C2B53C8AC}" type="sibTrans" cxnId="{CE3FA0F5-0AB6-4ACD-B756-8D0C2F9E64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9B6048-9244-4732-BBB9-F12941FEC493}">
      <dgm:prSet phldrT="[Text]" custT="1"/>
      <dgm:spPr/>
      <dgm:t>
        <a:bodyPr anchor="b"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Train-the-trainer</a:t>
          </a:r>
        </a:p>
      </dgm:t>
    </dgm:pt>
    <dgm:pt modelId="{76C723BF-C18B-43A7-98FF-08DF1E3FD30D}" type="parTrans" cxnId="{29EB4730-2E4D-4E6B-801E-1FF4674188C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0EB88-E829-48DE-B50F-1AE74DE519C3}" type="sibTrans" cxnId="{29EB4730-2E4D-4E6B-801E-1FF4674188C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688F9-9BE7-4268-9CC7-F38D94B49E77}">
      <dgm:prSet phldrT="[Text]" custT="1"/>
      <dgm:spPr/>
      <dgm:t>
        <a:bodyPr anchor="b"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Communities of practice</a:t>
          </a:r>
        </a:p>
      </dgm:t>
    </dgm:pt>
    <dgm:pt modelId="{6281D111-519B-4BCF-BB82-F4E4380F81A0}" type="parTrans" cxnId="{161570A9-6B41-4391-9B24-6E5C12D93210}">
      <dgm:prSet/>
      <dgm:spPr/>
      <dgm:t>
        <a:bodyPr/>
        <a:lstStyle/>
        <a:p>
          <a:endParaRPr lang="en-US"/>
        </a:p>
      </dgm:t>
    </dgm:pt>
    <dgm:pt modelId="{FD0C83F8-9654-4C50-9324-AD13859BAA82}" type="sibTrans" cxnId="{161570A9-6B41-4391-9B24-6E5C12D93210}">
      <dgm:prSet/>
      <dgm:spPr/>
      <dgm:t>
        <a:bodyPr/>
        <a:lstStyle/>
        <a:p>
          <a:endParaRPr lang="en-US"/>
        </a:p>
      </dgm:t>
    </dgm:pt>
    <dgm:pt modelId="{0640E5E6-D8C3-4E03-924C-5A9D03FA5F70}" type="pres">
      <dgm:prSet presAssocID="{01B8301A-D28E-4901-9287-5E331BD54BAD}" presName="Name0" presStyleCnt="0">
        <dgm:presLayoutVars>
          <dgm:dir/>
          <dgm:resizeHandles val="exact"/>
        </dgm:presLayoutVars>
      </dgm:prSet>
      <dgm:spPr/>
    </dgm:pt>
    <dgm:pt modelId="{93D9FEB6-EA1B-4F54-A9C2-F5AF13346AD3}" type="pres">
      <dgm:prSet presAssocID="{01B8301A-D28E-4901-9287-5E331BD54BAD}" presName="fgShape" presStyleLbl="fgShp" presStyleIdx="0" presStyleCnt="1"/>
      <dgm:spPr>
        <a:noFill/>
        <a:ln>
          <a:noFill/>
        </a:ln>
      </dgm:spPr>
    </dgm:pt>
    <dgm:pt modelId="{A7025EB1-1345-4C90-8C06-573A6984EDE8}" type="pres">
      <dgm:prSet presAssocID="{01B8301A-D28E-4901-9287-5E331BD54BAD}" presName="linComp" presStyleCnt="0"/>
      <dgm:spPr/>
    </dgm:pt>
    <dgm:pt modelId="{50B0DBB7-E4FB-4B37-B7DD-DE2D88A606A5}" type="pres">
      <dgm:prSet presAssocID="{D15754E0-77FF-471F-B27E-A6739EA395EC}" presName="compNode" presStyleCnt="0"/>
      <dgm:spPr/>
    </dgm:pt>
    <dgm:pt modelId="{7728F780-4E80-485B-BD04-196E691F86E0}" type="pres">
      <dgm:prSet presAssocID="{D15754E0-77FF-471F-B27E-A6739EA395EC}" presName="bkgdShape" presStyleLbl="node1" presStyleIdx="0" presStyleCnt="4"/>
      <dgm:spPr/>
    </dgm:pt>
    <dgm:pt modelId="{ADE95F83-3DD7-4D6E-B00B-A1C47588B501}" type="pres">
      <dgm:prSet presAssocID="{D15754E0-77FF-471F-B27E-A6739EA395EC}" presName="nodeTx" presStyleLbl="node1" presStyleIdx="0" presStyleCnt="4">
        <dgm:presLayoutVars>
          <dgm:bulletEnabled val="1"/>
        </dgm:presLayoutVars>
      </dgm:prSet>
      <dgm:spPr/>
    </dgm:pt>
    <dgm:pt modelId="{15A16E2C-00F6-4CE7-9A1D-AC2852396CB0}" type="pres">
      <dgm:prSet presAssocID="{D15754E0-77FF-471F-B27E-A6739EA395EC}" presName="invisiNode" presStyleLbl="node1" presStyleIdx="0" presStyleCnt="4"/>
      <dgm:spPr/>
    </dgm:pt>
    <dgm:pt modelId="{A44AA9A3-E0D6-4DD4-AA99-4465F18D3BE7}" type="pres">
      <dgm:prSet presAssocID="{D15754E0-77FF-471F-B27E-A6739EA395EC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FA97C98-BA7B-4F5F-908F-77E61BDA8BD3}" type="pres">
      <dgm:prSet presAssocID="{C69D7E4D-29F7-4D0C-B330-B087B52220A5}" presName="sibTrans" presStyleLbl="sibTrans2D1" presStyleIdx="0" presStyleCnt="0"/>
      <dgm:spPr/>
    </dgm:pt>
    <dgm:pt modelId="{B8A1F1FA-1386-4A76-B006-A943E70AAD9E}" type="pres">
      <dgm:prSet presAssocID="{7CA865D0-6240-431A-9A7F-AC5ED6B03D44}" presName="compNode" presStyleCnt="0"/>
      <dgm:spPr/>
    </dgm:pt>
    <dgm:pt modelId="{E65F4324-63E2-46DC-B6CE-D3E0874AE1CB}" type="pres">
      <dgm:prSet presAssocID="{7CA865D0-6240-431A-9A7F-AC5ED6B03D44}" presName="bkgdShape" presStyleLbl="node1" presStyleIdx="1" presStyleCnt="4"/>
      <dgm:spPr/>
    </dgm:pt>
    <dgm:pt modelId="{628BD4EB-1D38-4546-A310-9BC03E714DF2}" type="pres">
      <dgm:prSet presAssocID="{7CA865D0-6240-431A-9A7F-AC5ED6B03D44}" presName="nodeTx" presStyleLbl="node1" presStyleIdx="1" presStyleCnt="4">
        <dgm:presLayoutVars>
          <dgm:bulletEnabled val="1"/>
        </dgm:presLayoutVars>
      </dgm:prSet>
      <dgm:spPr/>
    </dgm:pt>
    <dgm:pt modelId="{B8864440-5B45-4E5F-874F-DD5B0CCFF845}" type="pres">
      <dgm:prSet presAssocID="{7CA865D0-6240-431A-9A7F-AC5ED6B03D44}" presName="invisiNode" presStyleLbl="node1" presStyleIdx="1" presStyleCnt="4"/>
      <dgm:spPr/>
    </dgm:pt>
    <dgm:pt modelId="{AEA732A8-CC15-4E75-91FD-65CFCA6DAFE2}" type="pres">
      <dgm:prSet presAssocID="{7CA865D0-6240-431A-9A7F-AC5ED6B03D44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303F583-82D1-4C3D-8784-4573101631C3}" type="pres">
      <dgm:prSet presAssocID="{8536CB97-8305-416A-8BB0-298C2B53C8AC}" presName="sibTrans" presStyleLbl="sibTrans2D1" presStyleIdx="0" presStyleCnt="0"/>
      <dgm:spPr/>
    </dgm:pt>
    <dgm:pt modelId="{CD085B53-BD33-4C0F-958D-270D22DFB4CD}" type="pres">
      <dgm:prSet presAssocID="{289B6048-9244-4732-BBB9-F12941FEC493}" presName="compNode" presStyleCnt="0"/>
      <dgm:spPr/>
    </dgm:pt>
    <dgm:pt modelId="{F77CF1D8-3CA1-41D1-AB76-C6ECFDEEA2A6}" type="pres">
      <dgm:prSet presAssocID="{289B6048-9244-4732-BBB9-F12941FEC493}" presName="bkgdShape" presStyleLbl="node1" presStyleIdx="2" presStyleCnt="4" custLinFactNeighborX="64"/>
      <dgm:spPr/>
    </dgm:pt>
    <dgm:pt modelId="{65C17DB7-8ED8-45F2-A417-656C56AB4C9E}" type="pres">
      <dgm:prSet presAssocID="{289B6048-9244-4732-BBB9-F12941FEC493}" presName="nodeTx" presStyleLbl="node1" presStyleIdx="2" presStyleCnt="4">
        <dgm:presLayoutVars>
          <dgm:bulletEnabled val="1"/>
        </dgm:presLayoutVars>
      </dgm:prSet>
      <dgm:spPr/>
    </dgm:pt>
    <dgm:pt modelId="{402E47F4-2670-4BE8-A2D2-0D668AC707AB}" type="pres">
      <dgm:prSet presAssocID="{289B6048-9244-4732-BBB9-F12941FEC493}" presName="invisiNode" presStyleLbl="node1" presStyleIdx="2" presStyleCnt="4"/>
      <dgm:spPr/>
    </dgm:pt>
    <dgm:pt modelId="{16FCFE86-8E85-453D-BCC7-BCB35383B449}" type="pres">
      <dgm:prSet presAssocID="{289B6048-9244-4732-BBB9-F12941FEC493}" presName="imagNode" presStyleLbl="fgImgPlace1" presStyleIdx="2" presStyleCnt="4" custScaleX="120417" custScaleY="120417" custLinFactNeighborY="1203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</dgm:pt>
    <dgm:pt modelId="{DA6ACBFA-2A1D-4BEA-87C5-92EC524BAC62}" type="pres">
      <dgm:prSet presAssocID="{6670EB88-E829-48DE-B50F-1AE74DE519C3}" presName="sibTrans" presStyleLbl="sibTrans2D1" presStyleIdx="0" presStyleCnt="0"/>
      <dgm:spPr/>
    </dgm:pt>
    <dgm:pt modelId="{C2C4B608-991B-437D-A56E-938AA176A2D1}" type="pres">
      <dgm:prSet presAssocID="{E8A688F9-9BE7-4268-9CC7-F38D94B49E77}" presName="compNode" presStyleCnt="0"/>
      <dgm:spPr/>
    </dgm:pt>
    <dgm:pt modelId="{BB4AF31F-4D2A-4A3A-AD1C-5EB93A885678}" type="pres">
      <dgm:prSet presAssocID="{E8A688F9-9BE7-4268-9CC7-F38D94B49E77}" presName="bkgdShape" presStyleLbl="node1" presStyleIdx="3" presStyleCnt="4"/>
      <dgm:spPr/>
    </dgm:pt>
    <dgm:pt modelId="{018D52F1-565E-47DF-9242-E71CFC4D66A2}" type="pres">
      <dgm:prSet presAssocID="{E8A688F9-9BE7-4268-9CC7-F38D94B49E77}" presName="nodeTx" presStyleLbl="node1" presStyleIdx="3" presStyleCnt="4">
        <dgm:presLayoutVars>
          <dgm:bulletEnabled val="1"/>
        </dgm:presLayoutVars>
      </dgm:prSet>
      <dgm:spPr/>
    </dgm:pt>
    <dgm:pt modelId="{3296BB75-7C4F-4019-94ED-FA779A9A8EDD}" type="pres">
      <dgm:prSet presAssocID="{E8A688F9-9BE7-4268-9CC7-F38D94B49E77}" presName="invisiNode" presStyleLbl="node1" presStyleIdx="3" presStyleCnt="4"/>
      <dgm:spPr/>
    </dgm:pt>
    <dgm:pt modelId="{EA0C7280-5E0F-4B7A-B4A5-75174A4B59F8}" type="pres">
      <dgm:prSet presAssocID="{E8A688F9-9BE7-4268-9CC7-F38D94B49E77}" presName="imagNode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</dgm:ptLst>
  <dgm:cxnLst>
    <dgm:cxn modelId="{212E8D26-B5C4-450E-848D-91CBFD8008D5}" type="presOf" srcId="{C69D7E4D-29F7-4D0C-B330-B087B52220A5}" destId="{3FA97C98-BA7B-4F5F-908F-77E61BDA8BD3}" srcOrd="0" destOrd="0" presId="urn:microsoft.com/office/officeart/2005/8/layout/hList7"/>
    <dgm:cxn modelId="{7B8FA526-D9F7-41CF-85AE-4973BAC8F5F9}" type="presOf" srcId="{01B8301A-D28E-4901-9287-5E331BD54BAD}" destId="{0640E5E6-D8C3-4E03-924C-5A9D03FA5F70}" srcOrd="0" destOrd="0" presId="urn:microsoft.com/office/officeart/2005/8/layout/hList7"/>
    <dgm:cxn modelId="{29EB4730-2E4D-4E6B-801E-1FF4674188CD}" srcId="{01B8301A-D28E-4901-9287-5E331BD54BAD}" destId="{289B6048-9244-4732-BBB9-F12941FEC493}" srcOrd="2" destOrd="0" parTransId="{76C723BF-C18B-43A7-98FF-08DF1E3FD30D}" sibTransId="{6670EB88-E829-48DE-B50F-1AE74DE519C3}"/>
    <dgm:cxn modelId="{2F5E2A34-BBAD-4AD8-93BB-E1FEA35BA9DD}" type="presOf" srcId="{7CA865D0-6240-431A-9A7F-AC5ED6B03D44}" destId="{E65F4324-63E2-46DC-B6CE-D3E0874AE1CB}" srcOrd="0" destOrd="0" presId="urn:microsoft.com/office/officeart/2005/8/layout/hList7"/>
    <dgm:cxn modelId="{3DB0FF3C-61C1-4CE0-8689-7B8892DBBD1A}" type="presOf" srcId="{289B6048-9244-4732-BBB9-F12941FEC493}" destId="{F77CF1D8-3CA1-41D1-AB76-C6ECFDEEA2A6}" srcOrd="0" destOrd="0" presId="urn:microsoft.com/office/officeart/2005/8/layout/hList7"/>
    <dgm:cxn modelId="{4779D761-4EE9-49B1-85BC-0BD133564DBD}" srcId="{01B8301A-D28E-4901-9287-5E331BD54BAD}" destId="{D15754E0-77FF-471F-B27E-A6739EA395EC}" srcOrd="0" destOrd="0" parTransId="{75DDFC43-011C-4583-BB88-4F4151097C5B}" sibTransId="{C69D7E4D-29F7-4D0C-B330-B087B52220A5}"/>
    <dgm:cxn modelId="{14964066-1D99-4585-A22A-08C9F8F5A8C6}" type="presOf" srcId="{E8A688F9-9BE7-4268-9CC7-F38D94B49E77}" destId="{BB4AF31F-4D2A-4A3A-AD1C-5EB93A885678}" srcOrd="0" destOrd="0" presId="urn:microsoft.com/office/officeart/2005/8/layout/hList7"/>
    <dgm:cxn modelId="{EF029750-8F58-454E-841C-A06589BFD92A}" type="presOf" srcId="{8536CB97-8305-416A-8BB0-298C2B53C8AC}" destId="{1303F583-82D1-4C3D-8784-4573101631C3}" srcOrd="0" destOrd="0" presId="urn:microsoft.com/office/officeart/2005/8/layout/hList7"/>
    <dgm:cxn modelId="{1558D574-02EA-4ED0-AE4F-C0623F712812}" type="presOf" srcId="{289B6048-9244-4732-BBB9-F12941FEC493}" destId="{65C17DB7-8ED8-45F2-A417-656C56AB4C9E}" srcOrd="1" destOrd="0" presId="urn:microsoft.com/office/officeart/2005/8/layout/hList7"/>
    <dgm:cxn modelId="{6BF67E97-2D3A-400F-8C82-A1BAFF4B49DC}" type="presOf" srcId="{D15754E0-77FF-471F-B27E-A6739EA395EC}" destId="{ADE95F83-3DD7-4D6E-B00B-A1C47588B501}" srcOrd="1" destOrd="0" presId="urn:microsoft.com/office/officeart/2005/8/layout/hList7"/>
    <dgm:cxn modelId="{3EDD999B-1AF1-4368-88C9-BB1FF9ADF14E}" type="presOf" srcId="{7CA865D0-6240-431A-9A7F-AC5ED6B03D44}" destId="{628BD4EB-1D38-4546-A310-9BC03E714DF2}" srcOrd="1" destOrd="0" presId="urn:microsoft.com/office/officeart/2005/8/layout/hList7"/>
    <dgm:cxn modelId="{93AC28A3-F809-471D-BF9D-E38E5FBE3ED3}" type="presOf" srcId="{6670EB88-E829-48DE-B50F-1AE74DE519C3}" destId="{DA6ACBFA-2A1D-4BEA-87C5-92EC524BAC62}" srcOrd="0" destOrd="0" presId="urn:microsoft.com/office/officeart/2005/8/layout/hList7"/>
    <dgm:cxn modelId="{161570A9-6B41-4391-9B24-6E5C12D93210}" srcId="{01B8301A-D28E-4901-9287-5E331BD54BAD}" destId="{E8A688F9-9BE7-4268-9CC7-F38D94B49E77}" srcOrd="3" destOrd="0" parTransId="{6281D111-519B-4BCF-BB82-F4E4380F81A0}" sibTransId="{FD0C83F8-9654-4C50-9324-AD13859BAA82}"/>
    <dgm:cxn modelId="{4306B0B1-EC06-4FFC-9F6F-2F4C1011DF4F}" type="presOf" srcId="{D15754E0-77FF-471F-B27E-A6739EA395EC}" destId="{7728F780-4E80-485B-BD04-196E691F86E0}" srcOrd="0" destOrd="0" presId="urn:microsoft.com/office/officeart/2005/8/layout/hList7"/>
    <dgm:cxn modelId="{2644C1DF-7E6D-499A-8926-DDDEF43F4573}" type="presOf" srcId="{E8A688F9-9BE7-4268-9CC7-F38D94B49E77}" destId="{018D52F1-565E-47DF-9242-E71CFC4D66A2}" srcOrd="1" destOrd="0" presId="urn:microsoft.com/office/officeart/2005/8/layout/hList7"/>
    <dgm:cxn modelId="{CE3FA0F5-0AB6-4ACD-B756-8D0C2F9E64B7}" srcId="{01B8301A-D28E-4901-9287-5E331BD54BAD}" destId="{7CA865D0-6240-431A-9A7F-AC5ED6B03D44}" srcOrd="1" destOrd="0" parTransId="{B80428C2-F8FC-4BC2-BD00-D848ABF19C7F}" sibTransId="{8536CB97-8305-416A-8BB0-298C2B53C8AC}"/>
    <dgm:cxn modelId="{0F49E1DA-4477-4562-A1CD-04F43B163248}" type="presParOf" srcId="{0640E5E6-D8C3-4E03-924C-5A9D03FA5F70}" destId="{93D9FEB6-EA1B-4F54-A9C2-F5AF13346AD3}" srcOrd="0" destOrd="0" presId="urn:microsoft.com/office/officeart/2005/8/layout/hList7"/>
    <dgm:cxn modelId="{A69AB68D-609A-430C-A354-42A35EA1DC7E}" type="presParOf" srcId="{0640E5E6-D8C3-4E03-924C-5A9D03FA5F70}" destId="{A7025EB1-1345-4C90-8C06-573A6984EDE8}" srcOrd="1" destOrd="0" presId="urn:microsoft.com/office/officeart/2005/8/layout/hList7"/>
    <dgm:cxn modelId="{0F700BC1-0631-4C02-A559-AF7FD59E8925}" type="presParOf" srcId="{A7025EB1-1345-4C90-8C06-573A6984EDE8}" destId="{50B0DBB7-E4FB-4B37-B7DD-DE2D88A606A5}" srcOrd="0" destOrd="0" presId="urn:microsoft.com/office/officeart/2005/8/layout/hList7"/>
    <dgm:cxn modelId="{10234A86-9F5C-4418-87AD-91542058C3EA}" type="presParOf" srcId="{50B0DBB7-E4FB-4B37-B7DD-DE2D88A606A5}" destId="{7728F780-4E80-485B-BD04-196E691F86E0}" srcOrd="0" destOrd="0" presId="urn:microsoft.com/office/officeart/2005/8/layout/hList7"/>
    <dgm:cxn modelId="{BB3598EE-68AB-4EAB-9BD8-98E97E0EC13C}" type="presParOf" srcId="{50B0DBB7-E4FB-4B37-B7DD-DE2D88A606A5}" destId="{ADE95F83-3DD7-4D6E-B00B-A1C47588B501}" srcOrd="1" destOrd="0" presId="urn:microsoft.com/office/officeart/2005/8/layout/hList7"/>
    <dgm:cxn modelId="{7E4745A8-EE58-42DF-991A-2102C6C3891A}" type="presParOf" srcId="{50B0DBB7-E4FB-4B37-B7DD-DE2D88A606A5}" destId="{15A16E2C-00F6-4CE7-9A1D-AC2852396CB0}" srcOrd="2" destOrd="0" presId="urn:microsoft.com/office/officeart/2005/8/layout/hList7"/>
    <dgm:cxn modelId="{94894DDB-A2D4-4204-B987-FFCDF7F686AE}" type="presParOf" srcId="{50B0DBB7-E4FB-4B37-B7DD-DE2D88A606A5}" destId="{A44AA9A3-E0D6-4DD4-AA99-4465F18D3BE7}" srcOrd="3" destOrd="0" presId="urn:microsoft.com/office/officeart/2005/8/layout/hList7"/>
    <dgm:cxn modelId="{B558845C-04F0-43FC-95B3-4B14677FA1A2}" type="presParOf" srcId="{A7025EB1-1345-4C90-8C06-573A6984EDE8}" destId="{3FA97C98-BA7B-4F5F-908F-77E61BDA8BD3}" srcOrd="1" destOrd="0" presId="urn:microsoft.com/office/officeart/2005/8/layout/hList7"/>
    <dgm:cxn modelId="{F9336898-5055-4C7E-880F-3003B1BE93B0}" type="presParOf" srcId="{A7025EB1-1345-4C90-8C06-573A6984EDE8}" destId="{B8A1F1FA-1386-4A76-B006-A943E70AAD9E}" srcOrd="2" destOrd="0" presId="urn:microsoft.com/office/officeart/2005/8/layout/hList7"/>
    <dgm:cxn modelId="{81308614-9374-4D86-9443-2205B271E998}" type="presParOf" srcId="{B8A1F1FA-1386-4A76-B006-A943E70AAD9E}" destId="{E65F4324-63E2-46DC-B6CE-D3E0874AE1CB}" srcOrd="0" destOrd="0" presId="urn:microsoft.com/office/officeart/2005/8/layout/hList7"/>
    <dgm:cxn modelId="{236AA6FB-C862-4AED-B588-AF23D7E25736}" type="presParOf" srcId="{B8A1F1FA-1386-4A76-B006-A943E70AAD9E}" destId="{628BD4EB-1D38-4546-A310-9BC03E714DF2}" srcOrd="1" destOrd="0" presId="urn:microsoft.com/office/officeart/2005/8/layout/hList7"/>
    <dgm:cxn modelId="{D2FD254F-5ED9-4236-93F9-33EF7FAC4DC6}" type="presParOf" srcId="{B8A1F1FA-1386-4A76-B006-A943E70AAD9E}" destId="{B8864440-5B45-4E5F-874F-DD5B0CCFF845}" srcOrd="2" destOrd="0" presId="urn:microsoft.com/office/officeart/2005/8/layout/hList7"/>
    <dgm:cxn modelId="{CE9E7DDE-948F-4A70-8F54-7CB36B162F91}" type="presParOf" srcId="{B8A1F1FA-1386-4A76-B006-A943E70AAD9E}" destId="{AEA732A8-CC15-4E75-91FD-65CFCA6DAFE2}" srcOrd="3" destOrd="0" presId="urn:microsoft.com/office/officeart/2005/8/layout/hList7"/>
    <dgm:cxn modelId="{F5816374-B0DF-4A29-A2A4-C299C1B51BEC}" type="presParOf" srcId="{A7025EB1-1345-4C90-8C06-573A6984EDE8}" destId="{1303F583-82D1-4C3D-8784-4573101631C3}" srcOrd="3" destOrd="0" presId="urn:microsoft.com/office/officeart/2005/8/layout/hList7"/>
    <dgm:cxn modelId="{63133EEA-B0B0-4B4C-BB54-6846FEC87336}" type="presParOf" srcId="{A7025EB1-1345-4C90-8C06-573A6984EDE8}" destId="{CD085B53-BD33-4C0F-958D-270D22DFB4CD}" srcOrd="4" destOrd="0" presId="urn:microsoft.com/office/officeart/2005/8/layout/hList7"/>
    <dgm:cxn modelId="{EF9111A8-3A0A-41A8-9251-B185D0C5F650}" type="presParOf" srcId="{CD085B53-BD33-4C0F-958D-270D22DFB4CD}" destId="{F77CF1D8-3CA1-41D1-AB76-C6ECFDEEA2A6}" srcOrd="0" destOrd="0" presId="urn:microsoft.com/office/officeart/2005/8/layout/hList7"/>
    <dgm:cxn modelId="{0D40D8E2-E964-45B1-A111-CD35D502E144}" type="presParOf" srcId="{CD085B53-BD33-4C0F-958D-270D22DFB4CD}" destId="{65C17DB7-8ED8-45F2-A417-656C56AB4C9E}" srcOrd="1" destOrd="0" presId="urn:microsoft.com/office/officeart/2005/8/layout/hList7"/>
    <dgm:cxn modelId="{6C73B57F-48A4-48AD-9D35-F9B585906087}" type="presParOf" srcId="{CD085B53-BD33-4C0F-958D-270D22DFB4CD}" destId="{402E47F4-2670-4BE8-A2D2-0D668AC707AB}" srcOrd="2" destOrd="0" presId="urn:microsoft.com/office/officeart/2005/8/layout/hList7"/>
    <dgm:cxn modelId="{CFDC0EE4-844F-478A-84E6-A9C2C127264F}" type="presParOf" srcId="{CD085B53-BD33-4C0F-958D-270D22DFB4CD}" destId="{16FCFE86-8E85-453D-BCC7-BCB35383B449}" srcOrd="3" destOrd="0" presId="urn:microsoft.com/office/officeart/2005/8/layout/hList7"/>
    <dgm:cxn modelId="{B5335887-31DC-4F41-A66F-2A444FD32322}" type="presParOf" srcId="{A7025EB1-1345-4C90-8C06-573A6984EDE8}" destId="{DA6ACBFA-2A1D-4BEA-87C5-92EC524BAC62}" srcOrd="5" destOrd="0" presId="urn:microsoft.com/office/officeart/2005/8/layout/hList7"/>
    <dgm:cxn modelId="{354F924E-68FD-4312-BB86-ED9C66C20BDB}" type="presParOf" srcId="{A7025EB1-1345-4C90-8C06-573A6984EDE8}" destId="{C2C4B608-991B-437D-A56E-938AA176A2D1}" srcOrd="6" destOrd="0" presId="urn:microsoft.com/office/officeart/2005/8/layout/hList7"/>
    <dgm:cxn modelId="{457506B9-0849-4E50-AD92-F67A917B0262}" type="presParOf" srcId="{C2C4B608-991B-437D-A56E-938AA176A2D1}" destId="{BB4AF31F-4D2A-4A3A-AD1C-5EB93A885678}" srcOrd="0" destOrd="0" presId="urn:microsoft.com/office/officeart/2005/8/layout/hList7"/>
    <dgm:cxn modelId="{420CA3F6-82D6-405C-AB87-4611EAC6E504}" type="presParOf" srcId="{C2C4B608-991B-437D-A56E-938AA176A2D1}" destId="{018D52F1-565E-47DF-9242-E71CFC4D66A2}" srcOrd="1" destOrd="0" presId="urn:microsoft.com/office/officeart/2005/8/layout/hList7"/>
    <dgm:cxn modelId="{7791F862-9213-4EB1-A8D0-D5EFA814CAEF}" type="presParOf" srcId="{C2C4B608-991B-437D-A56E-938AA176A2D1}" destId="{3296BB75-7C4F-4019-94ED-FA779A9A8EDD}" srcOrd="2" destOrd="0" presId="urn:microsoft.com/office/officeart/2005/8/layout/hList7"/>
    <dgm:cxn modelId="{03AD13FF-063A-4C9B-AB44-29686EBB5FC8}" type="presParOf" srcId="{C2C4B608-991B-437D-A56E-938AA176A2D1}" destId="{EA0C7280-5E0F-4B7A-B4A5-75174A4B59F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1B8301A-D28E-4901-9287-5E331BD54BAD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</dgm:pt>
    <dgm:pt modelId="{D15754E0-77FF-471F-B27E-A6739EA395EC}">
      <dgm:prSet phldrT="[Text]" custT="1"/>
      <dgm:spPr/>
      <dgm:t>
        <a:bodyPr anchor="b"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Annual calendar of emails about data availability</a:t>
          </a:r>
        </a:p>
      </dgm:t>
    </dgm:pt>
    <dgm:pt modelId="{75DDFC43-011C-4583-BB88-4F4151097C5B}" type="parTrans" cxnId="{4779D761-4EE9-49B1-85BC-0BD133564D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D7E4D-29F7-4D0C-B330-B087B52220A5}" type="sibTrans" cxnId="{4779D761-4EE9-49B1-85BC-0BD133564D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865D0-6240-431A-9A7F-AC5ED6B03D44}">
      <dgm:prSet phldrT="[Text]" custT="1"/>
      <dgm:spPr/>
      <dgm:t>
        <a:bodyPr anchor="t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Deliberate broadcast about new/retired features, updates, maintenance</a:t>
          </a:r>
        </a:p>
      </dgm:t>
    </dgm:pt>
    <dgm:pt modelId="{B80428C2-F8FC-4BC2-BD00-D848ABF19C7F}" type="parTrans" cxnId="{CE3FA0F5-0AB6-4ACD-B756-8D0C2F9E64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6CB97-8305-416A-8BB0-298C2B53C8AC}" type="sibTrans" cxnId="{CE3FA0F5-0AB6-4ACD-B756-8D0C2F9E64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9B6048-9244-4732-BBB9-F12941FEC493}">
      <dgm:prSet phldrT="[Text]" custT="1"/>
      <dgm:spPr/>
      <dgm:t>
        <a:bodyPr anchor="b"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User categories, lists, email addresses</a:t>
          </a:r>
        </a:p>
      </dgm:t>
    </dgm:pt>
    <dgm:pt modelId="{76C723BF-C18B-43A7-98FF-08DF1E3FD30D}" type="parTrans" cxnId="{29EB4730-2E4D-4E6B-801E-1FF4674188C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0EB88-E829-48DE-B50F-1AE74DE519C3}" type="sibTrans" cxnId="{29EB4730-2E4D-4E6B-801E-1FF4674188C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40E5E6-D8C3-4E03-924C-5A9D03FA5F70}" type="pres">
      <dgm:prSet presAssocID="{01B8301A-D28E-4901-9287-5E331BD54BAD}" presName="Name0" presStyleCnt="0">
        <dgm:presLayoutVars>
          <dgm:dir/>
          <dgm:resizeHandles val="exact"/>
        </dgm:presLayoutVars>
      </dgm:prSet>
      <dgm:spPr/>
    </dgm:pt>
    <dgm:pt modelId="{93D9FEB6-EA1B-4F54-A9C2-F5AF13346AD3}" type="pres">
      <dgm:prSet presAssocID="{01B8301A-D28E-4901-9287-5E331BD54BAD}" presName="fgShape" presStyleLbl="fgShp" presStyleIdx="0" presStyleCnt="1"/>
      <dgm:spPr>
        <a:noFill/>
        <a:ln>
          <a:noFill/>
        </a:ln>
      </dgm:spPr>
    </dgm:pt>
    <dgm:pt modelId="{A7025EB1-1345-4C90-8C06-573A6984EDE8}" type="pres">
      <dgm:prSet presAssocID="{01B8301A-D28E-4901-9287-5E331BD54BAD}" presName="linComp" presStyleCnt="0"/>
      <dgm:spPr/>
    </dgm:pt>
    <dgm:pt modelId="{50B0DBB7-E4FB-4B37-B7DD-DE2D88A606A5}" type="pres">
      <dgm:prSet presAssocID="{D15754E0-77FF-471F-B27E-A6739EA395EC}" presName="compNode" presStyleCnt="0"/>
      <dgm:spPr/>
    </dgm:pt>
    <dgm:pt modelId="{7728F780-4E80-485B-BD04-196E691F86E0}" type="pres">
      <dgm:prSet presAssocID="{D15754E0-77FF-471F-B27E-A6739EA395EC}" presName="bkgdShape" presStyleLbl="node1" presStyleIdx="0" presStyleCnt="3"/>
      <dgm:spPr/>
    </dgm:pt>
    <dgm:pt modelId="{ADE95F83-3DD7-4D6E-B00B-A1C47588B501}" type="pres">
      <dgm:prSet presAssocID="{D15754E0-77FF-471F-B27E-A6739EA395EC}" presName="nodeTx" presStyleLbl="node1" presStyleIdx="0" presStyleCnt="3">
        <dgm:presLayoutVars>
          <dgm:bulletEnabled val="1"/>
        </dgm:presLayoutVars>
      </dgm:prSet>
      <dgm:spPr/>
    </dgm:pt>
    <dgm:pt modelId="{15A16E2C-00F6-4CE7-9A1D-AC2852396CB0}" type="pres">
      <dgm:prSet presAssocID="{D15754E0-77FF-471F-B27E-A6739EA395EC}" presName="invisiNode" presStyleLbl="node1" presStyleIdx="0" presStyleCnt="3"/>
      <dgm:spPr/>
    </dgm:pt>
    <dgm:pt modelId="{A44AA9A3-E0D6-4DD4-AA99-4465F18D3BE7}" type="pres">
      <dgm:prSet presAssocID="{D15754E0-77FF-471F-B27E-A6739EA395E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3FA97C98-BA7B-4F5F-908F-77E61BDA8BD3}" type="pres">
      <dgm:prSet presAssocID="{C69D7E4D-29F7-4D0C-B330-B087B52220A5}" presName="sibTrans" presStyleLbl="sibTrans2D1" presStyleIdx="0" presStyleCnt="0"/>
      <dgm:spPr/>
    </dgm:pt>
    <dgm:pt modelId="{B8A1F1FA-1386-4A76-B006-A943E70AAD9E}" type="pres">
      <dgm:prSet presAssocID="{7CA865D0-6240-431A-9A7F-AC5ED6B03D44}" presName="compNode" presStyleCnt="0"/>
      <dgm:spPr/>
    </dgm:pt>
    <dgm:pt modelId="{E65F4324-63E2-46DC-B6CE-D3E0874AE1CB}" type="pres">
      <dgm:prSet presAssocID="{7CA865D0-6240-431A-9A7F-AC5ED6B03D44}" presName="bkgdShape" presStyleLbl="node1" presStyleIdx="1" presStyleCnt="3"/>
      <dgm:spPr/>
    </dgm:pt>
    <dgm:pt modelId="{628BD4EB-1D38-4546-A310-9BC03E714DF2}" type="pres">
      <dgm:prSet presAssocID="{7CA865D0-6240-431A-9A7F-AC5ED6B03D44}" presName="nodeTx" presStyleLbl="node1" presStyleIdx="1" presStyleCnt="3">
        <dgm:presLayoutVars>
          <dgm:bulletEnabled val="1"/>
        </dgm:presLayoutVars>
      </dgm:prSet>
      <dgm:spPr/>
    </dgm:pt>
    <dgm:pt modelId="{B8864440-5B45-4E5F-874F-DD5B0CCFF845}" type="pres">
      <dgm:prSet presAssocID="{7CA865D0-6240-431A-9A7F-AC5ED6B03D44}" presName="invisiNode" presStyleLbl="node1" presStyleIdx="1" presStyleCnt="3"/>
      <dgm:spPr/>
    </dgm:pt>
    <dgm:pt modelId="{AEA732A8-CC15-4E75-91FD-65CFCA6DAFE2}" type="pres">
      <dgm:prSet presAssocID="{7CA865D0-6240-431A-9A7F-AC5ED6B03D44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ll Tower"/>
        </a:ext>
      </dgm:extLst>
    </dgm:pt>
    <dgm:pt modelId="{1303F583-82D1-4C3D-8784-4573101631C3}" type="pres">
      <dgm:prSet presAssocID="{8536CB97-8305-416A-8BB0-298C2B53C8AC}" presName="sibTrans" presStyleLbl="sibTrans2D1" presStyleIdx="0" presStyleCnt="0"/>
      <dgm:spPr/>
    </dgm:pt>
    <dgm:pt modelId="{CD085B53-BD33-4C0F-958D-270D22DFB4CD}" type="pres">
      <dgm:prSet presAssocID="{289B6048-9244-4732-BBB9-F12941FEC493}" presName="compNode" presStyleCnt="0"/>
      <dgm:spPr/>
    </dgm:pt>
    <dgm:pt modelId="{F77CF1D8-3CA1-41D1-AB76-C6ECFDEEA2A6}" type="pres">
      <dgm:prSet presAssocID="{289B6048-9244-4732-BBB9-F12941FEC493}" presName="bkgdShape" presStyleLbl="node1" presStyleIdx="2" presStyleCnt="3" custLinFactNeighborX="5299" custLinFactNeighborY="4013"/>
      <dgm:spPr/>
    </dgm:pt>
    <dgm:pt modelId="{65C17DB7-8ED8-45F2-A417-656C56AB4C9E}" type="pres">
      <dgm:prSet presAssocID="{289B6048-9244-4732-BBB9-F12941FEC493}" presName="nodeTx" presStyleLbl="node1" presStyleIdx="2" presStyleCnt="3">
        <dgm:presLayoutVars>
          <dgm:bulletEnabled val="1"/>
        </dgm:presLayoutVars>
      </dgm:prSet>
      <dgm:spPr/>
    </dgm:pt>
    <dgm:pt modelId="{402E47F4-2670-4BE8-A2D2-0D668AC707AB}" type="pres">
      <dgm:prSet presAssocID="{289B6048-9244-4732-BBB9-F12941FEC493}" presName="invisiNode" presStyleLbl="node1" presStyleIdx="2" presStyleCnt="3"/>
      <dgm:spPr/>
    </dgm:pt>
    <dgm:pt modelId="{16FCFE86-8E85-453D-BCC7-BCB35383B449}" type="pres">
      <dgm:prSet presAssocID="{289B6048-9244-4732-BBB9-F12941FEC493}" presName="imagNode" presStyleLbl="fgImgPlace1" presStyleIdx="2" presStyleCnt="3" custScaleX="120417" custScaleY="120417" custLinFactNeighborY="1203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</dgm:ptLst>
  <dgm:cxnLst>
    <dgm:cxn modelId="{212E8D26-B5C4-450E-848D-91CBFD8008D5}" type="presOf" srcId="{C69D7E4D-29F7-4D0C-B330-B087B52220A5}" destId="{3FA97C98-BA7B-4F5F-908F-77E61BDA8BD3}" srcOrd="0" destOrd="0" presId="urn:microsoft.com/office/officeart/2005/8/layout/hList7"/>
    <dgm:cxn modelId="{7B8FA526-D9F7-41CF-85AE-4973BAC8F5F9}" type="presOf" srcId="{01B8301A-D28E-4901-9287-5E331BD54BAD}" destId="{0640E5E6-D8C3-4E03-924C-5A9D03FA5F70}" srcOrd="0" destOrd="0" presId="urn:microsoft.com/office/officeart/2005/8/layout/hList7"/>
    <dgm:cxn modelId="{29EB4730-2E4D-4E6B-801E-1FF4674188CD}" srcId="{01B8301A-D28E-4901-9287-5E331BD54BAD}" destId="{289B6048-9244-4732-BBB9-F12941FEC493}" srcOrd="2" destOrd="0" parTransId="{76C723BF-C18B-43A7-98FF-08DF1E3FD30D}" sibTransId="{6670EB88-E829-48DE-B50F-1AE74DE519C3}"/>
    <dgm:cxn modelId="{2F5E2A34-BBAD-4AD8-93BB-E1FEA35BA9DD}" type="presOf" srcId="{7CA865D0-6240-431A-9A7F-AC5ED6B03D44}" destId="{E65F4324-63E2-46DC-B6CE-D3E0874AE1CB}" srcOrd="0" destOrd="0" presId="urn:microsoft.com/office/officeart/2005/8/layout/hList7"/>
    <dgm:cxn modelId="{3DB0FF3C-61C1-4CE0-8689-7B8892DBBD1A}" type="presOf" srcId="{289B6048-9244-4732-BBB9-F12941FEC493}" destId="{F77CF1D8-3CA1-41D1-AB76-C6ECFDEEA2A6}" srcOrd="0" destOrd="0" presId="urn:microsoft.com/office/officeart/2005/8/layout/hList7"/>
    <dgm:cxn modelId="{4779D761-4EE9-49B1-85BC-0BD133564DBD}" srcId="{01B8301A-D28E-4901-9287-5E331BD54BAD}" destId="{D15754E0-77FF-471F-B27E-A6739EA395EC}" srcOrd="0" destOrd="0" parTransId="{75DDFC43-011C-4583-BB88-4F4151097C5B}" sibTransId="{C69D7E4D-29F7-4D0C-B330-B087B52220A5}"/>
    <dgm:cxn modelId="{EF029750-8F58-454E-841C-A06589BFD92A}" type="presOf" srcId="{8536CB97-8305-416A-8BB0-298C2B53C8AC}" destId="{1303F583-82D1-4C3D-8784-4573101631C3}" srcOrd="0" destOrd="0" presId="urn:microsoft.com/office/officeart/2005/8/layout/hList7"/>
    <dgm:cxn modelId="{1558D574-02EA-4ED0-AE4F-C0623F712812}" type="presOf" srcId="{289B6048-9244-4732-BBB9-F12941FEC493}" destId="{65C17DB7-8ED8-45F2-A417-656C56AB4C9E}" srcOrd="1" destOrd="0" presId="urn:microsoft.com/office/officeart/2005/8/layout/hList7"/>
    <dgm:cxn modelId="{6BF67E97-2D3A-400F-8C82-A1BAFF4B49DC}" type="presOf" srcId="{D15754E0-77FF-471F-B27E-A6739EA395EC}" destId="{ADE95F83-3DD7-4D6E-B00B-A1C47588B501}" srcOrd="1" destOrd="0" presId="urn:microsoft.com/office/officeart/2005/8/layout/hList7"/>
    <dgm:cxn modelId="{3EDD999B-1AF1-4368-88C9-BB1FF9ADF14E}" type="presOf" srcId="{7CA865D0-6240-431A-9A7F-AC5ED6B03D44}" destId="{628BD4EB-1D38-4546-A310-9BC03E714DF2}" srcOrd="1" destOrd="0" presId="urn:microsoft.com/office/officeart/2005/8/layout/hList7"/>
    <dgm:cxn modelId="{4306B0B1-EC06-4FFC-9F6F-2F4C1011DF4F}" type="presOf" srcId="{D15754E0-77FF-471F-B27E-A6739EA395EC}" destId="{7728F780-4E80-485B-BD04-196E691F86E0}" srcOrd="0" destOrd="0" presId="urn:microsoft.com/office/officeart/2005/8/layout/hList7"/>
    <dgm:cxn modelId="{CE3FA0F5-0AB6-4ACD-B756-8D0C2F9E64B7}" srcId="{01B8301A-D28E-4901-9287-5E331BD54BAD}" destId="{7CA865D0-6240-431A-9A7F-AC5ED6B03D44}" srcOrd="1" destOrd="0" parTransId="{B80428C2-F8FC-4BC2-BD00-D848ABF19C7F}" sibTransId="{8536CB97-8305-416A-8BB0-298C2B53C8AC}"/>
    <dgm:cxn modelId="{0F49E1DA-4477-4562-A1CD-04F43B163248}" type="presParOf" srcId="{0640E5E6-D8C3-4E03-924C-5A9D03FA5F70}" destId="{93D9FEB6-EA1B-4F54-A9C2-F5AF13346AD3}" srcOrd="0" destOrd="0" presId="urn:microsoft.com/office/officeart/2005/8/layout/hList7"/>
    <dgm:cxn modelId="{A69AB68D-609A-430C-A354-42A35EA1DC7E}" type="presParOf" srcId="{0640E5E6-D8C3-4E03-924C-5A9D03FA5F70}" destId="{A7025EB1-1345-4C90-8C06-573A6984EDE8}" srcOrd="1" destOrd="0" presId="urn:microsoft.com/office/officeart/2005/8/layout/hList7"/>
    <dgm:cxn modelId="{0F700BC1-0631-4C02-A559-AF7FD59E8925}" type="presParOf" srcId="{A7025EB1-1345-4C90-8C06-573A6984EDE8}" destId="{50B0DBB7-E4FB-4B37-B7DD-DE2D88A606A5}" srcOrd="0" destOrd="0" presId="urn:microsoft.com/office/officeart/2005/8/layout/hList7"/>
    <dgm:cxn modelId="{10234A86-9F5C-4418-87AD-91542058C3EA}" type="presParOf" srcId="{50B0DBB7-E4FB-4B37-B7DD-DE2D88A606A5}" destId="{7728F780-4E80-485B-BD04-196E691F86E0}" srcOrd="0" destOrd="0" presId="urn:microsoft.com/office/officeart/2005/8/layout/hList7"/>
    <dgm:cxn modelId="{BB3598EE-68AB-4EAB-9BD8-98E97E0EC13C}" type="presParOf" srcId="{50B0DBB7-E4FB-4B37-B7DD-DE2D88A606A5}" destId="{ADE95F83-3DD7-4D6E-B00B-A1C47588B501}" srcOrd="1" destOrd="0" presId="urn:microsoft.com/office/officeart/2005/8/layout/hList7"/>
    <dgm:cxn modelId="{7E4745A8-EE58-42DF-991A-2102C6C3891A}" type="presParOf" srcId="{50B0DBB7-E4FB-4B37-B7DD-DE2D88A606A5}" destId="{15A16E2C-00F6-4CE7-9A1D-AC2852396CB0}" srcOrd="2" destOrd="0" presId="urn:microsoft.com/office/officeart/2005/8/layout/hList7"/>
    <dgm:cxn modelId="{94894DDB-A2D4-4204-B987-FFCDF7F686AE}" type="presParOf" srcId="{50B0DBB7-E4FB-4B37-B7DD-DE2D88A606A5}" destId="{A44AA9A3-E0D6-4DD4-AA99-4465F18D3BE7}" srcOrd="3" destOrd="0" presId="urn:microsoft.com/office/officeart/2005/8/layout/hList7"/>
    <dgm:cxn modelId="{B558845C-04F0-43FC-95B3-4B14677FA1A2}" type="presParOf" srcId="{A7025EB1-1345-4C90-8C06-573A6984EDE8}" destId="{3FA97C98-BA7B-4F5F-908F-77E61BDA8BD3}" srcOrd="1" destOrd="0" presId="urn:microsoft.com/office/officeart/2005/8/layout/hList7"/>
    <dgm:cxn modelId="{F9336898-5055-4C7E-880F-3003B1BE93B0}" type="presParOf" srcId="{A7025EB1-1345-4C90-8C06-573A6984EDE8}" destId="{B8A1F1FA-1386-4A76-B006-A943E70AAD9E}" srcOrd="2" destOrd="0" presId="urn:microsoft.com/office/officeart/2005/8/layout/hList7"/>
    <dgm:cxn modelId="{81308614-9374-4D86-9443-2205B271E998}" type="presParOf" srcId="{B8A1F1FA-1386-4A76-B006-A943E70AAD9E}" destId="{E65F4324-63E2-46DC-B6CE-D3E0874AE1CB}" srcOrd="0" destOrd="0" presId="urn:microsoft.com/office/officeart/2005/8/layout/hList7"/>
    <dgm:cxn modelId="{236AA6FB-C862-4AED-B588-AF23D7E25736}" type="presParOf" srcId="{B8A1F1FA-1386-4A76-B006-A943E70AAD9E}" destId="{628BD4EB-1D38-4546-A310-9BC03E714DF2}" srcOrd="1" destOrd="0" presId="urn:microsoft.com/office/officeart/2005/8/layout/hList7"/>
    <dgm:cxn modelId="{D2FD254F-5ED9-4236-93F9-33EF7FAC4DC6}" type="presParOf" srcId="{B8A1F1FA-1386-4A76-B006-A943E70AAD9E}" destId="{B8864440-5B45-4E5F-874F-DD5B0CCFF845}" srcOrd="2" destOrd="0" presId="urn:microsoft.com/office/officeart/2005/8/layout/hList7"/>
    <dgm:cxn modelId="{CE9E7DDE-948F-4A70-8F54-7CB36B162F91}" type="presParOf" srcId="{B8A1F1FA-1386-4A76-B006-A943E70AAD9E}" destId="{AEA732A8-CC15-4E75-91FD-65CFCA6DAFE2}" srcOrd="3" destOrd="0" presId="urn:microsoft.com/office/officeart/2005/8/layout/hList7"/>
    <dgm:cxn modelId="{F5816374-B0DF-4A29-A2A4-C299C1B51BEC}" type="presParOf" srcId="{A7025EB1-1345-4C90-8C06-573A6984EDE8}" destId="{1303F583-82D1-4C3D-8784-4573101631C3}" srcOrd="3" destOrd="0" presId="urn:microsoft.com/office/officeart/2005/8/layout/hList7"/>
    <dgm:cxn modelId="{63133EEA-B0B0-4B4C-BB54-6846FEC87336}" type="presParOf" srcId="{A7025EB1-1345-4C90-8C06-573A6984EDE8}" destId="{CD085B53-BD33-4C0F-958D-270D22DFB4CD}" srcOrd="4" destOrd="0" presId="urn:microsoft.com/office/officeart/2005/8/layout/hList7"/>
    <dgm:cxn modelId="{EF9111A8-3A0A-41A8-9251-B185D0C5F650}" type="presParOf" srcId="{CD085B53-BD33-4C0F-958D-270D22DFB4CD}" destId="{F77CF1D8-3CA1-41D1-AB76-C6ECFDEEA2A6}" srcOrd="0" destOrd="0" presId="urn:microsoft.com/office/officeart/2005/8/layout/hList7"/>
    <dgm:cxn modelId="{0D40D8E2-E964-45B1-A111-CD35D502E144}" type="presParOf" srcId="{CD085B53-BD33-4C0F-958D-270D22DFB4CD}" destId="{65C17DB7-8ED8-45F2-A417-656C56AB4C9E}" srcOrd="1" destOrd="0" presId="urn:microsoft.com/office/officeart/2005/8/layout/hList7"/>
    <dgm:cxn modelId="{6C73B57F-48A4-48AD-9D35-F9B585906087}" type="presParOf" srcId="{CD085B53-BD33-4C0F-958D-270D22DFB4CD}" destId="{402E47F4-2670-4BE8-A2D2-0D668AC707AB}" srcOrd="2" destOrd="0" presId="urn:microsoft.com/office/officeart/2005/8/layout/hList7"/>
    <dgm:cxn modelId="{CFDC0EE4-844F-478A-84E6-A9C2C127264F}" type="presParOf" srcId="{CD085B53-BD33-4C0F-958D-270D22DFB4CD}" destId="{16FCFE86-8E85-453D-BCC7-BCB35383B44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B8301A-D28E-4901-9287-5E331BD54BAD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</dgm:pt>
    <dgm:pt modelId="{D15754E0-77FF-471F-B27E-A6739EA395EC}">
      <dgm:prSet phldrT="[Text]" custT="1"/>
      <dgm:spPr/>
      <dgm:t>
        <a:bodyPr anchor="t"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Dashboard views, users, power users should increase</a:t>
          </a:r>
        </a:p>
      </dgm:t>
    </dgm:pt>
    <dgm:pt modelId="{75DDFC43-011C-4583-BB88-4F4151097C5B}" type="parTrans" cxnId="{4779D761-4EE9-49B1-85BC-0BD133564D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D7E4D-29F7-4D0C-B330-B087B52220A5}" type="sibTrans" cxnId="{4779D761-4EE9-49B1-85BC-0BD133564D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865D0-6240-431A-9A7F-AC5ED6B03D44}">
      <dgm:prSet phldrT="[Text]" custT="1"/>
      <dgm:spPr/>
      <dgm:t>
        <a:bodyPr anchor="t"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Exclude development staff from metrics</a:t>
          </a:r>
        </a:p>
      </dgm:t>
    </dgm:pt>
    <dgm:pt modelId="{B80428C2-F8FC-4BC2-BD00-D848ABF19C7F}" type="parTrans" cxnId="{CE3FA0F5-0AB6-4ACD-B756-8D0C2F9E64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6CB97-8305-416A-8BB0-298C2B53C8AC}" type="sibTrans" cxnId="{CE3FA0F5-0AB6-4ACD-B756-8D0C2F9E64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9B6048-9244-4732-BBB9-F12941FEC493}">
      <dgm:prSet phldrT="[Text]" custT="1"/>
      <dgm:spPr/>
      <dgm:t>
        <a:bodyPr anchor="t"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Web site, fact book usage, other data requests should decrease</a:t>
          </a:r>
        </a:p>
      </dgm:t>
    </dgm:pt>
    <dgm:pt modelId="{76C723BF-C18B-43A7-98FF-08DF1E3FD30D}" type="parTrans" cxnId="{29EB4730-2E4D-4E6B-801E-1FF4674188C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0EB88-E829-48DE-B50F-1AE74DE519C3}" type="sibTrans" cxnId="{29EB4730-2E4D-4E6B-801E-1FF4674188C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40E5E6-D8C3-4E03-924C-5A9D03FA5F70}" type="pres">
      <dgm:prSet presAssocID="{01B8301A-D28E-4901-9287-5E331BD54BAD}" presName="Name0" presStyleCnt="0">
        <dgm:presLayoutVars>
          <dgm:dir/>
          <dgm:resizeHandles val="exact"/>
        </dgm:presLayoutVars>
      </dgm:prSet>
      <dgm:spPr/>
    </dgm:pt>
    <dgm:pt modelId="{93D9FEB6-EA1B-4F54-A9C2-F5AF13346AD3}" type="pres">
      <dgm:prSet presAssocID="{01B8301A-D28E-4901-9287-5E331BD54BAD}" presName="fgShape" presStyleLbl="fgShp" presStyleIdx="0" presStyleCnt="1"/>
      <dgm:spPr>
        <a:noFill/>
        <a:ln>
          <a:noFill/>
        </a:ln>
      </dgm:spPr>
    </dgm:pt>
    <dgm:pt modelId="{A7025EB1-1345-4C90-8C06-573A6984EDE8}" type="pres">
      <dgm:prSet presAssocID="{01B8301A-D28E-4901-9287-5E331BD54BAD}" presName="linComp" presStyleCnt="0"/>
      <dgm:spPr/>
    </dgm:pt>
    <dgm:pt modelId="{50B0DBB7-E4FB-4B37-B7DD-DE2D88A606A5}" type="pres">
      <dgm:prSet presAssocID="{D15754E0-77FF-471F-B27E-A6739EA395EC}" presName="compNode" presStyleCnt="0"/>
      <dgm:spPr/>
    </dgm:pt>
    <dgm:pt modelId="{7728F780-4E80-485B-BD04-196E691F86E0}" type="pres">
      <dgm:prSet presAssocID="{D15754E0-77FF-471F-B27E-A6739EA395EC}" presName="bkgdShape" presStyleLbl="node1" presStyleIdx="0" presStyleCnt="3"/>
      <dgm:spPr/>
    </dgm:pt>
    <dgm:pt modelId="{ADE95F83-3DD7-4D6E-B00B-A1C47588B501}" type="pres">
      <dgm:prSet presAssocID="{D15754E0-77FF-471F-B27E-A6739EA395EC}" presName="nodeTx" presStyleLbl="node1" presStyleIdx="0" presStyleCnt="3">
        <dgm:presLayoutVars>
          <dgm:bulletEnabled val="1"/>
        </dgm:presLayoutVars>
      </dgm:prSet>
      <dgm:spPr/>
    </dgm:pt>
    <dgm:pt modelId="{15A16E2C-00F6-4CE7-9A1D-AC2852396CB0}" type="pres">
      <dgm:prSet presAssocID="{D15754E0-77FF-471F-B27E-A6739EA395EC}" presName="invisiNode" presStyleLbl="node1" presStyleIdx="0" presStyleCnt="3"/>
      <dgm:spPr/>
    </dgm:pt>
    <dgm:pt modelId="{A44AA9A3-E0D6-4DD4-AA99-4465F18D3BE7}" type="pres">
      <dgm:prSet presAssocID="{D15754E0-77FF-471F-B27E-A6739EA395E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3FA97C98-BA7B-4F5F-908F-77E61BDA8BD3}" type="pres">
      <dgm:prSet presAssocID="{C69D7E4D-29F7-4D0C-B330-B087B52220A5}" presName="sibTrans" presStyleLbl="sibTrans2D1" presStyleIdx="0" presStyleCnt="0"/>
      <dgm:spPr/>
    </dgm:pt>
    <dgm:pt modelId="{B8A1F1FA-1386-4A76-B006-A943E70AAD9E}" type="pres">
      <dgm:prSet presAssocID="{7CA865D0-6240-431A-9A7F-AC5ED6B03D44}" presName="compNode" presStyleCnt="0"/>
      <dgm:spPr/>
    </dgm:pt>
    <dgm:pt modelId="{E65F4324-63E2-46DC-B6CE-D3E0874AE1CB}" type="pres">
      <dgm:prSet presAssocID="{7CA865D0-6240-431A-9A7F-AC5ED6B03D44}" presName="bkgdShape" presStyleLbl="node1" presStyleIdx="1" presStyleCnt="3"/>
      <dgm:spPr/>
    </dgm:pt>
    <dgm:pt modelId="{628BD4EB-1D38-4546-A310-9BC03E714DF2}" type="pres">
      <dgm:prSet presAssocID="{7CA865D0-6240-431A-9A7F-AC5ED6B03D44}" presName="nodeTx" presStyleLbl="node1" presStyleIdx="1" presStyleCnt="3">
        <dgm:presLayoutVars>
          <dgm:bulletEnabled val="1"/>
        </dgm:presLayoutVars>
      </dgm:prSet>
      <dgm:spPr/>
    </dgm:pt>
    <dgm:pt modelId="{B8864440-5B45-4E5F-874F-DD5B0CCFF845}" type="pres">
      <dgm:prSet presAssocID="{7CA865D0-6240-431A-9A7F-AC5ED6B03D44}" presName="invisiNode" presStyleLbl="node1" presStyleIdx="1" presStyleCnt="3"/>
      <dgm:spPr/>
    </dgm:pt>
    <dgm:pt modelId="{AEA732A8-CC15-4E75-91FD-65CFCA6DAFE2}" type="pres">
      <dgm:prSet presAssocID="{7CA865D0-6240-431A-9A7F-AC5ED6B03D44}" presName="imagNode" presStyleLbl="fgImgPlace1" presStyleIdx="1" presStyleCnt="3" custScaleX="126755" custScaleY="12675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  <dgm:pt modelId="{1303F583-82D1-4C3D-8784-4573101631C3}" type="pres">
      <dgm:prSet presAssocID="{8536CB97-8305-416A-8BB0-298C2B53C8AC}" presName="sibTrans" presStyleLbl="sibTrans2D1" presStyleIdx="0" presStyleCnt="0"/>
      <dgm:spPr/>
    </dgm:pt>
    <dgm:pt modelId="{CD085B53-BD33-4C0F-958D-270D22DFB4CD}" type="pres">
      <dgm:prSet presAssocID="{289B6048-9244-4732-BBB9-F12941FEC493}" presName="compNode" presStyleCnt="0"/>
      <dgm:spPr/>
    </dgm:pt>
    <dgm:pt modelId="{F77CF1D8-3CA1-41D1-AB76-C6ECFDEEA2A6}" type="pres">
      <dgm:prSet presAssocID="{289B6048-9244-4732-BBB9-F12941FEC493}" presName="bkgdShape" presStyleLbl="node1" presStyleIdx="2" presStyleCnt="3" custLinFactNeighborX="5299" custLinFactNeighborY="4013"/>
      <dgm:spPr/>
    </dgm:pt>
    <dgm:pt modelId="{65C17DB7-8ED8-45F2-A417-656C56AB4C9E}" type="pres">
      <dgm:prSet presAssocID="{289B6048-9244-4732-BBB9-F12941FEC493}" presName="nodeTx" presStyleLbl="node1" presStyleIdx="2" presStyleCnt="3">
        <dgm:presLayoutVars>
          <dgm:bulletEnabled val="1"/>
        </dgm:presLayoutVars>
      </dgm:prSet>
      <dgm:spPr/>
    </dgm:pt>
    <dgm:pt modelId="{402E47F4-2670-4BE8-A2D2-0D668AC707AB}" type="pres">
      <dgm:prSet presAssocID="{289B6048-9244-4732-BBB9-F12941FEC493}" presName="invisiNode" presStyleLbl="node1" presStyleIdx="2" presStyleCnt="3"/>
      <dgm:spPr/>
    </dgm:pt>
    <dgm:pt modelId="{16FCFE86-8E85-453D-BCC7-BCB35383B449}" type="pres">
      <dgm:prSet presAssocID="{289B6048-9244-4732-BBB9-F12941FEC493}" presName="imagNode" presStyleLbl="fgImgPlace1" presStyleIdx="2" presStyleCnt="3" custScaleX="120417" custScaleY="120417" custLinFactNeighborY="1203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</dgm:ptLst>
  <dgm:cxnLst>
    <dgm:cxn modelId="{212E8D26-B5C4-450E-848D-91CBFD8008D5}" type="presOf" srcId="{C69D7E4D-29F7-4D0C-B330-B087B52220A5}" destId="{3FA97C98-BA7B-4F5F-908F-77E61BDA8BD3}" srcOrd="0" destOrd="0" presId="urn:microsoft.com/office/officeart/2005/8/layout/hList7"/>
    <dgm:cxn modelId="{7B8FA526-D9F7-41CF-85AE-4973BAC8F5F9}" type="presOf" srcId="{01B8301A-D28E-4901-9287-5E331BD54BAD}" destId="{0640E5E6-D8C3-4E03-924C-5A9D03FA5F70}" srcOrd="0" destOrd="0" presId="urn:microsoft.com/office/officeart/2005/8/layout/hList7"/>
    <dgm:cxn modelId="{29EB4730-2E4D-4E6B-801E-1FF4674188CD}" srcId="{01B8301A-D28E-4901-9287-5E331BD54BAD}" destId="{289B6048-9244-4732-BBB9-F12941FEC493}" srcOrd="2" destOrd="0" parTransId="{76C723BF-C18B-43A7-98FF-08DF1E3FD30D}" sibTransId="{6670EB88-E829-48DE-B50F-1AE74DE519C3}"/>
    <dgm:cxn modelId="{2F5E2A34-BBAD-4AD8-93BB-E1FEA35BA9DD}" type="presOf" srcId="{7CA865D0-6240-431A-9A7F-AC5ED6B03D44}" destId="{E65F4324-63E2-46DC-B6CE-D3E0874AE1CB}" srcOrd="0" destOrd="0" presId="urn:microsoft.com/office/officeart/2005/8/layout/hList7"/>
    <dgm:cxn modelId="{3DB0FF3C-61C1-4CE0-8689-7B8892DBBD1A}" type="presOf" srcId="{289B6048-9244-4732-BBB9-F12941FEC493}" destId="{F77CF1D8-3CA1-41D1-AB76-C6ECFDEEA2A6}" srcOrd="0" destOrd="0" presId="urn:microsoft.com/office/officeart/2005/8/layout/hList7"/>
    <dgm:cxn modelId="{4779D761-4EE9-49B1-85BC-0BD133564DBD}" srcId="{01B8301A-D28E-4901-9287-5E331BD54BAD}" destId="{D15754E0-77FF-471F-B27E-A6739EA395EC}" srcOrd="0" destOrd="0" parTransId="{75DDFC43-011C-4583-BB88-4F4151097C5B}" sibTransId="{C69D7E4D-29F7-4D0C-B330-B087B52220A5}"/>
    <dgm:cxn modelId="{EF029750-8F58-454E-841C-A06589BFD92A}" type="presOf" srcId="{8536CB97-8305-416A-8BB0-298C2B53C8AC}" destId="{1303F583-82D1-4C3D-8784-4573101631C3}" srcOrd="0" destOrd="0" presId="urn:microsoft.com/office/officeart/2005/8/layout/hList7"/>
    <dgm:cxn modelId="{1558D574-02EA-4ED0-AE4F-C0623F712812}" type="presOf" srcId="{289B6048-9244-4732-BBB9-F12941FEC493}" destId="{65C17DB7-8ED8-45F2-A417-656C56AB4C9E}" srcOrd="1" destOrd="0" presId="urn:microsoft.com/office/officeart/2005/8/layout/hList7"/>
    <dgm:cxn modelId="{6BF67E97-2D3A-400F-8C82-A1BAFF4B49DC}" type="presOf" srcId="{D15754E0-77FF-471F-B27E-A6739EA395EC}" destId="{ADE95F83-3DD7-4D6E-B00B-A1C47588B501}" srcOrd="1" destOrd="0" presId="urn:microsoft.com/office/officeart/2005/8/layout/hList7"/>
    <dgm:cxn modelId="{3EDD999B-1AF1-4368-88C9-BB1FF9ADF14E}" type="presOf" srcId="{7CA865D0-6240-431A-9A7F-AC5ED6B03D44}" destId="{628BD4EB-1D38-4546-A310-9BC03E714DF2}" srcOrd="1" destOrd="0" presId="urn:microsoft.com/office/officeart/2005/8/layout/hList7"/>
    <dgm:cxn modelId="{4306B0B1-EC06-4FFC-9F6F-2F4C1011DF4F}" type="presOf" srcId="{D15754E0-77FF-471F-B27E-A6739EA395EC}" destId="{7728F780-4E80-485B-BD04-196E691F86E0}" srcOrd="0" destOrd="0" presId="urn:microsoft.com/office/officeart/2005/8/layout/hList7"/>
    <dgm:cxn modelId="{CE3FA0F5-0AB6-4ACD-B756-8D0C2F9E64B7}" srcId="{01B8301A-D28E-4901-9287-5E331BD54BAD}" destId="{7CA865D0-6240-431A-9A7F-AC5ED6B03D44}" srcOrd="1" destOrd="0" parTransId="{B80428C2-F8FC-4BC2-BD00-D848ABF19C7F}" sibTransId="{8536CB97-8305-416A-8BB0-298C2B53C8AC}"/>
    <dgm:cxn modelId="{0F49E1DA-4477-4562-A1CD-04F43B163248}" type="presParOf" srcId="{0640E5E6-D8C3-4E03-924C-5A9D03FA5F70}" destId="{93D9FEB6-EA1B-4F54-A9C2-F5AF13346AD3}" srcOrd="0" destOrd="0" presId="urn:microsoft.com/office/officeart/2005/8/layout/hList7"/>
    <dgm:cxn modelId="{A69AB68D-609A-430C-A354-42A35EA1DC7E}" type="presParOf" srcId="{0640E5E6-D8C3-4E03-924C-5A9D03FA5F70}" destId="{A7025EB1-1345-4C90-8C06-573A6984EDE8}" srcOrd="1" destOrd="0" presId="urn:microsoft.com/office/officeart/2005/8/layout/hList7"/>
    <dgm:cxn modelId="{0F700BC1-0631-4C02-A559-AF7FD59E8925}" type="presParOf" srcId="{A7025EB1-1345-4C90-8C06-573A6984EDE8}" destId="{50B0DBB7-E4FB-4B37-B7DD-DE2D88A606A5}" srcOrd="0" destOrd="0" presId="urn:microsoft.com/office/officeart/2005/8/layout/hList7"/>
    <dgm:cxn modelId="{10234A86-9F5C-4418-87AD-91542058C3EA}" type="presParOf" srcId="{50B0DBB7-E4FB-4B37-B7DD-DE2D88A606A5}" destId="{7728F780-4E80-485B-BD04-196E691F86E0}" srcOrd="0" destOrd="0" presId="urn:microsoft.com/office/officeart/2005/8/layout/hList7"/>
    <dgm:cxn modelId="{BB3598EE-68AB-4EAB-9BD8-98E97E0EC13C}" type="presParOf" srcId="{50B0DBB7-E4FB-4B37-B7DD-DE2D88A606A5}" destId="{ADE95F83-3DD7-4D6E-B00B-A1C47588B501}" srcOrd="1" destOrd="0" presId="urn:microsoft.com/office/officeart/2005/8/layout/hList7"/>
    <dgm:cxn modelId="{7E4745A8-EE58-42DF-991A-2102C6C3891A}" type="presParOf" srcId="{50B0DBB7-E4FB-4B37-B7DD-DE2D88A606A5}" destId="{15A16E2C-00F6-4CE7-9A1D-AC2852396CB0}" srcOrd="2" destOrd="0" presId="urn:microsoft.com/office/officeart/2005/8/layout/hList7"/>
    <dgm:cxn modelId="{94894DDB-A2D4-4204-B987-FFCDF7F686AE}" type="presParOf" srcId="{50B0DBB7-E4FB-4B37-B7DD-DE2D88A606A5}" destId="{A44AA9A3-E0D6-4DD4-AA99-4465F18D3BE7}" srcOrd="3" destOrd="0" presId="urn:microsoft.com/office/officeart/2005/8/layout/hList7"/>
    <dgm:cxn modelId="{B558845C-04F0-43FC-95B3-4B14677FA1A2}" type="presParOf" srcId="{A7025EB1-1345-4C90-8C06-573A6984EDE8}" destId="{3FA97C98-BA7B-4F5F-908F-77E61BDA8BD3}" srcOrd="1" destOrd="0" presId="urn:microsoft.com/office/officeart/2005/8/layout/hList7"/>
    <dgm:cxn modelId="{F9336898-5055-4C7E-880F-3003B1BE93B0}" type="presParOf" srcId="{A7025EB1-1345-4C90-8C06-573A6984EDE8}" destId="{B8A1F1FA-1386-4A76-B006-A943E70AAD9E}" srcOrd="2" destOrd="0" presId="urn:microsoft.com/office/officeart/2005/8/layout/hList7"/>
    <dgm:cxn modelId="{81308614-9374-4D86-9443-2205B271E998}" type="presParOf" srcId="{B8A1F1FA-1386-4A76-B006-A943E70AAD9E}" destId="{E65F4324-63E2-46DC-B6CE-D3E0874AE1CB}" srcOrd="0" destOrd="0" presId="urn:microsoft.com/office/officeart/2005/8/layout/hList7"/>
    <dgm:cxn modelId="{236AA6FB-C862-4AED-B588-AF23D7E25736}" type="presParOf" srcId="{B8A1F1FA-1386-4A76-B006-A943E70AAD9E}" destId="{628BD4EB-1D38-4546-A310-9BC03E714DF2}" srcOrd="1" destOrd="0" presId="urn:microsoft.com/office/officeart/2005/8/layout/hList7"/>
    <dgm:cxn modelId="{D2FD254F-5ED9-4236-93F9-33EF7FAC4DC6}" type="presParOf" srcId="{B8A1F1FA-1386-4A76-B006-A943E70AAD9E}" destId="{B8864440-5B45-4E5F-874F-DD5B0CCFF845}" srcOrd="2" destOrd="0" presId="urn:microsoft.com/office/officeart/2005/8/layout/hList7"/>
    <dgm:cxn modelId="{CE9E7DDE-948F-4A70-8F54-7CB36B162F91}" type="presParOf" srcId="{B8A1F1FA-1386-4A76-B006-A943E70AAD9E}" destId="{AEA732A8-CC15-4E75-91FD-65CFCA6DAFE2}" srcOrd="3" destOrd="0" presId="urn:microsoft.com/office/officeart/2005/8/layout/hList7"/>
    <dgm:cxn modelId="{F5816374-B0DF-4A29-A2A4-C299C1B51BEC}" type="presParOf" srcId="{A7025EB1-1345-4C90-8C06-573A6984EDE8}" destId="{1303F583-82D1-4C3D-8784-4573101631C3}" srcOrd="3" destOrd="0" presId="urn:microsoft.com/office/officeart/2005/8/layout/hList7"/>
    <dgm:cxn modelId="{63133EEA-B0B0-4B4C-BB54-6846FEC87336}" type="presParOf" srcId="{A7025EB1-1345-4C90-8C06-573A6984EDE8}" destId="{CD085B53-BD33-4C0F-958D-270D22DFB4CD}" srcOrd="4" destOrd="0" presId="urn:microsoft.com/office/officeart/2005/8/layout/hList7"/>
    <dgm:cxn modelId="{EF9111A8-3A0A-41A8-9251-B185D0C5F650}" type="presParOf" srcId="{CD085B53-BD33-4C0F-958D-270D22DFB4CD}" destId="{F77CF1D8-3CA1-41D1-AB76-C6ECFDEEA2A6}" srcOrd="0" destOrd="0" presId="urn:microsoft.com/office/officeart/2005/8/layout/hList7"/>
    <dgm:cxn modelId="{0D40D8E2-E964-45B1-A111-CD35D502E144}" type="presParOf" srcId="{CD085B53-BD33-4C0F-958D-270D22DFB4CD}" destId="{65C17DB7-8ED8-45F2-A417-656C56AB4C9E}" srcOrd="1" destOrd="0" presId="urn:microsoft.com/office/officeart/2005/8/layout/hList7"/>
    <dgm:cxn modelId="{6C73B57F-48A4-48AD-9D35-F9B585906087}" type="presParOf" srcId="{CD085B53-BD33-4C0F-958D-270D22DFB4CD}" destId="{402E47F4-2670-4BE8-A2D2-0D668AC707AB}" srcOrd="2" destOrd="0" presId="urn:microsoft.com/office/officeart/2005/8/layout/hList7"/>
    <dgm:cxn modelId="{CFDC0EE4-844F-478A-84E6-A9C2C127264F}" type="presParOf" srcId="{CD085B53-BD33-4C0F-958D-270D22DFB4CD}" destId="{16FCFE86-8E85-453D-BCC7-BCB35383B44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23F2A-F062-4668-9781-4D6A574F100B}" type="doc">
      <dgm:prSet loTypeId="urn:microsoft.com/office/officeart/2005/8/layout/defaul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2261917-7610-40A6-A492-5F61AA259519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26,608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Fall 2021 headcount</a:t>
          </a:r>
          <a:b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enrollment</a:t>
          </a:r>
        </a:p>
      </dgm:t>
    </dgm:pt>
    <dgm:pt modelId="{A78BBDBF-ACD9-4842-96EB-37C917953F73}" type="parTrans" cxnId="{097C1758-6AA0-42B3-81C6-F1C105BDE78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5186E9-4B78-41D0-BF26-FCA1687C6BCB}" type="sibTrans" cxnId="{097C1758-6AA0-42B3-81C6-F1C105BDE78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6A421-A15F-49AD-ACE2-1CFFB3B9F9EC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1340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Avg SAT 2021</a:t>
          </a:r>
          <a:b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Incoming Freshmen</a:t>
          </a:r>
          <a:b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(test optional)</a:t>
          </a:r>
        </a:p>
      </dgm:t>
    </dgm:pt>
    <dgm:pt modelId="{876D9B0E-C8EA-4CAA-BC12-A1A2975E8EFF}" type="parTrans" cxnId="{C51019BB-B87E-48BD-AB6C-742D3CE617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5FEFAB-7952-438A-88CA-779E3A8AB653}" type="sibTrans" cxnId="{C51019BB-B87E-48BD-AB6C-742D3CE617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DF826-C0C4-4777-B8C3-3229D1216441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94</a:t>
          </a:r>
          <a:b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Avg HS GPA 2021 Incoming Freshmen</a:t>
          </a:r>
        </a:p>
      </dgm:t>
    </dgm:pt>
    <dgm:pt modelId="{A65AB134-3D75-4EE2-B9D6-E1CF892BAA21}" type="parTrans" cxnId="{C869E8C3-E680-442E-831E-8D63D6D61C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69F9F-381E-45C2-9922-C42D0E125099}" type="sibTrans" cxnId="{C869E8C3-E680-442E-831E-8D63D6D61C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BA86B3-EABD-4C8E-83CB-B60BD378C66C}">
      <dgm:prSet phldrT="[Text]" custT="1"/>
      <dgm:spPr/>
      <dgm:t>
        <a:bodyPr lIns="0" rIns="0"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68%   32%</a:t>
          </a:r>
          <a:b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Undergrad   Graduate</a:t>
          </a:r>
        </a:p>
      </dgm:t>
    </dgm:pt>
    <dgm:pt modelId="{09FA4647-1E28-4AFC-BDFF-592A19EFD551}" type="parTrans" cxnId="{34512769-6922-4092-B9E3-E6193C58D1D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856FAB-6B58-44C3-B613-114F062FCFBF}" type="sibTrans" cxnId="{34512769-6922-4092-B9E3-E6193C58D1D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C1D1F-0887-40FC-BB3A-D94B37B4E269}">
      <dgm:prSet phldrT="[Text]" custT="1"/>
      <dgm:spPr/>
      <dgm:t>
        <a:bodyPr lIns="0" rIns="0"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33%  20%</a:t>
          </a:r>
          <a:b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White           URM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068621-FEFA-4378-9AD6-11C8404135CD}" type="parTrans" cxnId="{E44A4D15-7E91-4F2F-A812-B8AA6617681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85CAE2-AB5C-4A16-8C74-06A7F21BE5AE}" type="sibTrans" cxnId="{E44A4D15-7E91-4F2F-A812-B8AA6617681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0B425D-56F5-444A-8F24-9E2087182684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1/3</a:t>
          </a:r>
          <a:b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Receive Pell Grants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F5C445-6EA2-4537-8CE8-43FE921BFF94}" type="parTrans" cxnId="{8E37D1D3-BB62-4512-A360-949983296770}">
      <dgm:prSet/>
      <dgm:spPr/>
      <dgm:t>
        <a:bodyPr/>
        <a:lstStyle/>
        <a:p>
          <a:endParaRPr lang="en-US"/>
        </a:p>
      </dgm:t>
    </dgm:pt>
    <dgm:pt modelId="{9D3B318F-8052-4D6D-94AC-13E19D6E33E1}" type="sibTrans" cxnId="{8E37D1D3-BB62-4512-A360-949983296770}">
      <dgm:prSet/>
      <dgm:spPr/>
      <dgm:t>
        <a:bodyPr/>
        <a:lstStyle/>
        <a:p>
          <a:endParaRPr lang="en-US"/>
        </a:p>
      </dgm:t>
    </dgm:pt>
    <dgm:pt modelId="{CBB19F6C-3101-4E05-B60D-8078F60AEAB9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15,365</a:t>
          </a:r>
          <a:b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Fall 2021 employees including hospital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E6B4E-EC05-48B3-868A-F7B28DEDE3BA}" type="parTrans" cxnId="{7FB9A0E4-B858-4199-BF84-7AB3D3A0AAC4}">
      <dgm:prSet/>
      <dgm:spPr/>
      <dgm:t>
        <a:bodyPr/>
        <a:lstStyle/>
        <a:p>
          <a:endParaRPr lang="en-US"/>
        </a:p>
      </dgm:t>
    </dgm:pt>
    <dgm:pt modelId="{CF4C2257-6CC4-4A92-B21F-D32EEA61B673}" type="sibTrans" cxnId="{7FB9A0E4-B858-4199-BF84-7AB3D3A0AAC4}">
      <dgm:prSet/>
      <dgm:spPr/>
      <dgm:t>
        <a:bodyPr/>
        <a:lstStyle/>
        <a:p>
          <a:endParaRPr lang="en-US"/>
        </a:p>
      </dgm:t>
    </dgm:pt>
    <dgm:pt modelId="{792A319F-6B23-49F5-80D1-42409C16EE2B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2,866</a:t>
          </a:r>
          <a:b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Fall 2021Faculty</a:t>
          </a:r>
          <a:b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full-time &amp; part-time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18792-F728-4D05-9CD4-3CEC057F8231}" type="parTrans" cxnId="{277A003E-873E-4DA9-8414-54C370E93739}">
      <dgm:prSet/>
      <dgm:spPr/>
      <dgm:t>
        <a:bodyPr/>
        <a:lstStyle/>
        <a:p>
          <a:endParaRPr lang="en-US"/>
        </a:p>
      </dgm:t>
    </dgm:pt>
    <dgm:pt modelId="{B3F5E3E1-11AE-4CA2-A786-747690FEE351}" type="sibTrans" cxnId="{277A003E-873E-4DA9-8414-54C370E93739}">
      <dgm:prSet/>
      <dgm:spPr/>
      <dgm:t>
        <a:bodyPr/>
        <a:lstStyle/>
        <a:p>
          <a:endParaRPr lang="en-US"/>
        </a:p>
      </dgm:t>
    </dgm:pt>
    <dgm:pt modelId="{3C39D733-6F3F-42ED-A8D2-E54AE1C5173A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#93</a:t>
          </a:r>
          <a:br>
            <a:rPr lang="en-US" sz="17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U.S. News &amp; World Report Rank 2022</a:t>
          </a:r>
        </a:p>
      </dgm:t>
    </dgm:pt>
    <dgm:pt modelId="{38AB54DF-25EA-466F-8E1B-0F89CF0CA7F9}" type="parTrans" cxnId="{33A331EE-76F8-41FC-9A32-A6D4498FCA40}">
      <dgm:prSet/>
      <dgm:spPr/>
      <dgm:t>
        <a:bodyPr/>
        <a:lstStyle/>
        <a:p>
          <a:endParaRPr lang="en-US"/>
        </a:p>
      </dgm:t>
    </dgm:pt>
    <dgm:pt modelId="{1D200413-8637-4844-93A4-CD3E8B4BE890}" type="sibTrans" cxnId="{33A331EE-76F8-41FC-9A32-A6D4498FCA40}">
      <dgm:prSet/>
      <dgm:spPr/>
      <dgm:t>
        <a:bodyPr/>
        <a:lstStyle/>
        <a:p>
          <a:endParaRPr lang="en-US"/>
        </a:p>
      </dgm:t>
    </dgm:pt>
    <dgm:pt modelId="{095A9D4D-6563-4E18-A3A2-3AF34FF9E555}">
      <dgm:prSet phldrT="[Text]" custT="1"/>
      <dgm:spPr/>
      <dgm:t>
        <a:bodyPr lIns="0" rIns="0"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3.8 Billion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USD Annual Budget</a:t>
          </a:r>
          <a:endParaRPr lang="en-U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EE8E18-AAF5-42AA-B312-E1AE4940579C}" type="parTrans" cxnId="{656652B7-3F2B-4623-BA47-514B18C615C4}">
      <dgm:prSet/>
      <dgm:spPr/>
      <dgm:t>
        <a:bodyPr/>
        <a:lstStyle/>
        <a:p>
          <a:endParaRPr lang="en-US"/>
        </a:p>
      </dgm:t>
    </dgm:pt>
    <dgm:pt modelId="{1589A3E5-43CF-44F0-B425-44A5129B8EEC}" type="sibTrans" cxnId="{656652B7-3F2B-4623-BA47-514B18C615C4}">
      <dgm:prSet/>
      <dgm:spPr/>
      <dgm:t>
        <a:bodyPr/>
        <a:lstStyle/>
        <a:p>
          <a:endParaRPr lang="en-US"/>
        </a:p>
      </dgm:t>
    </dgm:pt>
    <dgm:pt modelId="{9AAEC8CD-4AE8-47D2-8D42-5113CCFA1192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1957</a:t>
          </a:r>
          <a:br>
            <a:rPr lang="en-US" sz="31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Founded</a:t>
          </a:r>
        </a:p>
      </dgm:t>
    </dgm:pt>
    <dgm:pt modelId="{84AC09E7-39BA-4D2C-8474-BAEA2B5B492D}" type="parTrans" cxnId="{C6ECCFDB-6018-41A2-BDEE-4C6ABFFEB2D2}">
      <dgm:prSet/>
      <dgm:spPr/>
      <dgm:t>
        <a:bodyPr/>
        <a:lstStyle/>
        <a:p>
          <a:endParaRPr lang="en-US"/>
        </a:p>
      </dgm:t>
    </dgm:pt>
    <dgm:pt modelId="{79E15FBA-CC30-4BEF-A692-A380A4CAA132}" type="sibTrans" cxnId="{C6ECCFDB-6018-41A2-BDEE-4C6ABFFEB2D2}">
      <dgm:prSet/>
      <dgm:spPr/>
      <dgm:t>
        <a:bodyPr/>
        <a:lstStyle/>
        <a:p>
          <a:endParaRPr lang="en-US"/>
        </a:p>
      </dgm:t>
    </dgm:pt>
    <dgm:pt modelId="{AA02F775-8B8D-485E-A942-A6CB8CEBCC85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2001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Joined AAU</a:t>
          </a:r>
        </a:p>
      </dgm:t>
    </dgm:pt>
    <dgm:pt modelId="{3E24C54D-6177-4AE2-ACD7-C8A7171C63CC}" type="parTrans" cxnId="{15AB276E-EAF6-44BC-A579-B4044285B7BA}">
      <dgm:prSet/>
      <dgm:spPr/>
      <dgm:t>
        <a:bodyPr/>
        <a:lstStyle/>
        <a:p>
          <a:endParaRPr lang="en-US"/>
        </a:p>
      </dgm:t>
    </dgm:pt>
    <dgm:pt modelId="{690AA563-2D2E-454B-A279-3F31C24B0EEB}" type="sibTrans" cxnId="{15AB276E-EAF6-44BC-A579-B4044285B7BA}">
      <dgm:prSet/>
      <dgm:spPr/>
      <dgm:t>
        <a:bodyPr/>
        <a:lstStyle/>
        <a:p>
          <a:endParaRPr lang="en-US"/>
        </a:p>
      </dgm:t>
    </dgm:pt>
    <dgm:pt modelId="{C6A2C89D-CC85-49EB-9DDC-803D5996A18E}" type="pres">
      <dgm:prSet presAssocID="{5E323F2A-F062-4668-9781-4D6A574F100B}" presName="diagram" presStyleCnt="0">
        <dgm:presLayoutVars>
          <dgm:dir/>
          <dgm:resizeHandles val="exact"/>
        </dgm:presLayoutVars>
      </dgm:prSet>
      <dgm:spPr/>
    </dgm:pt>
    <dgm:pt modelId="{E90E6828-F822-4E7A-B648-AE0613EC094B}" type="pres">
      <dgm:prSet presAssocID="{22261917-7610-40A6-A492-5F61AA259519}" presName="node" presStyleLbl="node1" presStyleIdx="0" presStyleCnt="12" custScaleX="107197">
        <dgm:presLayoutVars>
          <dgm:bulletEnabled val="1"/>
        </dgm:presLayoutVars>
      </dgm:prSet>
      <dgm:spPr/>
    </dgm:pt>
    <dgm:pt modelId="{01CC70C5-D156-4834-9974-A96B0F9B8A8B}" type="pres">
      <dgm:prSet presAssocID="{EE5186E9-4B78-41D0-BF26-FCA1687C6BCB}" presName="sibTrans" presStyleCnt="0"/>
      <dgm:spPr/>
    </dgm:pt>
    <dgm:pt modelId="{9212F73D-3C7D-4527-A675-8ED220DD7AAF}" type="pres">
      <dgm:prSet presAssocID="{D5D6A421-A15F-49AD-ACE2-1CFFB3B9F9EC}" presName="node" presStyleLbl="node1" presStyleIdx="1" presStyleCnt="12">
        <dgm:presLayoutVars>
          <dgm:bulletEnabled val="1"/>
        </dgm:presLayoutVars>
      </dgm:prSet>
      <dgm:spPr/>
    </dgm:pt>
    <dgm:pt modelId="{1ACA50C7-A3C8-403D-A944-5FA6E7967B96}" type="pres">
      <dgm:prSet presAssocID="{AC5FEFAB-7952-438A-88CA-779E3A8AB653}" presName="sibTrans" presStyleCnt="0"/>
      <dgm:spPr/>
    </dgm:pt>
    <dgm:pt modelId="{3D95C579-C9BD-45A3-A51B-F237C9314958}" type="pres">
      <dgm:prSet presAssocID="{001DF826-C0C4-4777-B8C3-3229D1216441}" presName="node" presStyleLbl="node1" presStyleIdx="2" presStyleCnt="12">
        <dgm:presLayoutVars>
          <dgm:bulletEnabled val="1"/>
        </dgm:presLayoutVars>
      </dgm:prSet>
      <dgm:spPr/>
    </dgm:pt>
    <dgm:pt modelId="{55A5D39C-C928-4E1B-9912-0BC5703B3FF0}" type="pres">
      <dgm:prSet presAssocID="{42C69F9F-381E-45C2-9922-C42D0E125099}" presName="sibTrans" presStyleCnt="0"/>
      <dgm:spPr/>
    </dgm:pt>
    <dgm:pt modelId="{ED5B9660-61F9-4116-AF59-C8F55E1EDEB6}" type="pres">
      <dgm:prSet presAssocID="{CFBA86B3-EABD-4C8E-83CB-B60BD378C66C}" presName="node" presStyleLbl="node1" presStyleIdx="3" presStyleCnt="12" custScaleX="107197">
        <dgm:presLayoutVars>
          <dgm:bulletEnabled val="1"/>
        </dgm:presLayoutVars>
      </dgm:prSet>
      <dgm:spPr/>
    </dgm:pt>
    <dgm:pt modelId="{48976111-3251-4F61-A6DA-14BC3CB9B077}" type="pres">
      <dgm:prSet presAssocID="{13856FAB-6B58-44C3-B613-114F062FCFBF}" presName="sibTrans" presStyleCnt="0"/>
      <dgm:spPr/>
    </dgm:pt>
    <dgm:pt modelId="{378639B0-1AF9-43A6-BF03-FA8628447C98}" type="pres">
      <dgm:prSet presAssocID="{7C0B425D-56F5-444A-8F24-9E2087182684}" presName="node" presStyleLbl="node1" presStyleIdx="4" presStyleCnt="12">
        <dgm:presLayoutVars>
          <dgm:bulletEnabled val="1"/>
        </dgm:presLayoutVars>
      </dgm:prSet>
      <dgm:spPr/>
    </dgm:pt>
    <dgm:pt modelId="{2762D9ED-658C-4889-A4CB-A196D72D6A4E}" type="pres">
      <dgm:prSet presAssocID="{9D3B318F-8052-4D6D-94AC-13E19D6E33E1}" presName="sibTrans" presStyleCnt="0"/>
      <dgm:spPr/>
    </dgm:pt>
    <dgm:pt modelId="{3B68AF9B-57A4-48B7-82D1-B722DAC976A0}" type="pres">
      <dgm:prSet presAssocID="{DB4C1D1F-0887-40FC-BB3A-D94B37B4E269}" presName="node" presStyleLbl="node1" presStyleIdx="5" presStyleCnt="12">
        <dgm:presLayoutVars>
          <dgm:bulletEnabled val="1"/>
        </dgm:presLayoutVars>
      </dgm:prSet>
      <dgm:spPr/>
    </dgm:pt>
    <dgm:pt modelId="{D4E412A0-829F-47E2-AF46-80D793DC02B3}" type="pres">
      <dgm:prSet presAssocID="{2385CAE2-AB5C-4A16-8C74-06A7F21BE5AE}" presName="sibTrans" presStyleCnt="0"/>
      <dgm:spPr/>
    </dgm:pt>
    <dgm:pt modelId="{3808C335-6C78-43AA-81DD-7537B0361A8C}" type="pres">
      <dgm:prSet presAssocID="{CBB19F6C-3101-4E05-B60D-8078F60AEAB9}" presName="node" presStyleLbl="node1" presStyleIdx="6" presStyleCnt="12" custScaleX="107197">
        <dgm:presLayoutVars>
          <dgm:bulletEnabled val="1"/>
        </dgm:presLayoutVars>
      </dgm:prSet>
      <dgm:spPr/>
    </dgm:pt>
    <dgm:pt modelId="{289F47DB-5A53-4C69-990D-0682611740BF}" type="pres">
      <dgm:prSet presAssocID="{CF4C2257-6CC4-4A92-B21F-D32EEA61B673}" presName="sibTrans" presStyleCnt="0"/>
      <dgm:spPr/>
    </dgm:pt>
    <dgm:pt modelId="{2C016D34-27E7-434C-ABF6-FCB41424A962}" type="pres">
      <dgm:prSet presAssocID="{792A319F-6B23-49F5-80D1-42409C16EE2B}" presName="node" presStyleLbl="node1" presStyleIdx="7" presStyleCnt="12">
        <dgm:presLayoutVars>
          <dgm:bulletEnabled val="1"/>
        </dgm:presLayoutVars>
      </dgm:prSet>
      <dgm:spPr/>
    </dgm:pt>
    <dgm:pt modelId="{F8A41261-7AD0-4679-9D97-00919FDC494D}" type="pres">
      <dgm:prSet presAssocID="{B3F5E3E1-11AE-4CA2-A786-747690FEE351}" presName="sibTrans" presStyleCnt="0"/>
      <dgm:spPr/>
    </dgm:pt>
    <dgm:pt modelId="{0988AEF0-A9D6-4698-B4B0-E4F57F22663F}" type="pres">
      <dgm:prSet presAssocID="{3C39D733-6F3F-42ED-A8D2-E54AE1C5173A}" presName="node" presStyleLbl="node1" presStyleIdx="8" presStyleCnt="12">
        <dgm:presLayoutVars>
          <dgm:bulletEnabled val="1"/>
        </dgm:presLayoutVars>
      </dgm:prSet>
      <dgm:spPr/>
    </dgm:pt>
    <dgm:pt modelId="{951B9E61-A852-44BA-BE85-A97C84459133}" type="pres">
      <dgm:prSet presAssocID="{1D200413-8637-4844-93A4-CD3E8B4BE890}" presName="sibTrans" presStyleCnt="0"/>
      <dgm:spPr/>
    </dgm:pt>
    <dgm:pt modelId="{67779282-8B4A-4F11-834C-E60D2DE25D34}" type="pres">
      <dgm:prSet presAssocID="{095A9D4D-6563-4E18-A3A2-3AF34FF9E555}" presName="node" presStyleLbl="node1" presStyleIdx="9" presStyleCnt="12" custScaleX="107197">
        <dgm:presLayoutVars>
          <dgm:bulletEnabled val="1"/>
        </dgm:presLayoutVars>
      </dgm:prSet>
      <dgm:spPr/>
    </dgm:pt>
    <dgm:pt modelId="{D595880C-AC5C-4EB8-A0D3-0240024980ED}" type="pres">
      <dgm:prSet presAssocID="{1589A3E5-43CF-44F0-B425-44A5129B8EEC}" presName="sibTrans" presStyleCnt="0"/>
      <dgm:spPr/>
    </dgm:pt>
    <dgm:pt modelId="{C8BDF1E3-16E6-4F62-8DDB-740E695BACAD}" type="pres">
      <dgm:prSet presAssocID="{9AAEC8CD-4AE8-47D2-8D42-5113CCFA1192}" presName="node" presStyleLbl="node1" presStyleIdx="10" presStyleCnt="12">
        <dgm:presLayoutVars>
          <dgm:bulletEnabled val="1"/>
        </dgm:presLayoutVars>
      </dgm:prSet>
      <dgm:spPr/>
    </dgm:pt>
    <dgm:pt modelId="{85569AB3-0598-454F-9942-0A6D40AE34AC}" type="pres">
      <dgm:prSet presAssocID="{79E15FBA-CC30-4BEF-A692-A380A4CAA132}" presName="sibTrans" presStyleCnt="0"/>
      <dgm:spPr/>
    </dgm:pt>
    <dgm:pt modelId="{ACBCB171-3183-463F-B84C-B4FF059EC1CB}" type="pres">
      <dgm:prSet presAssocID="{AA02F775-8B8D-485E-A942-A6CB8CEBCC8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44A4D15-7E91-4F2F-A812-B8AA66176812}" srcId="{5E323F2A-F062-4668-9781-4D6A574F100B}" destId="{DB4C1D1F-0887-40FC-BB3A-D94B37B4E269}" srcOrd="5" destOrd="0" parTransId="{E3068621-FEFA-4378-9AD6-11C8404135CD}" sibTransId="{2385CAE2-AB5C-4A16-8C74-06A7F21BE5AE}"/>
    <dgm:cxn modelId="{DF0EEA1C-2C8D-4628-B9D2-F199B344B277}" type="presOf" srcId="{22261917-7610-40A6-A492-5F61AA259519}" destId="{E90E6828-F822-4E7A-B648-AE0613EC094B}" srcOrd="0" destOrd="0" presId="urn:microsoft.com/office/officeart/2005/8/layout/default"/>
    <dgm:cxn modelId="{5FF6AC35-EA7F-4509-B211-1B6A089DB11D}" type="presOf" srcId="{792A319F-6B23-49F5-80D1-42409C16EE2B}" destId="{2C016D34-27E7-434C-ABF6-FCB41424A962}" srcOrd="0" destOrd="0" presId="urn:microsoft.com/office/officeart/2005/8/layout/default"/>
    <dgm:cxn modelId="{277A003E-873E-4DA9-8414-54C370E93739}" srcId="{5E323F2A-F062-4668-9781-4D6A574F100B}" destId="{792A319F-6B23-49F5-80D1-42409C16EE2B}" srcOrd="7" destOrd="0" parTransId="{80F18792-F728-4D05-9CD4-3CEC057F8231}" sibTransId="{B3F5E3E1-11AE-4CA2-A786-747690FEE351}"/>
    <dgm:cxn modelId="{91AF013E-17B8-468F-995C-CF732785900D}" type="presOf" srcId="{AA02F775-8B8D-485E-A942-A6CB8CEBCC85}" destId="{ACBCB171-3183-463F-B84C-B4FF059EC1CB}" srcOrd="0" destOrd="0" presId="urn:microsoft.com/office/officeart/2005/8/layout/default"/>
    <dgm:cxn modelId="{34512769-6922-4092-B9E3-E6193C58D1DF}" srcId="{5E323F2A-F062-4668-9781-4D6A574F100B}" destId="{CFBA86B3-EABD-4C8E-83CB-B60BD378C66C}" srcOrd="3" destOrd="0" parTransId="{09FA4647-1E28-4AFC-BDFF-592A19EFD551}" sibTransId="{13856FAB-6B58-44C3-B613-114F062FCFBF}"/>
    <dgm:cxn modelId="{15AB276E-EAF6-44BC-A579-B4044285B7BA}" srcId="{5E323F2A-F062-4668-9781-4D6A574F100B}" destId="{AA02F775-8B8D-485E-A942-A6CB8CEBCC85}" srcOrd="11" destOrd="0" parTransId="{3E24C54D-6177-4AE2-ACD7-C8A7171C63CC}" sibTransId="{690AA563-2D2E-454B-A279-3F31C24B0EEB}"/>
    <dgm:cxn modelId="{D430CA52-5A8F-43B5-AC5A-5A6C10F2E7AC}" type="presOf" srcId="{5E323F2A-F062-4668-9781-4D6A574F100B}" destId="{C6A2C89D-CC85-49EB-9DDC-803D5996A18E}" srcOrd="0" destOrd="0" presId="urn:microsoft.com/office/officeart/2005/8/layout/default"/>
    <dgm:cxn modelId="{A0521856-21B2-44B7-92F6-1834A470140C}" type="presOf" srcId="{CFBA86B3-EABD-4C8E-83CB-B60BD378C66C}" destId="{ED5B9660-61F9-4116-AF59-C8F55E1EDEB6}" srcOrd="0" destOrd="0" presId="urn:microsoft.com/office/officeart/2005/8/layout/default"/>
    <dgm:cxn modelId="{F2E99277-112D-41EB-8FBE-7D09DCBDC271}" type="presOf" srcId="{001DF826-C0C4-4777-B8C3-3229D1216441}" destId="{3D95C579-C9BD-45A3-A51B-F237C9314958}" srcOrd="0" destOrd="0" presId="urn:microsoft.com/office/officeart/2005/8/layout/default"/>
    <dgm:cxn modelId="{097C1758-6AA0-42B3-81C6-F1C105BDE78E}" srcId="{5E323F2A-F062-4668-9781-4D6A574F100B}" destId="{22261917-7610-40A6-A492-5F61AA259519}" srcOrd="0" destOrd="0" parTransId="{A78BBDBF-ACD9-4842-96EB-37C917953F73}" sibTransId="{EE5186E9-4B78-41D0-BF26-FCA1687C6BCB}"/>
    <dgm:cxn modelId="{32EB8A59-DCCF-4AF7-A031-2708B9010924}" type="presOf" srcId="{7C0B425D-56F5-444A-8F24-9E2087182684}" destId="{378639B0-1AF9-43A6-BF03-FA8628447C98}" srcOrd="0" destOrd="0" presId="urn:microsoft.com/office/officeart/2005/8/layout/default"/>
    <dgm:cxn modelId="{487A0585-1292-428C-A2D4-E4965D4C6DC8}" type="presOf" srcId="{CBB19F6C-3101-4E05-B60D-8078F60AEAB9}" destId="{3808C335-6C78-43AA-81DD-7537B0361A8C}" srcOrd="0" destOrd="0" presId="urn:microsoft.com/office/officeart/2005/8/layout/default"/>
    <dgm:cxn modelId="{B1FD34A8-9843-462F-A4C6-71AEEBB4DB52}" type="presOf" srcId="{3C39D733-6F3F-42ED-A8D2-E54AE1C5173A}" destId="{0988AEF0-A9D6-4698-B4B0-E4F57F22663F}" srcOrd="0" destOrd="0" presId="urn:microsoft.com/office/officeart/2005/8/layout/default"/>
    <dgm:cxn modelId="{A4293DB5-2300-41EC-9106-E14D2B20D52E}" type="presOf" srcId="{DB4C1D1F-0887-40FC-BB3A-D94B37B4E269}" destId="{3B68AF9B-57A4-48B7-82D1-B722DAC976A0}" srcOrd="0" destOrd="0" presId="urn:microsoft.com/office/officeart/2005/8/layout/default"/>
    <dgm:cxn modelId="{656652B7-3F2B-4623-BA47-514B18C615C4}" srcId="{5E323F2A-F062-4668-9781-4D6A574F100B}" destId="{095A9D4D-6563-4E18-A3A2-3AF34FF9E555}" srcOrd="9" destOrd="0" parTransId="{84EE8E18-AAF5-42AA-B312-E1AE4940579C}" sibTransId="{1589A3E5-43CF-44F0-B425-44A5129B8EEC}"/>
    <dgm:cxn modelId="{C51019BB-B87E-48BD-AB6C-742D3CE6178B}" srcId="{5E323F2A-F062-4668-9781-4D6A574F100B}" destId="{D5D6A421-A15F-49AD-ACE2-1CFFB3B9F9EC}" srcOrd="1" destOrd="0" parTransId="{876D9B0E-C8EA-4CAA-BC12-A1A2975E8EFF}" sibTransId="{AC5FEFAB-7952-438A-88CA-779E3A8AB653}"/>
    <dgm:cxn modelId="{C869E8C3-E680-442E-831E-8D63D6D61C64}" srcId="{5E323F2A-F062-4668-9781-4D6A574F100B}" destId="{001DF826-C0C4-4777-B8C3-3229D1216441}" srcOrd="2" destOrd="0" parTransId="{A65AB134-3D75-4EE2-B9D6-E1CF892BAA21}" sibTransId="{42C69F9F-381E-45C2-9922-C42D0E125099}"/>
    <dgm:cxn modelId="{3BEC5EC8-5D8B-4D52-8FE3-B826DD75C3AE}" type="presOf" srcId="{095A9D4D-6563-4E18-A3A2-3AF34FF9E555}" destId="{67779282-8B4A-4F11-834C-E60D2DE25D34}" srcOrd="0" destOrd="0" presId="urn:microsoft.com/office/officeart/2005/8/layout/default"/>
    <dgm:cxn modelId="{8E37D1D3-BB62-4512-A360-949983296770}" srcId="{5E323F2A-F062-4668-9781-4D6A574F100B}" destId="{7C0B425D-56F5-444A-8F24-9E2087182684}" srcOrd="4" destOrd="0" parTransId="{77F5C445-6EA2-4537-8CE8-43FE921BFF94}" sibTransId="{9D3B318F-8052-4D6D-94AC-13E19D6E33E1}"/>
    <dgm:cxn modelId="{4FD5DCD9-347C-42DF-AF74-54E715BA7629}" type="presOf" srcId="{9AAEC8CD-4AE8-47D2-8D42-5113CCFA1192}" destId="{C8BDF1E3-16E6-4F62-8DDB-740E695BACAD}" srcOrd="0" destOrd="0" presId="urn:microsoft.com/office/officeart/2005/8/layout/default"/>
    <dgm:cxn modelId="{C6ECCFDB-6018-41A2-BDEE-4C6ABFFEB2D2}" srcId="{5E323F2A-F062-4668-9781-4D6A574F100B}" destId="{9AAEC8CD-4AE8-47D2-8D42-5113CCFA1192}" srcOrd="10" destOrd="0" parTransId="{84AC09E7-39BA-4D2C-8474-BAEA2B5B492D}" sibTransId="{79E15FBA-CC30-4BEF-A692-A380A4CAA132}"/>
    <dgm:cxn modelId="{7FB9A0E4-B858-4199-BF84-7AB3D3A0AAC4}" srcId="{5E323F2A-F062-4668-9781-4D6A574F100B}" destId="{CBB19F6C-3101-4E05-B60D-8078F60AEAB9}" srcOrd="6" destOrd="0" parTransId="{DB8E6B4E-EC05-48B3-868A-F7B28DEDE3BA}" sibTransId="{CF4C2257-6CC4-4A92-B21F-D32EEA61B673}"/>
    <dgm:cxn modelId="{1D703BE7-6637-4336-A8B5-FDE9B5718A70}" type="presOf" srcId="{D5D6A421-A15F-49AD-ACE2-1CFFB3B9F9EC}" destId="{9212F73D-3C7D-4527-A675-8ED220DD7AAF}" srcOrd="0" destOrd="0" presId="urn:microsoft.com/office/officeart/2005/8/layout/default"/>
    <dgm:cxn modelId="{33A331EE-76F8-41FC-9A32-A6D4498FCA40}" srcId="{5E323F2A-F062-4668-9781-4D6A574F100B}" destId="{3C39D733-6F3F-42ED-A8D2-E54AE1C5173A}" srcOrd="8" destOrd="0" parTransId="{38AB54DF-25EA-466F-8E1B-0F89CF0CA7F9}" sibTransId="{1D200413-8637-4844-93A4-CD3E8B4BE890}"/>
    <dgm:cxn modelId="{33554067-4820-4042-AE69-B967ED930C20}" type="presParOf" srcId="{C6A2C89D-CC85-49EB-9DDC-803D5996A18E}" destId="{E90E6828-F822-4E7A-B648-AE0613EC094B}" srcOrd="0" destOrd="0" presId="urn:microsoft.com/office/officeart/2005/8/layout/default"/>
    <dgm:cxn modelId="{9001D2F5-AE7F-453D-BD62-15870412B277}" type="presParOf" srcId="{C6A2C89D-CC85-49EB-9DDC-803D5996A18E}" destId="{01CC70C5-D156-4834-9974-A96B0F9B8A8B}" srcOrd="1" destOrd="0" presId="urn:microsoft.com/office/officeart/2005/8/layout/default"/>
    <dgm:cxn modelId="{0F094820-E5F4-4266-9482-3E0774F46E9C}" type="presParOf" srcId="{C6A2C89D-CC85-49EB-9DDC-803D5996A18E}" destId="{9212F73D-3C7D-4527-A675-8ED220DD7AAF}" srcOrd="2" destOrd="0" presId="urn:microsoft.com/office/officeart/2005/8/layout/default"/>
    <dgm:cxn modelId="{DCB8B30C-93AC-46A9-868A-907A35309173}" type="presParOf" srcId="{C6A2C89D-CC85-49EB-9DDC-803D5996A18E}" destId="{1ACA50C7-A3C8-403D-A944-5FA6E7967B96}" srcOrd="3" destOrd="0" presId="urn:microsoft.com/office/officeart/2005/8/layout/default"/>
    <dgm:cxn modelId="{EE87F3E5-8F7D-41B8-9217-F713B0C87D80}" type="presParOf" srcId="{C6A2C89D-CC85-49EB-9DDC-803D5996A18E}" destId="{3D95C579-C9BD-45A3-A51B-F237C9314958}" srcOrd="4" destOrd="0" presId="urn:microsoft.com/office/officeart/2005/8/layout/default"/>
    <dgm:cxn modelId="{56220804-71EB-4BC4-9235-A9EBD94AE640}" type="presParOf" srcId="{C6A2C89D-CC85-49EB-9DDC-803D5996A18E}" destId="{55A5D39C-C928-4E1B-9912-0BC5703B3FF0}" srcOrd="5" destOrd="0" presId="urn:microsoft.com/office/officeart/2005/8/layout/default"/>
    <dgm:cxn modelId="{778CD9A7-1FED-4648-AFFE-885E3DB20B4B}" type="presParOf" srcId="{C6A2C89D-CC85-49EB-9DDC-803D5996A18E}" destId="{ED5B9660-61F9-4116-AF59-C8F55E1EDEB6}" srcOrd="6" destOrd="0" presId="urn:microsoft.com/office/officeart/2005/8/layout/default"/>
    <dgm:cxn modelId="{BE0A383D-75C6-4024-8C93-E678DE366838}" type="presParOf" srcId="{C6A2C89D-CC85-49EB-9DDC-803D5996A18E}" destId="{48976111-3251-4F61-A6DA-14BC3CB9B077}" srcOrd="7" destOrd="0" presId="urn:microsoft.com/office/officeart/2005/8/layout/default"/>
    <dgm:cxn modelId="{A3E28F31-86FC-47B8-ABF2-F811A0A73F8C}" type="presParOf" srcId="{C6A2C89D-CC85-49EB-9DDC-803D5996A18E}" destId="{378639B0-1AF9-43A6-BF03-FA8628447C98}" srcOrd="8" destOrd="0" presId="urn:microsoft.com/office/officeart/2005/8/layout/default"/>
    <dgm:cxn modelId="{3AB6FF3A-6C23-4DE7-AEB1-8E882B75A220}" type="presParOf" srcId="{C6A2C89D-CC85-49EB-9DDC-803D5996A18E}" destId="{2762D9ED-658C-4889-A4CB-A196D72D6A4E}" srcOrd="9" destOrd="0" presId="urn:microsoft.com/office/officeart/2005/8/layout/default"/>
    <dgm:cxn modelId="{44B04A61-6161-4DFC-AD23-FA3146F239CF}" type="presParOf" srcId="{C6A2C89D-CC85-49EB-9DDC-803D5996A18E}" destId="{3B68AF9B-57A4-48B7-82D1-B722DAC976A0}" srcOrd="10" destOrd="0" presId="urn:microsoft.com/office/officeart/2005/8/layout/default"/>
    <dgm:cxn modelId="{86C64985-D44A-4D75-BD56-5986A06A7D50}" type="presParOf" srcId="{C6A2C89D-CC85-49EB-9DDC-803D5996A18E}" destId="{D4E412A0-829F-47E2-AF46-80D793DC02B3}" srcOrd="11" destOrd="0" presId="urn:microsoft.com/office/officeart/2005/8/layout/default"/>
    <dgm:cxn modelId="{13B7AF52-CEE2-48FB-9B3A-394E7A45ED4C}" type="presParOf" srcId="{C6A2C89D-CC85-49EB-9DDC-803D5996A18E}" destId="{3808C335-6C78-43AA-81DD-7537B0361A8C}" srcOrd="12" destOrd="0" presId="urn:microsoft.com/office/officeart/2005/8/layout/default"/>
    <dgm:cxn modelId="{CF953806-B2F3-4ECE-AD99-00C80D09F994}" type="presParOf" srcId="{C6A2C89D-CC85-49EB-9DDC-803D5996A18E}" destId="{289F47DB-5A53-4C69-990D-0682611740BF}" srcOrd="13" destOrd="0" presId="urn:microsoft.com/office/officeart/2005/8/layout/default"/>
    <dgm:cxn modelId="{8C5F8C6C-3015-492D-ADDE-E43153454587}" type="presParOf" srcId="{C6A2C89D-CC85-49EB-9DDC-803D5996A18E}" destId="{2C016D34-27E7-434C-ABF6-FCB41424A962}" srcOrd="14" destOrd="0" presId="urn:microsoft.com/office/officeart/2005/8/layout/default"/>
    <dgm:cxn modelId="{287DA9E6-D308-4E49-A86F-297C6896F9CF}" type="presParOf" srcId="{C6A2C89D-CC85-49EB-9DDC-803D5996A18E}" destId="{F8A41261-7AD0-4679-9D97-00919FDC494D}" srcOrd="15" destOrd="0" presId="urn:microsoft.com/office/officeart/2005/8/layout/default"/>
    <dgm:cxn modelId="{F0C3D807-F935-4182-8AB9-6F1FD37F38CD}" type="presParOf" srcId="{C6A2C89D-CC85-49EB-9DDC-803D5996A18E}" destId="{0988AEF0-A9D6-4698-B4B0-E4F57F22663F}" srcOrd="16" destOrd="0" presId="urn:microsoft.com/office/officeart/2005/8/layout/default"/>
    <dgm:cxn modelId="{CF84A8E9-628A-4DAE-B6CA-E4ED8DD8C592}" type="presParOf" srcId="{C6A2C89D-CC85-49EB-9DDC-803D5996A18E}" destId="{951B9E61-A852-44BA-BE85-A97C84459133}" srcOrd="17" destOrd="0" presId="urn:microsoft.com/office/officeart/2005/8/layout/default"/>
    <dgm:cxn modelId="{5FC4C83C-96BE-4DB5-9DA0-2E4C54730535}" type="presParOf" srcId="{C6A2C89D-CC85-49EB-9DDC-803D5996A18E}" destId="{67779282-8B4A-4F11-834C-E60D2DE25D34}" srcOrd="18" destOrd="0" presId="urn:microsoft.com/office/officeart/2005/8/layout/default"/>
    <dgm:cxn modelId="{F4D0B792-23F8-43D8-A85E-BF67E5F81BCA}" type="presParOf" srcId="{C6A2C89D-CC85-49EB-9DDC-803D5996A18E}" destId="{D595880C-AC5C-4EB8-A0D3-0240024980ED}" srcOrd="19" destOrd="0" presId="urn:microsoft.com/office/officeart/2005/8/layout/default"/>
    <dgm:cxn modelId="{F5807259-352D-4BBB-BA49-6C602A06EBDC}" type="presParOf" srcId="{C6A2C89D-CC85-49EB-9DDC-803D5996A18E}" destId="{C8BDF1E3-16E6-4F62-8DDB-740E695BACAD}" srcOrd="20" destOrd="0" presId="urn:microsoft.com/office/officeart/2005/8/layout/default"/>
    <dgm:cxn modelId="{B3116696-4E86-46EE-A8EA-E8BF92CEBC3D}" type="presParOf" srcId="{C6A2C89D-CC85-49EB-9DDC-803D5996A18E}" destId="{85569AB3-0598-454F-9942-0A6D40AE34AC}" srcOrd="21" destOrd="0" presId="urn:microsoft.com/office/officeart/2005/8/layout/default"/>
    <dgm:cxn modelId="{FA140ABC-4FD7-4927-807E-DB7B4F34C9BA}" type="presParOf" srcId="{C6A2C89D-CC85-49EB-9DDC-803D5996A18E}" destId="{ACBCB171-3183-463F-B84C-B4FF059EC1CB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7BA343-C4E2-48A1-9F73-F9BFD8D24F5F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223BBE1-E806-431E-ADC5-487E6F16027D}">
      <dgm:prSet phldrT="[Text]"/>
      <dgm:spPr/>
      <dgm:t>
        <a:bodyPr/>
        <a:lstStyle/>
        <a:p>
          <a:r>
            <a:rPr lang="en-US" dirty="0"/>
            <a:t>Analytics Unit leader</a:t>
          </a:r>
        </a:p>
      </dgm:t>
    </dgm:pt>
    <dgm:pt modelId="{FBE070ED-2EEE-456D-8503-94540BB74465}" type="parTrans" cxnId="{972B8DF0-33FD-4DEB-B0A3-7560D1D4493F}">
      <dgm:prSet/>
      <dgm:spPr/>
      <dgm:t>
        <a:bodyPr/>
        <a:lstStyle/>
        <a:p>
          <a:endParaRPr lang="en-US"/>
        </a:p>
      </dgm:t>
    </dgm:pt>
    <dgm:pt modelId="{CA7FC40B-CE56-4F23-BE39-B1E2BD697F9B}" type="sibTrans" cxnId="{972B8DF0-33FD-4DEB-B0A3-7560D1D4493F}">
      <dgm:prSet/>
      <dgm:spPr/>
      <dgm:t>
        <a:bodyPr/>
        <a:lstStyle/>
        <a:p>
          <a:endParaRPr lang="en-US"/>
        </a:p>
      </dgm:t>
    </dgm:pt>
    <dgm:pt modelId="{8C03DFF5-0E1A-4FC9-9C11-0BADC689D1A4}">
      <dgm:prSet phldrT="[Text]"/>
      <dgm:spPr/>
      <dgm:t>
        <a:bodyPr/>
        <a:lstStyle/>
        <a:p>
          <a:r>
            <a:rPr lang="en-US" dirty="0"/>
            <a:t>Other staff</a:t>
          </a:r>
        </a:p>
      </dgm:t>
    </dgm:pt>
    <dgm:pt modelId="{97AFB947-6947-446C-8DAD-924AD0296481}" type="parTrans" cxnId="{C4D8897C-5660-4DD6-86E2-BF5D508F588D}">
      <dgm:prSet/>
      <dgm:spPr/>
      <dgm:t>
        <a:bodyPr/>
        <a:lstStyle/>
        <a:p>
          <a:endParaRPr lang="en-US"/>
        </a:p>
      </dgm:t>
    </dgm:pt>
    <dgm:pt modelId="{BC5012F1-F3A4-4ACD-A1DC-A57A989B2E6C}" type="sibTrans" cxnId="{C4D8897C-5660-4DD6-86E2-BF5D508F588D}">
      <dgm:prSet/>
      <dgm:spPr/>
      <dgm:t>
        <a:bodyPr/>
        <a:lstStyle/>
        <a:p>
          <a:endParaRPr lang="en-US"/>
        </a:p>
      </dgm:t>
    </dgm:pt>
    <dgm:pt modelId="{B2759316-EE4D-43E7-82E3-2C598D1523AE}">
      <dgm:prSet phldrT="[Text]"/>
      <dgm:spPr/>
      <dgm:t>
        <a:bodyPr/>
        <a:lstStyle/>
        <a:p>
          <a:r>
            <a:rPr lang="en-US" dirty="0"/>
            <a:t>Sr. Analytics Developer</a:t>
          </a:r>
        </a:p>
      </dgm:t>
    </dgm:pt>
    <dgm:pt modelId="{55BA0057-CCC4-4F34-A87C-089694F1B36C}" type="parTrans" cxnId="{1668EA63-90C4-486E-9523-D031AD25666E}">
      <dgm:prSet/>
      <dgm:spPr/>
      <dgm:t>
        <a:bodyPr/>
        <a:lstStyle/>
        <a:p>
          <a:endParaRPr lang="en-US"/>
        </a:p>
      </dgm:t>
    </dgm:pt>
    <dgm:pt modelId="{65AD5594-1CCB-49C9-96EE-A4C88A950A36}" type="sibTrans" cxnId="{1668EA63-90C4-486E-9523-D031AD25666E}">
      <dgm:prSet/>
      <dgm:spPr/>
      <dgm:t>
        <a:bodyPr/>
        <a:lstStyle/>
        <a:p>
          <a:endParaRPr lang="en-US"/>
        </a:p>
      </dgm:t>
    </dgm:pt>
    <dgm:pt modelId="{26D7D8CD-49B3-4D2D-8081-E1D78D93DACC}" type="pres">
      <dgm:prSet presAssocID="{4A7BA343-C4E2-48A1-9F73-F9BFD8D24F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8C57AF-9EBF-48CB-9E28-A5554167B113}" type="pres">
      <dgm:prSet presAssocID="{E223BBE1-E806-431E-ADC5-487E6F16027D}" presName="hierRoot1" presStyleCnt="0">
        <dgm:presLayoutVars>
          <dgm:hierBranch val="init"/>
        </dgm:presLayoutVars>
      </dgm:prSet>
      <dgm:spPr/>
    </dgm:pt>
    <dgm:pt modelId="{0665ACC3-C466-4FBA-9FC9-5A19C300DBAF}" type="pres">
      <dgm:prSet presAssocID="{E223BBE1-E806-431E-ADC5-487E6F16027D}" presName="rootComposite1" presStyleCnt="0"/>
      <dgm:spPr/>
    </dgm:pt>
    <dgm:pt modelId="{27BED0B1-6C39-4A18-A125-1ABC1A05FE45}" type="pres">
      <dgm:prSet presAssocID="{E223BBE1-E806-431E-ADC5-487E6F16027D}" presName="rootText1" presStyleLbl="node0" presStyleIdx="0" presStyleCnt="1">
        <dgm:presLayoutVars>
          <dgm:chPref val="3"/>
        </dgm:presLayoutVars>
      </dgm:prSet>
      <dgm:spPr/>
    </dgm:pt>
    <dgm:pt modelId="{29C2BDFF-3CAF-4C03-8F09-592C115333A9}" type="pres">
      <dgm:prSet presAssocID="{E223BBE1-E806-431E-ADC5-487E6F16027D}" presName="rootConnector1" presStyleLbl="node1" presStyleIdx="0" presStyleCnt="0"/>
      <dgm:spPr/>
    </dgm:pt>
    <dgm:pt modelId="{FFD34CD7-B3F1-4F31-A43D-DFB079EB8FEB}" type="pres">
      <dgm:prSet presAssocID="{E223BBE1-E806-431E-ADC5-487E6F16027D}" presName="hierChild2" presStyleCnt="0"/>
      <dgm:spPr/>
    </dgm:pt>
    <dgm:pt modelId="{2CD2A9B5-B9BA-4CC6-93EB-ACDF7A809F65}" type="pres">
      <dgm:prSet presAssocID="{97AFB947-6947-446C-8DAD-924AD0296481}" presName="Name37" presStyleLbl="parChTrans1D2" presStyleIdx="0" presStyleCnt="2"/>
      <dgm:spPr/>
    </dgm:pt>
    <dgm:pt modelId="{2980C054-8467-4A4B-9B27-7F67A35995EA}" type="pres">
      <dgm:prSet presAssocID="{8C03DFF5-0E1A-4FC9-9C11-0BADC689D1A4}" presName="hierRoot2" presStyleCnt="0">
        <dgm:presLayoutVars>
          <dgm:hierBranch val="init"/>
        </dgm:presLayoutVars>
      </dgm:prSet>
      <dgm:spPr/>
    </dgm:pt>
    <dgm:pt modelId="{D1D559E0-29A1-4120-B06F-973AA51A41AE}" type="pres">
      <dgm:prSet presAssocID="{8C03DFF5-0E1A-4FC9-9C11-0BADC689D1A4}" presName="rootComposite" presStyleCnt="0"/>
      <dgm:spPr/>
    </dgm:pt>
    <dgm:pt modelId="{9DEBBB9C-9EF0-4E64-BA5B-40916A9AC50C}" type="pres">
      <dgm:prSet presAssocID="{8C03DFF5-0E1A-4FC9-9C11-0BADC689D1A4}" presName="rootText" presStyleLbl="node2" presStyleIdx="0" presStyleCnt="2">
        <dgm:presLayoutVars>
          <dgm:chPref val="3"/>
        </dgm:presLayoutVars>
      </dgm:prSet>
      <dgm:spPr/>
    </dgm:pt>
    <dgm:pt modelId="{52DA4B90-C226-4E58-9B9F-91D6612B5DEF}" type="pres">
      <dgm:prSet presAssocID="{8C03DFF5-0E1A-4FC9-9C11-0BADC689D1A4}" presName="rootConnector" presStyleLbl="node2" presStyleIdx="0" presStyleCnt="2"/>
      <dgm:spPr/>
    </dgm:pt>
    <dgm:pt modelId="{7C227135-005B-40AE-B04E-A16D197F3DBB}" type="pres">
      <dgm:prSet presAssocID="{8C03DFF5-0E1A-4FC9-9C11-0BADC689D1A4}" presName="hierChild4" presStyleCnt="0"/>
      <dgm:spPr/>
    </dgm:pt>
    <dgm:pt modelId="{313037D6-19E4-4FC7-97A5-349C39D8E605}" type="pres">
      <dgm:prSet presAssocID="{8C03DFF5-0E1A-4FC9-9C11-0BADC689D1A4}" presName="hierChild5" presStyleCnt="0"/>
      <dgm:spPr/>
    </dgm:pt>
    <dgm:pt modelId="{09F7D307-7354-4A4E-84C8-A6C1D3A669A8}" type="pres">
      <dgm:prSet presAssocID="{55BA0057-CCC4-4F34-A87C-089694F1B36C}" presName="Name37" presStyleLbl="parChTrans1D2" presStyleIdx="1" presStyleCnt="2"/>
      <dgm:spPr/>
    </dgm:pt>
    <dgm:pt modelId="{ED3604F6-6B0E-4866-8BE8-1D57A5337035}" type="pres">
      <dgm:prSet presAssocID="{B2759316-EE4D-43E7-82E3-2C598D1523AE}" presName="hierRoot2" presStyleCnt="0">
        <dgm:presLayoutVars>
          <dgm:hierBranch val="init"/>
        </dgm:presLayoutVars>
      </dgm:prSet>
      <dgm:spPr/>
    </dgm:pt>
    <dgm:pt modelId="{B7025EF0-209A-4701-B2A9-4A97477A6044}" type="pres">
      <dgm:prSet presAssocID="{B2759316-EE4D-43E7-82E3-2C598D1523AE}" presName="rootComposite" presStyleCnt="0"/>
      <dgm:spPr/>
    </dgm:pt>
    <dgm:pt modelId="{FF0634B6-8CF4-41CF-8317-491479E5BE59}" type="pres">
      <dgm:prSet presAssocID="{B2759316-EE4D-43E7-82E3-2C598D1523AE}" presName="rootText" presStyleLbl="node2" presStyleIdx="1" presStyleCnt="2">
        <dgm:presLayoutVars>
          <dgm:chPref val="3"/>
        </dgm:presLayoutVars>
      </dgm:prSet>
      <dgm:spPr/>
    </dgm:pt>
    <dgm:pt modelId="{E34CE6CA-92AA-4D1D-BB9A-4CBE1FB77AFB}" type="pres">
      <dgm:prSet presAssocID="{B2759316-EE4D-43E7-82E3-2C598D1523AE}" presName="rootConnector" presStyleLbl="node2" presStyleIdx="1" presStyleCnt="2"/>
      <dgm:spPr/>
    </dgm:pt>
    <dgm:pt modelId="{26DE251F-3E1C-45E0-A2A4-A33193F0DDDB}" type="pres">
      <dgm:prSet presAssocID="{B2759316-EE4D-43E7-82E3-2C598D1523AE}" presName="hierChild4" presStyleCnt="0"/>
      <dgm:spPr/>
    </dgm:pt>
    <dgm:pt modelId="{8CFC3950-9551-4FCD-9649-858C81248828}" type="pres">
      <dgm:prSet presAssocID="{B2759316-EE4D-43E7-82E3-2C598D1523AE}" presName="hierChild5" presStyleCnt="0"/>
      <dgm:spPr/>
    </dgm:pt>
    <dgm:pt modelId="{445485EA-7519-4D9B-AD44-C44F6C16249D}" type="pres">
      <dgm:prSet presAssocID="{E223BBE1-E806-431E-ADC5-487E6F16027D}" presName="hierChild3" presStyleCnt="0"/>
      <dgm:spPr/>
    </dgm:pt>
  </dgm:ptLst>
  <dgm:cxnLst>
    <dgm:cxn modelId="{E7DD2900-7833-492B-A6CB-E36FD5C6E4CA}" type="presOf" srcId="{B2759316-EE4D-43E7-82E3-2C598D1523AE}" destId="{E34CE6CA-92AA-4D1D-BB9A-4CBE1FB77AFB}" srcOrd="1" destOrd="0" presId="urn:microsoft.com/office/officeart/2005/8/layout/orgChart1"/>
    <dgm:cxn modelId="{7D578B2D-D126-4B85-9210-5F4E6E0E2975}" type="presOf" srcId="{E223BBE1-E806-431E-ADC5-487E6F16027D}" destId="{29C2BDFF-3CAF-4C03-8F09-592C115333A9}" srcOrd="1" destOrd="0" presId="urn:microsoft.com/office/officeart/2005/8/layout/orgChart1"/>
    <dgm:cxn modelId="{1668EA63-90C4-486E-9523-D031AD25666E}" srcId="{E223BBE1-E806-431E-ADC5-487E6F16027D}" destId="{B2759316-EE4D-43E7-82E3-2C598D1523AE}" srcOrd="1" destOrd="0" parTransId="{55BA0057-CCC4-4F34-A87C-089694F1B36C}" sibTransId="{65AD5594-1CCB-49C9-96EE-A4C88A950A36}"/>
    <dgm:cxn modelId="{C4D8897C-5660-4DD6-86E2-BF5D508F588D}" srcId="{E223BBE1-E806-431E-ADC5-487E6F16027D}" destId="{8C03DFF5-0E1A-4FC9-9C11-0BADC689D1A4}" srcOrd="0" destOrd="0" parTransId="{97AFB947-6947-446C-8DAD-924AD0296481}" sibTransId="{BC5012F1-F3A4-4ACD-A1DC-A57A989B2E6C}"/>
    <dgm:cxn modelId="{217E5C84-6AB4-414C-803E-D823E3DB5A0B}" type="presOf" srcId="{97AFB947-6947-446C-8DAD-924AD0296481}" destId="{2CD2A9B5-B9BA-4CC6-93EB-ACDF7A809F65}" srcOrd="0" destOrd="0" presId="urn:microsoft.com/office/officeart/2005/8/layout/orgChart1"/>
    <dgm:cxn modelId="{7F8C2E8B-F403-41ED-92C1-AE73555F55C0}" type="presOf" srcId="{55BA0057-CCC4-4F34-A87C-089694F1B36C}" destId="{09F7D307-7354-4A4E-84C8-A6C1D3A669A8}" srcOrd="0" destOrd="0" presId="urn:microsoft.com/office/officeart/2005/8/layout/orgChart1"/>
    <dgm:cxn modelId="{9D4027A2-F164-4507-8776-25A51678C558}" type="presOf" srcId="{8C03DFF5-0E1A-4FC9-9C11-0BADC689D1A4}" destId="{9DEBBB9C-9EF0-4E64-BA5B-40916A9AC50C}" srcOrd="0" destOrd="0" presId="urn:microsoft.com/office/officeart/2005/8/layout/orgChart1"/>
    <dgm:cxn modelId="{D94945B9-0F58-472F-88F9-CF555105478C}" type="presOf" srcId="{B2759316-EE4D-43E7-82E3-2C598D1523AE}" destId="{FF0634B6-8CF4-41CF-8317-491479E5BE59}" srcOrd="0" destOrd="0" presId="urn:microsoft.com/office/officeart/2005/8/layout/orgChart1"/>
    <dgm:cxn modelId="{620770C0-61F4-4CB6-9F65-E7F74DFA23D9}" type="presOf" srcId="{4A7BA343-C4E2-48A1-9F73-F9BFD8D24F5F}" destId="{26D7D8CD-49B3-4D2D-8081-E1D78D93DACC}" srcOrd="0" destOrd="0" presId="urn:microsoft.com/office/officeart/2005/8/layout/orgChart1"/>
    <dgm:cxn modelId="{6EEBEAD8-FDC1-46E6-A0F9-1A2697CDCED4}" type="presOf" srcId="{E223BBE1-E806-431E-ADC5-487E6F16027D}" destId="{27BED0B1-6C39-4A18-A125-1ABC1A05FE45}" srcOrd="0" destOrd="0" presId="urn:microsoft.com/office/officeart/2005/8/layout/orgChart1"/>
    <dgm:cxn modelId="{972B8DF0-33FD-4DEB-B0A3-7560D1D4493F}" srcId="{4A7BA343-C4E2-48A1-9F73-F9BFD8D24F5F}" destId="{E223BBE1-E806-431E-ADC5-487E6F16027D}" srcOrd="0" destOrd="0" parTransId="{FBE070ED-2EEE-456D-8503-94540BB74465}" sibTransId="{CA7FC40B-CE56-4F23-BE39-B1E2BD697F9B}"/>
    <dgm:cxn modelId="{F66D9CF9-01A0-41CB-AF5D-B877DB3018C8}" type="presOf" srcId="{8C03DFF5-0E1A-4FC9-9C11-0BADC689D1A4}" destId="{52DA4B90-C226-4E58-9B9F-91D6612B5DEF}" srcOrd="1" destOrd="0" presId="urn:microsoft.com/office/officeart/2005/8/layout/orgChart1"/>
    <dgm:cxn modelId="{14BA07E8-12D3-4A07-983F-4DC7327681AF}" type="presParOf" srcId="{26D7D8CD-49B3-4D2D-8081-E1D78D93DACC}" destId="{DA8C57AF-9EBF-48CB-9E28-A5554167B113}" srcOrd="0" destOrd="0" presId="urn:microsoft.com/office/officeart/2005/8/layout/orgChart1"/>
    <dgm:cxn modelId="{EF366CC6-3B1A-40B4-B52A-47CB79C04078}" type="presParOf" srcId="{DA8C57AF-9EBF-48CB-9E28-A5554167B113}" destId="{0665ACC3-C466-4FBA-9FC9-5A19C300DBAF}" srcOrd="0" destOrd="0" presId="urn:microsoft.com/office/officeart/2005/8/layout/orgChart1"/>
    <dgm:cxn modelId="{746AA5E1-E64E-418E-9A92-482894102294}" type="presParOf" srcId="{0665ACC3-C466-4FBA-9FC9-5A19C300DBAF}" destId="{27BED0B1-6C39-4A18-A125-1ABC1A05FE45}" srcOrd="0" destOrd="0" presId="urn:microsoft.com/office/officeart/2005/8/layout/orgChart1"/>
    <dgm:cxn modelId="{7C0ADAC3-E582-4ADC-917F-E80D8147330C}" type="presParOf" srcId="{0665ACC3-C466-4FBA-9FC9-5A19C300DBAF}" destId="{29C2BDFF-3CAF-4C03-8F09-592C115333A9}" srcOrd="1" destOrd="0" presId="urn:microsoft.com/office/officeart/2005/8/layout/orgChart1"/>
    <dgm:cxn modelId="{83F4C28D-1AEB-45DC-8255-25DECB367F47}" type="presParOf" srcId="{DA8C57AF-9EBF-48CB-9E28-A5554167B113}" destId="{FFD34CD7-B3F1-4F31-A43D-DFB079EB8FEB}" srcOrd="1" destOrd="0" presId="urn:microsoft.com/office/officeart/2005/8/layout/orgChart1"/>
    <dgm:cxn modelId="{74D6D7CC-893D-4751-975E-6569EB4C896E}" type="presParOf" srcId="{FFD34CD7-B3F1-4F31-A43D-DFB079EB8FEB}" destId="{2CD2A9B5-B9BA-4CC6-93EB-ACDF7A809F65}" srcOrd="0" destOrd="0" presId="urn:microsoft.com/office/officeart/2005/8/layout/orgChart1"/>
    <dgm:cxn modelId="{0B590272-F8CD-4EA6-A6E7-6DE900A5DBBA}" type="presParOf" srcId="{FFD34CD7-B3F1-4F31-A43D-DFB079EB8FEB}" destId="{2980C054-8467-4A4B-9B27-7F67A35995EA}" srcOrd="1" destOrd="0" presId="urn:microsoft.com/office/officeart/2005/8/layout/orgChart1"/>
    <dgm:cxn modelId="{0D527373-B3FB-490A-B107-CCD05A3E7882}" type="presParOf" srcId="{2980C054-8467-4A4B-9B27-7F67A35995EA}" destId="{D1D559E0-29A1-4120-B06F-973AA51A41AE}" srcOrd="0" destOrd="0" presId="urn:microsoft.com/office/officeart/2005/8/layout/orgChart1"/>
    <dgm:cxn modelId="{3B3D9A18-6CCA-4ABD-ADE2-EF9BBAE8F31B}" type="presParOf" srcId="{D1D559E0-29A1-4120-B06F-973AA51A41AE}" destId="{9DEBBB9C-9EF0-4E64-BA5B-40916A9AC50C}" srcOrd="0" destOrd="0" presId="urn:microsoft.com/office/officeart/2005/8/layout/orgChart1"/>
    <dgm:cxn modelId="{64763F37-5D49-411F-8396-11420254AA59}" type="presParOf" srcId="{D1D559E0-29A1-4120-B06F-973AA51A41AE}" destId="{52DA4B90-C226-4E58-9B9F-91D6612B5DEF}" srcOrd="1" destOrd="0" presId="urn:microsoft.com/office/officeart/2005/8/layout/orgChart1"/>
    <dgm:cxn modelId="{DA4B9A2E-3781-4C85-92AD-B89CD514C9D7}" type="presParOf" srcId="{2980C054-8467-4A4B-9B27-7F67A35995EA}" destId="{7C227135-005B-40AE-B04E-A16D197F3DBB}" srcOrd="1" destOrd="0" presId="urn:microsoft.com/office/officeart/2005/8/layout/orgChart1"/>
    <dgm:cxn modelId="{D580F187-8FA1-463D-BD9F-FE1F6A8111E3}" type="presParOf" srcId="{2980C054-8467-4A4B-9B27-7F67A35995EA}" destId="{313037D6-19E4-4FC7-97A5-349C39D8E605}" srcOrd="2" destOrd="0" presId="urn:microsoft.com/office/officeart/2005/8/layout/orgChart1"/>
    <dgm:cxn modelId="{315EBCCB-0AD0-4150-85C4-FDC5F3FFA075}" type="presParOf" srcId="{FFD34CD7-B3F1-4F31-A43D-DFB079EB8FEB}" destId="{09F7D307-7354-4A4E-84C8-A6C1D3A669A8}" srcOrd="2" destOrd="0" presId="urn:microsoft.com/office/officeart/2005/8/layout/orgChart1"/>
    <dgm:cxn modelId="{72EB97BF-A53C-4354-B4DB-48E15E233E2F}" type="presParOf" srcId="{FFD34CD7-B3F1-4F31-A43D-DFB079EB8FEB}" destId="{ED3604F6-6B0E-4866-8BE8-1D57A5337035}" srcOrd="3" destOrd="0" presId="urn:microsoft.com/office/officeart/2005/8/layout/orgChart1"/>
    <dgm:cxn modelId="{799BB437-ED31-4E07-9062-4BF87D2D3C4A}" type="presParOf" srcId="{ED3604F6-6B0E-4866-8BE8-1D57A5337035}" destId="{B7025EF0-209A-4701-B2A9-4A97477A6044}" srcOrd="0" destOrd="0" presId="urn:microsoft.com/office/officeart/2005/8/layout/orgChart1"/>
    <dgm:cxn modelId="{D47032BC-C9FB-41BF-9D54-EB00FBFFAF1B}" type="presParOf" srcId="{B7025EF0-209A-4701-B2A9-4A97477A6044}" destId="{FF0634B6-8CF4-41CF-8317-491479E5BE59}" srcOrd="0" destOrd="0" presId="urn:microsoft.com/office/officeart/2005/8/layout/orgChart1"/>
    <dgm:cxn modelId="{ABBEDF8F-AE70-4D0A-AFDD-6A02BB7BFC76}" type="presParOf" srcId="{B7025EF0-209A-4701-B2A9-4A97477A6044}" destId="{E34CE6CA-92AA-4D1D-BB9A-4CBE1FB77AFB}" srcOrd="1" destOrd="0" presId="urn:microsoft.com/office/officeart/2005/8/layout/orgChart1"/>
    <dgm:cxn modelId="{F4A54FC6-EC1F-44DC-B643-DF6C90D0D2B0}" type="presParOf" srcId="{ED3604F6-6B0E-4866-8BE8-1D57A5337035}" destId="{26DE251F-3E1C-45E0-A2A4-A33193F0DDDB}" srcOrd="1" destOrd="0" presId="urn:microsoft.com/office/officeart/2005/8/layout/orgChart1"/>
    <dgm:cxn modelId="{0945A32E-A229-4410-953E-01BC0DC9F6F6}" type="presParOf" srcId="{ED3604F6-6B0E-4866-8BE8-1D57A5337035}" destId="{8CFC3950-9551-4FCD-9649-858C81248828}" srcOrd="2" destOrd="0" presId="urn:microsoft.com/office/officeart/2005/8/layout/orgChart1"/>
    <dgm:cxn modelId="{B84FBA03-CC10-4BDD-852E-D7D6642CB829}" type="presParOf" srcId="{DA8C57AF-9EBF-48CB-9E28-A5554167B113}" destId="{445485EA-7519-4D9B-AD44-C44F6C1624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7BA343-C4E2-48A1-9F73-F9BFD8D24F5F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223BBE1-E806-431E-ADC5-487E6F16027D}">
      <dgm:prSet phldrT="[Text]"/>
      <dgm:spPr/>
      <dgm:t>
        <a:bodyPr/>
        <a:lstStyle/>
        <a:p>
          <a:r>
            <a:rPr lang="en-US" dirty="0"/>
            <a:t>Area Unit leader</a:t>
          </a:r>
        </a:p>
      </dgm:t>
    </dgm:pt>
    <dgm:pt modelId="{FBE070ED-2EEE-456D-8503-94540BB74465}" type="parTrans" cxnId="{972B8DF0-33FD-4DEB-B0A3-7560D1D4493F}">
      <dgm:prSet/>
      <dgm:spPr/>
      <dgm:t>
        <a:bodyPr/>
        <a:lstStyle/>
        <a:p>
          <a:endParaRPr lang="en-US"/>
        </a:p>
      </dgm:t>
    </dgm:pt>
    <dgm:pt modelId="{CA7FC40B-CE56-4F23-BE39-B1E2BD697F9B}" type="sibTrans" cxnId="{972B8DF0-33FD-4DEB-B0A3-7560D1D4493F}">
      <dgm:prSet/>
      <dgm:spPr/>
      <dgm:t>
        <a:bodyPr/>
        <a:lstStyle/>
        <a:p>
          <a:endParaRPr lang="en-US"/>
        </a:p>
      </dgm:t>
    </dgm:pt>
    <dgm:pt modelId="{8C03DFF5-0E1A-4FC9-9C11-0BADC689D1A4}">
      <dgm:prSet phldrT="[Text]"/>
      <dgm:spPr/>
      <dgm:t>
        <a:bodyPr/>
        <a:lstStyle/>
        <a:p>
          <a:r>
            <a:rPr lang="en-US" dirty="0"/>
            <a:t>Other staff</a:t>
          </a:r>
        </a:p>
      </dgm:t>
    </dgm:pt>
    <dgm:pt modelId="{97AFB947-6947-446C-8DAD-924AD0296481}" type="parTrans" cxnId="{C4D8897C-5660-4DD6-86E2-BF5D508F588D}">
      <dgm:prSet/>
      <dgm:spPr/>
      <dgm:t>
        <a:bodyPr/>
        <a:lstStyle/>
        <a:p>
          <a:endParaRPr lang="en-US"/>
        </a:p>
      </dgm:t>
    </dgm:pt>
    <dgm:pt modelId="{BC5012F1-F3A4-4ACD-A1DC-A57A989B2E6C}" type="sibTrans" cxnId="{C4D8897C-5660-4DD6-86E2-BF5D508F588D}">
      <dgm:prSet/>
      <dgm:spPr/>
      <dgm:t>
        <a:bodyPr/>
        <a:lstStyle/>
        <a:p>
          <a:endParaRPr lang="en-US"/>
        </a:p>
      </dgm:t>
    </dgm:pt>
    <dgm:pt modelId="{B2759316-EE4D-43E7-82E3-2C598D1523AE}">
      <dgm:prSet phldrT="[Text]"/>
      <dgm:spPr/>
      <dgm:t>
        <a:bodyPr/>
        <a:lstStyle/>
        <a:p>
          <a:r>
            <a:rPr lang="en-US" dirty="0"/>
            <a:t>Other staff</a:t>
          </a:r>
        </a:p>
      </dgm:t>
    </dgm:pt>
    <dgm:pt modelId="{55BA0057-CCC4-4F34-A87C-089694F1B36C}" type="parTrans" cxnId="{1668EA63-90C4-486E-9523-D031AD25666E}">
      <dgm:prSet/>
      <dgm:spPr/>
      <dgm:t>
        <a:bodyPr/>
        <a:lstStyle/>
        <a:p>
          <a:endParaRPr lang="en-US"/>
        </a:p>
      </dgm:t>
    </dgm:pt>
    <dgm:pt modelId="{65AD5594-1CCB-49C9-96EE-A4C88A950A36}" type="sibTrans" cxnId="{1668EA63-90C4-486E-9523-D031AD25666E}">
      <dgm:prSet/>
      <dgm:spPr/>
      <dgm:t>
        <a:bodyPr/>
        <a:lstStyle/>
        <a:p>
          <a:endParaRPr lang="en-US"/>
        </a:p>
      </dgm:t>
    </dgm:pt>
    <dgm:pt modelId="{26D7D8CD-49B3-4D2D-8081-E1D78D93DACC}" type="pres">
      <dgm:prSet presAssocID="{4A7BA343-C4E2-48A1-9F73-F9BFD8D24F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8C57AF-9EBF-48CB-9E28-A5554167B113}" type="pres">
      <dgm:prSet presAssocID="{E223BBE1-E806-431E-ADC5-487E6F16027D}" presName="hierRoot1" presStyleCnt="0">
        <dgm:presLayoutVars>
          <dgm:hierBranch val="init"/>
        </dgm:presLayoutVars>
      </dgm:prSet>
      <dgm:spPr/>
    </dgm:pt>
    <dgm:pt modelId="{0665ACC3-C466-4FBA-9FC9-5A19C300DBAF}" type="pres">
      <dgm:prSet presAssocID="{E223BBE1-E806-431E-ADC5-487E6F16027D}" presName="rootComposite1" presStyleCnt="0"/>
      <dgm:spPr/>
    </dgm:pt>
    <dgm:pt modelId="{27BED0B1-6C39-4A18-A125-1ABC1A05FE45}" type="pres">
      <dgm:prSet presAssocID="{E223BBE1-E806-431E-ADC5-487E6F16027D}" presName="rootText1" presStyleLbl="node0" presStyleIdx="0" presStyleCnt="1">
        <dgm:presLayoutVars>
          <dgm:chPref val="3"/>
        </dgm:presLayoutVars>
      </dgm:prSet>
      <dgm:spPr/>
    </dgm:pt>
    <dgm:pt modelId="{29C2BDFF-3CAF-4C03-8F09-592C115333A9}" type="pres">
      <dgm:prSet presAssocID="{E223BBE1-E806-431E-ADC5-487E6F16027D}" presName="rootConnector1" presStyleLbl="node1" presStyleIdx="0" presStyleCnt="0"/>
      <dgm:spPr/>
    </dgm:pt>
    <dgm:pt modelId="{FFD34CD7-B3F1-4F31-A43D-DFB079EB8FEB}" type="pres">
      <dgm:prSet presAssocID="{E223BBE1-E806-431E-ADC5-487E6F16027D}" presName="hierChild2" presStyleCnt="0"/>
      <dgm:spPr/>
    </dgm:pt>
    <dgm:pt modelId="{2CD2A9B5-B9BA-4CC6-93EB-ACDF7A809F65}" type="pres">
      <dgm:prSet presAssocID="{97AFB947-6947-446C-8DAD-924AD0296481}" presName="Name37" presStyleLbl="parChTrans1D2" presStyleIdx="0" presStyleCnt="2"/>
      <dgm:spPr/>
    </dgm:pt>
    <dgm:pt modelId="{2980C054-8467-4A4B-9B27-7F67A35995EA}" type="pres">
      <dgm:prSet presAssocID="{8C03DFF5-0E1A-4FC9-9C11-0BADC689D1A4}" presName="hierRoot2" presStyleCnt="0">
        <dgm:presLayoutVars>
          <dgm:hierBranch val="init"/>
        </dgm:presLayoutVars>
      </dgm:prSet>
      <dgm:spPr/>
    </dgm:pt>
    <dgm:pt modelId="{D1D559E0-29A1-4120-B06F-973AA51A41AE}" type="pres">
      <dgm:prSet presAssocID="{8C03DFF5-0E1A-4FC9-9C11-0BADC689D1A4}" presName="rootComposite" presStyleCnt="0"/>
      <dgm:spPr/>
    </dgm:pt>
    <dgm:pt modelId="{9DEBBB9C-9EF0-4E64-BA5B-40916A9AC50C}" type="pres">
      <dgm:prSet presAssocID="{8C03DFF5-0E1A-4FC9-9C11-0BADC689D1A4}" presName="rootText" presStyleLbl="node2" presStyleIdx="0" presStyleCnt="2">
        <dgm:presLayoutVars>
          <dgm:chPref val="3"/>
        </dgm:presLayoutVars>
      </dgm:prSet>
      <dgm:spPr/>
    </dgm:pt>
    <dgm:pt modelId="{52DA4B90-C226-4E58-9B9F-91D6612B5DEF}" type="pres">
      <dgm:prSet presAssocID="{8C03DFF5-0E1A-4FC9-9C11-0BADC689D1A4}" presName="rootConnector" presStyleLbl="node2" presStyleIdx="0" presStyleCnt="2"/>
      <dgm:spPr/>
    </dgm:pt>
    <dgm:pt modelId="{7C227135-005B-40AE-B04E-A16D197F3DBB}" type="pres">
      <dgm:prSet presAssocID="{8C03DFF5-0E1A-4FC9-9C11-0BADC689D1A4}" presName="hierChild4" presStyleCnt="0"/>
      <dgm:spPr/>
    </dgm:pt>
    <dgm:pt modelId="{313037D6-19E4-4FC7-97A5-349C39D8E605}" type="pres">
      <dgm:prSet presAssocID="{8C03DFF5-0E1A-4FC9-9C11-0BADC689D1A4}" presName="hierChild5" presStyleCnt="0"/>
      <dgm:spPr/>
    </dgm:pt>
    <dgm:pt modelId="{09F7D307-7354-4A4E-84C8-A6C1D3A669A8}" type="pres">
      <dgm:prSet presAssocID="{55BA0057-CCC4-4F34-A87C-089694F1B36C}" presName="Name37" presStyleLbl="parChTrans1D2" presStyleIdx="1" presStyleCnt="2"/>
      <dgm:spPr/>
    </dgm:pt>
    <dgm:pt modelId="{ED3604F6-6B0E-4866-8BE8-1D57A5337035}" type="pres">
      <dgm:prSet presAssocID="{B2759316-EE4D-43E7-82E3-2C598D1523AE}" presName="hierRoot2" presStyleCnt="0">
        <dgm:presLayoutVars>
          <dgm:hierBranch val="init"/>
        </dgm:presLayoutVars>
      </dgm:prSet>
      <dgm:spPr/>
    </dgm:pt>
    <dgm:pt modelId="{B7025EF0-209A-4701-B2A9-4A97477A6044}" type="pres">
      <dgm:prSet presAssocID="{B2759316-EE4D-43E7-82E3-2C598D1523AE}" presName="rootComposite" presStyleCnt="0"/>
      <dgm:spPr/>
    </dgm:pt>
    <dgm:pt modelId="{FF0634B6-8CF4-41CF-8317-491479E5BE59}" type="pres">
      <dgm:prSet presAssocID="{B2759316-EE4D-43E7-82E3-2C598D1523AE}" presName="rootText" presStyleLbl="node2" presStyleIdx="1" presStyleCnt="2">
        <dgm:presLayoutVars>
          <dgm:chPref val="3"/>
        </dgm:presLayoutVars>
      </dgm:prSet>
      <dgm:spPr/>
    </dgm:pt>
    <dgm:pt modelId="{E34CE6CA-92AA-4D1D-BB9A-4CBE1FB77AFB}" type="pres">
      <dgm:prSet presAssocID="{B2759316-EE4D-43E7-82E3-2C598D1523AE}" presName="rootConnector" presStyleLbl="node2" presStyleIdx="1" presStyleCnt="2"/>
      <dgm:spPr/>
    </dgm:pt>
    <dgm:pt modelId="{26DE251F-3E1C-45E0-A2A4-A33193F0DDDB}" type="pres">
      <dgm:prSet presAssocID="{B2759316-EE4D-43E7-82E3-2C598D1523AE}" presName="hierChild4" presStyleCnt="0"/>
      <dgm:spPr/>
    </dgm:pt>
    <dgm:pt modelId="{8CFC3950-9551-4FCD-9649-858C81248828}" type="pres">
      <dgm:prSet presAssocID="{B2759316-EE4D-43E7-82E3-2C598D1523AE}" presName="hierChild5" presStyleCnt="0"/>
      <dgm:spPr/>
    </dgm:pt>
    <dgm:pt modelId="{445485EA-7519-4D9B-AD44-C44F6C16249D}" type="pres">
      <dgm:prSet presAssocID="{E223BBE1-E806-431E-ADC5-487E6F16027D}" presName="hierChild3" presStyleCnt="0"/>
      <dgm:spPr/>
    </dgm:pt>
  </dgm:ptLst>
  <dgm:cxnLst>
    <dgm:cxn modelId="{E7DD2900-7833-492B-A6CB-E36FD5C6E4CA}" type="presOf" srcId="{B2759316-EE4D-43E7-82E3-2C598D1523AE}" destId="{E34CE6CA-92AA-4D1D-BB9A-4CBE1FB77AFB}" srcOrd="1" destOrd="0" presId="urn:microsoft.com/office/officeart/2005/8/layout/orgChart1"/>
    <dgm:cxn modelId="{7D578B2D-D126-4B85-9210-5F4E6E0E2975}" type="presOf" srcId="{E223BBE1-E806-431E-ADC5-487E6F16027D}" destId="{29C2BDFF-3CAF-4C03-8F09-592C115333A9}" srcOrd="1" destOrd="0" presId="urn:microsoft.com/office/officeart/2005/8/layout/orgChart1"/>
    <dgm:cxn modelId="{1668EA63-90C4-486E-9523-D031AD25666E}" srcId="{E223BBE1-E806-431E-ADC5-487E6F16027D}" destId="{B2759316-EE4D-43E7-82E3-2C598D1523AE}" srcOrd="1" destOrd="0" parTransId="{55BA0057-CCC4-4F34-A87C-089694F1B36C}" sibTransId="{65AD5594-1CCB-49C9-96EE-A4C88A950A36}"/>
    <dgm:cxn modelId="{C4D8897C-5660-4DD6-86E2-BF5D508F588D}" srcId="{E223BBE1-E806-431E-ADC5-487E6F16027D}" destId="{8C03DFF5-0E1A-4FC9-9C11-0BADC689D1A4}" srcOrd="0" destOrd="0" parTransId="{97AFB947-6947-446C-8DAD-924AD0296481}" sibTransId="{BC5012F1-F3A4-4ACD-A1DC-A57A989B2E6C}"/>
    <dgm:cxn modelId="{217E5C84-6AB4-414C-803E-D823E3DB5A0B}" type="presOf" srcId="{97AFB947-6947-446C-8DAD-924AD0296481}" destId="{2CD2A9B5-B9BA-4CC6-93EB-ACDF7A809F65}" srcOrd="0" destOrd="0" presId="urn:microsoft.com/office/officeart/2005/8/layout/orgChart1"/>
    <dgm:cxn modelId="{7F8C2E8B-F403-41ED-92C1-AE73555F55C0}" type="presOf" srcId="{55BA0057-CCC4-4F34-A87C-089694F1B36C}" destId="{09F7D307-7354-4A4E-84C8-A6C1D3A669A8}" srcOrd="0" destOrd="0" presId="urn:microsoft.com/office/officeart/2005/8/layout/orgChart1"/>
    <dgm:cxn modelId="{9D4027A2-F164-4507-8776-25A51678C558}" type="presOf" srcId="{8C03DFF5-0E1A-4FC9-9C11-0BADC689D1A4}" destId="{9DEBBB9C-9EF0-4E64-BA5B-40916A9AC50C}" srcOrd="0" destOrd="0" presId="urn:microsoft.com/office/officeart/2005/8/layout/orgChart1"/>
    <dgm:cxn modelId="{D94945B9-0F58-472F-88F9-CF555105478C}" type="presOf" srcId="{B2759316-EE4D-43E7-82E3-2C598D1523AE}" destId="{FF0634B6-8CF4-41CF-8317-491479E5BE59}" srcOrd="0" destOrd="0" presId="urn:microsoft.com/office/officeart/2005/8/layout/orgChart1"/>
    <dgm:cxn modelId="{620770C0-61F4-4CB6-9F65-E7F74DFA23D9}" type="presOf" srcId="{4A7BA343-C4E2-48A1-9F73-F9BFD8D24F5F}" destId="{26D7D8CD-49B3-4D2D-8081-E1D78D93DACC}" srcOrd="0" destOrd="0" presId="urn:microsoft.com/office/officeart/2005/8/layout/orgChart1"/>
    <dgm:cxn modelId="{6EEBEAD8-FDC1-46E6-A0F9-1A2697CDCED4}" type="presOf" srcId="{E223BBE1-E806-431E-ADC5-487E6F16027D}" destId="{27BED0B1-6C39-4A18-A125-1ABC1A05FE45}" srcOrd="0" destOrd="0" presId="urn:microsoft.com/office/officeart/2005/8/layout/orgChart1"/>
    <dgm:cxn modelId="{972B8DF0-33FD-4DEB-B0A3-7560D1D4493F}" srcId="{4A7BA343-C4E2-48A1-9F73-F9BFD8D24F5F}" destId="{E223BBE1-E806-431E-ADC5-487E6F16027D}" srcOrd="0" destOrd="0" parTransId="{FBE070ED-2EEE-456D-8503-94540BB74465}" sibTransId="{CA7FC40B-CE56-4F23-BE39-B1E2BD697F9B}"/>
    <dgm:cxn modelId="{F66D9CF9-01A0-41CB-AF5D-B877DB3018C8}" type="presOf" srcId="{8C03DFF5-0E1A-4FC9-9C11-0BADC689D1A4}" destId="{52DA4B90-C226-4E58-9B9F-91D6612B5DEF}" srcOrd="1" destOrd="0" presId="urn:microsoft.com/office/officeart/2005/8/layout/orgChart1"/>
    <dgm:cxn modelId="{14BA07E8-12D3-4A07-983F-4DC7327681AF}" type="presParOf" srcId="{26D7D8CD-49B3-4D2D-8081-E1D78D93DACC}" destId="{DA8C57AF-9EBF-48CB-9E28-A5554167B113}" srcOrd="0" destOrd="0" presId="urn:microsoft.com/office/officeart/2005/8/layout/orgChart1"/>
    <dgm:cxn modelId="{EF366CC6-3B1A-40B4-B52A-47CB79C04078}" type="presParOf" srcId="{DA8C57AF-9EBF-48CB-9E28-A5554167B113}" destId="{0665ACC3-C466-4FBA-9FC9-5A19C300DBAF}" srcOrd="0" destOrd="0" presId="urn:microsoft.com/office/officeart/2005/8/layout/orgChart1"/>
    <dgm:cxn modelId="{746AA5E1-E64E-418E-9A92-482894102294}" type="presParOf" srcId="{0665ACC3-C466-4FBA-9FC9-5A19C300DBAF}" destId="{27BED0B1-6C39-4A18-A125-1ABC1A05FE45}" srcOrd="0" destOrd="0" presId="urn:microsoft.com/office/officeart/2005/8/layout/orgChart1"/>
    <dgm:cxn modelId="{7C0ADAC3-E582-4ADC-917F-E80D8147330C}" type="presParOf" srcId="{0665ACC3-C466-4FBA-9FC9-5A19C300DBAF}" destId="{29C2BDFF-3CAF-4C03-8F09-592C115333A9}" srcOrd="1" destOrd="0" presId="urn:microsoft.com/office/officeart/2005/8/layout/orgChart1"/>
    <dgm:cxn modelId="{83F4C28D-1AEB-45DC-8255-25DECB367F47}" type="presParOf" srcId="{DA8C57AF-9EBF-48CB-9E28-A5554167B113}" destId="{FFD34CD7-B3F1-4F31-A43D-DFB079EB8FEB}" srcOrd="1" destOrd="0" presId="urn:microsoft.com/office/officeart/2005/8/layout/orgChart1"/>
    <dgm:cxn modelId="{74D6D7CC-893D-4751-975E-6569EB4C896E}" type="presParOf" srcId="{FFD34CD7-B3F1-4F31-A43D-DFB079EB8FEB}" destId="{2CD2A9B5-B9BA-4CC6-93EB-ACDF7A809F65}" srcOrd="0" destOrd="0" presId="urn:microsoft.com/office/officeart/2005/8/layout/orgChart1"/>
    <dgm:cxn modelId="{0B590272-F8CD-4EA6-A6E7-6DE900A5DBBA}" type="presParOf" srcId="{FFD34CD7-B3F1-4F31-A43D-DFB079EB8FEB}" destId="{2980C054-8467-4A4B-9B27-7F67A35995EA}" srcOrd="1" destOrd="0" presId="urn:microsoft.com/office/officeart/2005/8/layout/orgChart1"/>
    <dgm:cxn modelId="{0D527373-B3FB-490A-B107-CCD05A3E7882}" type="presParOf" srcId="{2980C054-8467-4A4B-9B27-7F67A35995EA}" destId="{D1D559E0-29A1-4120-B06F-973AA51A41AE}" srcOrd="0" destOrd="0" presId="urn:microsoft.com/office/officeart/2005/8/layout/orgChart1"/>
    <dgm:cxn modelId="{3B3D9A18-6CCA-4ABD-ADE2-EF9BBAE8F31B}" type="presParOf" srcId="{D1D559E0-29A1-4120-B06F-973AA51A41AE}" destId="{9DEBBB9C-9EF0-4E64-BA5B-40916A9AC50C}" srcOrd="0" destOrd="0" presId="urn:microsoft.com/office/officeart/2005/8/layout/orgChart1"/>
    <dgm:cxn modelId="{64763F37-5D49-411F-8396-11420254AA59}" type="presParOf" srcId="{D1D559E0-29A1-4120-B06F-973AA51A41AE}" destId="{52DA4B90-C226-4E58-9B9F-91D6612B5DEF}" srcOrd="1" destOrd="0" presId="urn:microsoft.com/office/officeart/2005/8/layout/orgChart1"/>
    <dgm:cxn modelId="{DA4B9A2E-3781-4C85-92AD-B89CD514C9D7}" type="presParOf" srcId="{2980C054-8467-4A4B-9B27-7F67A35995EA}" destId="{7C227135-005B-40AE-B04E-A16D197F3DBB}" srcOrd="1" destOrd="0" presId="urn:microsoft.com/office/officeart/2005/8/layout/orgChart1"/>
    <dgm:cxn modelId="{D580F187-8FA1-463D-BD9F-FE1F6A8111E3}" type="presParOf" srcId="{2980C054-8467-4A4B-9B27-7F67A35995EA}" destId="{313037D6-19E4-4FC7-97A5-349C39D8E605}" srcOrd="2" destOrd="0" presId="urn:microsoft.com/office/officeart/2005/8/layout/orgChart1"/>
    <dgm:cxn modelId="{315EBCCB-0AD0-4150-85C4-FDC5F3FFA075}" type="presParOf" srcId="{FFD34CD7-B3F1-4F31-A43D-DFB079EB8FEB}" destId="{09F7D307-7354-4A4E-84C8-A6C1D3A669A8}" srcOrd="2" destOrd="0" presId="urn:microsoft.com/office/officeart/2005/8/layout/orgChart1"/>
    <dgm:cxn modelId="{72EB97BF-A53C-4354-B4DB-48E15E233E2F}" type="presParOf" srcId="{FFD34CD7-B3F1-4F31-A43D-DFB079EB8FEB}" destId="{ED3604F6-6B0E-4866-8BE8-1D57A5337035}" srcOrd="3" destOrd="0" presId="urn:microsoft.com/office/officeart/2005/8/layout/orgChart1"/>
    <dgm:cxn modelId="{799BB437-ED31-4E07-9062-4BF87D2D3C4A}" type="presParOf" srcId="{ED3604F6-6B0E-4866-8BE8-1D57A5337035}" destId="{B7025EF0-209A-4701-B2A9-4A97477A6044}" srcOrd="0" destOrd="0" presId="urn:microsoft.com/office/officeart/2005/8/layout/orgChart1"/>
    <dgm:cxn modelId="{D47032BC-C9FB-41BF-9D54-EB00FBFFAF1B}" type="presParOf" srcId="{B7025EF0-209A-4701-B2A9-4A97477A6044}" destId="{FF0634B6-8CF4-41CF-8317-491479E5BE59}" srcOrd="0" destOrd="0" presId="urn:microsoft.com/office/officeart/2005/8/layout/orgChart1"/>
    <dgm:cxn modelId="{ABBEDF8F-AE70-4D0A-AFDD-6A02BB7BFC76}" type="presParOf" srcId="{B7025EF0-209A-4701-B2A9-4A97477A6044}" destId="{E34CE6CA-92AA-4D1D-BB9A-4CBE1FB77AFB}" srcOrd="1" destOrd="0" presId="urn:microsoft.com/office/officeart/2005/8/layout/orgChart1"/>
    <dgm:cxn modelId="{F4A54FC6-EC1F-44DC-B643-DF6C90D0D2B0}" type="presParOf" srcId="{ED3604F6-6B0E-4866-8BE8-1D57A5337035}" destId="{26DE251F-3E1C-45E0-A2A4-A33193F0DDDB}" srcOrd="1" destOrd="0" presId="urn:microsoft.com/office/officeart/2005/8/layout/orgChart1"/>
    <dgm:cxn modelId="{0945A32E-A229-4410-953E-01BC0DC9F6F6}" type="presParOf" srcId="{ED3604F6-6B0E-4866-8BE8-1D57A5337035}" destId="{8CFC3950-9551-4FCD-9649-858C81248828}" srcOrd="2" destOrd="0" presId="urn:microsoft.com/office/officeart/2005/8/layout/orgChart1"/>
    <dgm:cxn modelId="{B84FBA03-CC10-4BDD-852E-D7D6642CB829}" type="presParOf" srcId="{DA8C57AF-9EBF-48CB-9E28-A5554167B113}" destId="{445485EA-7519-4D9B-AD44-C44F6C1624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7BA343-C4E2-48A1-9F73-F9BFD8D24F5F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223BBE1-E806-431E-ADC5-487E6F16027D}">
      <dgm:prSet phldrT="[Text]"/>
      <dgm:spPr/>
      <dgm:t>
        <a:bodyPr/>
        <a:lstStyle/>
        <a:p>
          <a:r>
            <a:rPr lang="en-US" dirty="0"/>
            <a:t>Analytics Unit leader</a:t>
          </a:r>
        </a:p>
      </dgm:t>
    </dgm:pt>
    <dgm:pt modelId="{FBE070ED-2EEE-456D-8503-94540BB74465}" type="parTrans" cxnId="{972B8DF0-33FD-4DEB-B0A3-7560D1D4493F}">
      <dgm:prSet/>
      <dgm:spPr/>
      <dgm:t>
        <a:bodyPr/>
        <a:lstStyle/>
        <a:p>
          <a:endParaRPr lang="en-US"/>
        </a:p>
      </dgm:t>
    </dgm:pt>
    <dgm:pt modelId="{CA7FC40B-CE56-4F23-BE39-B1E2BD697F9B}" type="sibTrans" cxnId="{972B8DF0-33FD-4DEB-B0A3-7560D1D4493F}">
      <dgm:prSet/>
      <dgm:spPr/>
      <dgm:t>
        <a:bodyPr/>
        <a:lstStyle/>
        <a:p>
          <a:endParaRPr lang="en-US"/>
        </a:p>
      </dgm:t>
    </dgm:pt>
    <dgm:pt modelId="{8C03DFF5-0E1A-4FC9-9C11-0BADC689D1A4}">
      <dgm:prSet phldrT="[Text]"/>
      <dgm:spPr/>
      <dgm:t>
        <a:bodyPr/>
        <a:lstStyle/>
        <a:p>
          <a:r>
            <a:rPr lang="en-US" dirty="0"/>
            <a:t>Other staff</a:t>
          </a:r>
        </a:p>
      </dgm:t>
    </dgm:pt>
    <dgm:pt modelId="{97AFB947-6947-446C-8DAD-924AD0296481}" type="parTrans" cxnId="{C4D8897C-5660-4DD6-86E2-BF5D508F588D}">
      <dgm:prSet/>
      <dgm:spPr/>
      <dgm:t>
        <a:bodyPr/>
        <a:lstStyle/>
        <a:p>
          <a:endParaRPr lang="en-US"/>
        </a:p>
      </dgm:t>
    </dgm:pt>
    <dgm:pt modelId="{BC5012F1-F3A4-4ACD-A1DC-A57A989B2E6C}" type="sibTrans" cxnId="{C4D8897C-5660-4DD6-86E2-BF5D508F588D}">
      <dgm:prSet/>
      <dgm:spPr/>
      <dgm:t>
        <a:bodyPr/>
        <a:lstStyle/>
        <a:p>
          <a:endParaRPr lang="en-US"/>
        </a:p>
      </dgm:t>
    </dgm:pt>
    <dgm:pt modelId="{B2759316-EE4D-43E7-82E3-2C598D1523AE}">
      <dgm:prSet phldrT="[Text]"/>
      <dgm:spPr/>
      <dgm:t>
        <a:bodyPr/>
        <a:lstStyle/>
        <a:p>
          <a:r>
            <a:rPr lang="en-US" dirty="0"/>
            <a:t>Sr. Analytics Developer</a:t>
          </a:r>
        </a:p>
      </dgm:t>
    </dgm:pt>
    <dgm:pt modelId="{55BA0057-CCC4-4F34-A87C-089694F1B36C}" type="parTrans" cxnId="{1668EA63-90C4-486E-9523-D031AD25666E}">
      <dgm:prSet/>
      <dgm:spPr/>
      <dgm:t>
        <a:bodyPr/>
        <a:lstStyle/>
        <a:p>
          <a:endParaRPr lang="en-US"/>
        </a:p>
      </dgm:t>
    </dgm:pt>
    <dgm:pt modelId="{65AD5594-1CCB-49C9-96EE-A4C88A950A36}" type="sibTrans" cxnId="{1668EA63-90C4-486E-9523-D031AD25666E}">
      <dgm:prSet/>
      <dgm:spPr/>
      <dgm:t>
        <a:bodyPr/>
        <a:lstStyle/>
        <a:p>
          <a:endParaRPr lang="en-US"/>
        </a:p>
      </dgm:t>
    </dgm:pt>
    <dgm:pt modelId="{654587F3-9B19-4C01-99CD-91129D39B88F}">
      <dgm:prSet phldrT="[Text]"/>
      <dgm:spPr/>
      <dgm:t>
        <a:bodyPr/>
        <a:lstStyle/>
        <a:p>
          <a:r>
            <a:rPr lang="en-US" dirty="0"/>
            <a:t>Embedded analyst</a:t>
          </a:r>
        </a:p>
      </dgm:t>
    </dgm:pt>
    <dgm:pt modelId="{C23626DB-AA4D-4ED9-92E5-34906EA28A17}" type="parTrans" cxnId="{78040B9D-5AB7-4919-809D-E5B78A31EEAD}">
      <dgm:prSet/>
      <dgm:spPr/>
      <dgm:t>
        <a:bodyPr/>
        <a:lstStyle/>
        <a:p>
          <a:endParaRPr lang="en-US"/>
        </a:p>
      </dgm:t>
    </dgm:pt>
    <dgm:pt modelId="{A3CFAEFF-D9B2-479B-AFB2-6F14C355B9B5}" type="sibTrans" cxnId="{78040B9D-5AB7-4919-809D-E5B78A31EEAD}">
      <dgm:prSet/>
      <dgm:spPr/>
      <dgm:t>
        <a:bodyPr/>
        <a:lstStyle/>
        <a:p>
          <a:endParaRPr lang="en-US"/>
        </a:p>
      </dgm:t>
    </dgm:pt>
    <dgm:pt modelId="{26D7D8CD-49B3-4D2D-8081-E1D78D93DACC}" type="pres">
      <dgm:prSet presAssocID="{4A7BA343-C4E2-48A1-9F73-F9BFD8D24F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8C57AF-9EBF-48CB-9E28-A5554167B113}" type="pres">
      <dgm:prSet presAssocID="{E223BBE1-E806-431E-ADC5-487E6F16027D}" presName="hierRoot1" presStyleCnt="0">
        <dgm:presLayoutVars>
          <dgm:hierBranch val="init"/>
        </dgm:presLayoutVars>
      </dgm:prSet>
      <dgm:spPr/>
    </dgm:pt>
    <dgm:pt modelId="{0665ACC3-C466-4FBA-9FC9-5A19C300DBAF}" type="pres">
      <dgm:prSet presAssocID="{E223BBE1-E806-431E-ADC5-487E6F16027D}" presName="rootComposite1" presStyleCnt="0"/>
      <dgm:spPr/>
    </dgm:pt>
    <dgm:pt modelId="{27BED0B1-6C39-4A18-A125-1ABC1A05FE45}" type="pres">
      <dgm:prSet presAssocID="{E223BBE1-E806-431E-ADC5-487E6F16027D}" presName="rootText1" presStyleLbl="node0" presStyleIdx="0" presStyleCnt="1">
        <dgm:presLayoutVars>
          <dgm:chPref val="3"/>
        </dgm:presLayoutVars>
      </dgm:prSet>
      <dgm:spPr/>
    </dgm:pt>
    <dgm:pt modelId="{29C2BDFF-3CAF-4C03-8F09-592C115333A9}" type="pres">
      <dgm:prSet presAssocID="{E223BBE1-E806-431E-ADC5-487E6F16027D}" presName="rootConnector1" presStyleLbl="node1" presStyleIdx="0" presStyleCnt="0"/>
      <dgm:spPr/>
    </dgm:pt>
    <dgm:pt modelId="{FFD34CD7-B3F1-4F31-A43D-DFB079EB8FEB}" type="pres">
      <dgm:prSet presAssocID="{E223BBE1-E806-431E-ADC5-487E6F16027D}" presName="hierChild2" presStyleCnt="0"/>
      <dgm:spPr/>
    </dgm:pt>
    <dgm:pt modelId="{2CD2A9B5-B9BA-4CC6-93EB-ACDF7A809F65}" type="pres">
      <dgm:prSet presAssocID="{97AFB947-6947-446C-8DAD-924AD0296481}" presName="Name37" presStyleLbl="parChTrans1D2" presStyleIdx="0" presStyleCnt="2"/>
      <dgm:spPr/>
    </dgm:pt>
    <dgm:pt modelId="{2980C054-8467-4A4B-9B27-7F67A35995EA}" type="pres">
      <dgm:prSet presAssocID="{8C03DFF5-0E1A-4FC9-9C11-0BADC689D1A4}" presName="hierRoot2" presStyleCnt="0">
        <dgm:presLayoutVars>
          <dgm:hierBranch val="init"/>
        </dgm:presLayoutVars>
      </dgm:prSet>
      <dgm:spPr/>
    </dgm:pt>
    <dgm:pt modelId="{D1D559E0-29A1-4120-B06F-973AA51A41AE}" type="pres">
      <dgm:prSet presAssocID="{8C03DFF5-0E1A-4FC9-9C11-0BADC689D1A4}" presName="rootComposite" presStyleCnt="0"/>
      <dgm:spPr/>
    </dgm:pt>
    <dgm:pt modelId="{9DEBBB9C-9EF0-4E64-BA5B-40916A9AC50C}" type="pres">
      <dgm:prSet presAssocID="{8C03DFF5-0E1A-4FC9-9C11-0BADC689D1A4}" presName="rootText" presStyleLbl="node2" presStyleIdx="0" presStyleCnt="2">
        <dgm:presLayoutVars>
          <dgm:chPref val="3"/>
        </dgm:presLayoutVars>
      </dgm:prSet>
      <dgm:spPr/>
    </dgm:pt>
    <dgm:pt modelId="{52DA4B90-C226-4E58-9B9F-91D6612B5DEF}" type="pres">
      <dgm:prSet presAssocID="{8C03DFF5-0E1A-4FC9-9C11-0BADC689D1A4}" presName="rootConnector" presStyleLbl="node2" presStyleIdx="0" presStyleCnt="2"/>
      <dgm:spPr/>
    </dgm:pt>
    <dgm:pt modelId="{7C227135-005B-40AE-B04E-A16D197F3DBB}" type="pres">
      <dgm:prSet presAssocID="{8C03DFF5-0E1A-4FC9-9C11-0BADC689D1A4}" presName="hierChild4" presStyleCnt="0"/>
      <dgm:spPr/>
    </dgm:pt>
    <dgm:pt modelId="{313037D6-19E4-4FC7-97A5-349C39D8E605}" type="pres">
      <dgm:prSet presAssocID="{8C03DFF5-0E1A-4FC9-9C11-0BADC689D1A4}" presName="hierChild5" presStyleCnt="0"/>
      <dgm:spPr/>
    </dgm:pt>
    <dgm:pt modelId="{09F7D307-7354-4A4E-84C8-A6C1D3A669A8}" type="pres">
      <dgm:prSet presAssocID="{55BA0057-CCC4-4F34-A87C-089694F1B36C}" presName="Name37" presStyleLbl="parChTrans1D2" presStyleIdx="1" presStyleCnt="2"/>
      <dgm:spPr/>
    </dgm:pt>
    <dgm:pt modelId="{ED3604F6-6B0E-4866-8BE8-1D57A5337035}" type="pres">
      <dgm:prSet presAssocID="{B2759316-EE4D-43E7-82E3-2C598D1523AE}" presName="hierRoot2" presStyleCnt="0">
        <dgm:presLayoutVars>
          <dgm:hierBranch val="init"/>
        </dgm:presLayoutVars>
      </dgm:prSet>
      <dgm:spPr/>
    </dgm:pt>
    <dgm:pt modelId="{B7025EF0-209A-4701-B2A9-4A97477A6044}" type="pres">
      <dgm:prSet presAssocID="{B2759316-EE4D-43E7-82E3-2C598D1523AE}" presName="rootComposite" presStyleCnt="0"/>
      <dgm:spPr/>
    </dgm:pt>
    <dgm:pt modelId="{FF0634B6-8CF4-41CF-8317-491479E5BE59}" type="pres">
      <dgm:prSet presAssocID="{B2759316-EE4D-43E7-82E3-2C598D1523AE}" presName="rootText" presStyleLbl="node2" presStyleIdx="1" presStyleCnt="2">
        <dgm:presLayoutVars>
          <dgm:chPref val="3"/>
        </dgm:presLayoutVars>
      </dgm:prSet>
      <dgm:spPr/>
    </dgm:pt>
    <dgm:pt modelId="{E34CE6CA-92AA-4D1D-BB9A-4CBE1FB77AFB}" type="pres">
      <dgm:prSet presAssocID="{B2759316-EE4D-43E7-82E3-2C598D1523AE}" presName="rootConnector" presStyleLbl="node2" presStyleIdx="1" presStyleCnt="2"/>
      <dgm:spPr/>
    </dgm:pt>
    <dgm:pt modelId="{26DE251F-3E1C-45E0-A2A4-A33193F0DDDB}" type="pres">
      <dgm:prSet presAssocID="{B2759316-EE4D-43E7-82E3-2C598D1523AE}" presName="hierChild4" presStyleCnt="0"/>
      <dgm:spPr/>
    </dgm:pt>
    <dgm:pt modelId="{1955C5F2-9FA0-4781-A2B0-01BBE4FD2837}" type="pres">
      <dgm:prSet presAssocID="{C23626DB-AA4D-4ED9-92E5-34906EA28A17}" presName="Name37" presStyleLbl="parChTrans1D3" presStyleIdx="0" presStyleCnt="1"/>
      <dgm:spPr/>
    </dgm:pt>
    <dgm:pt modelId="{584C8844-AFE1-46EE-AA63-FC8479B9608A}" type="pres">
      <dgm:prSet presAssocID="{654587F3-9B19-4C01-99CD-91129D39B88F}" presName="hierRoot2" presStyleCnt="0">
        <dgm:presLayoutVars>
          <dgm:hierBranch val="init"/>
        </dgm:presLayoutVars>
      </dgm:prSet>
      <dgm:spPr/>
    </dgm:pt>
    <dgm:pt modelId="{2248E561-B5B7-4DF8-8CF4-3E6260FEB651}" type="pres">
      <dgm:prSet presAssocID="{654587F3-9B19-4C01-99CD-91129D39B88F}" presName="rootComposite" presStyleCnt="0"/>
      <dgm:spPr/>
    </dgm:pt>
    <dgm:pt modelId="{9EF2E9DD-1372-445C-88A1-AF2539964A5A}" type="pres">
      <dgm:prSet presAssocID="{654587F3-9B19-4C01-99CD-91129D39B88F}" presName="rootText" presStyleLbl="node3" presStyleIdx="0" presStyleCnt="1">
        <dgm:presLayoutVars>
          <dgm:chPref val="3"/>
        </dgm:presLayoutVars>
      </dgm:prSet>
      <dgm:spPr/>
    </dgm:pt>
    <dgm:pt modelId="{1627E9AC-041A-48F4-B771-2FEABC0E3BD5}" type="pres">
      <dgm:prSet presAssocID="{654587F3-9B19-4C01-99CD-91129D39B88F}" presName="rootConnector" presStyleLbl="node3" presStyleIdx="0" presStyleCnt="1"/>
      <dgm:spPr/>
    </dgm:pt>
    <dgm:pt modelId="{74C3F80C-1B77-4D5D-9F01-256731949A5F}" type="pres">
      <dgm:prSet presAssocID="{654587F3-9B19-4C01-99CD-91129D39B88F}" presName="hierChild4" presStyleCnt="0"/>
      <dgm:spPr/>
    </dgm:pt>
    <dgm:pt modelId="{6E9253ED-CFF0-4241-89D6-0915AE4218BE}" type="pres">
      <dgm:prSet presAssocID="{654587F3-9B19-4C01-99CD-91129D39B88F}" presName="hierChild5" presStyleCnt="0"/>
      <dgm:spPr/>
    </dgm:pt>
    <dgm:pt modelId="{8CFC3950-9551-4FCD-9649-858C81248828}" type="pres">
      <dgm:prSet presAssocID="{B2759316-EE4D-43E7-82E3-2C598D1523AE}" presName="hierChild5" presStyleCnt="0"/>
      <dgm:spPr/>
    </dgm:pt>
    <dgm:pt modelId="{445485EA-7519-4D9B-AD44-C44F6C16249D}" type="pres">
      <dgm:prSet presAssocID="{E223BBE1-E806-431E-ADC5-487E6F16027D}" presName="hierChild3" presStyleCnt="0"/>
      <dgm:spPr/>
    </dgm:pt>
  </dgm:ptLst>
  <dgm:cxnLst>
    <dgm:cxn modelId="{E7DD2900-7833-492B-A6CB-E36FD5C6E4CA}" type="presOf" srcId="{B2759316-EE4D-43E7-82E3-2C598D1523AE}" destId="{E34CE6CA-92AA-4D1D-BB9A-4CBE1FB77AFB}" srcOrd="1" destOrd="0" presId="urn:microsoft.com/office/officeart/2005/8/layout/orgChart1"/>
    <dgm:cxn modelId="{98B85F13-3775-46F6-A47A-ECD59AEF04DE}" type="presOf" srcId="{654587F3-9B19-4C01-99CD-91129D39B88F}" destId="{9EF2E9DD-1372-445C-88A1-AF2539964A5A}" srcOrd="0" destOrd="0" presId="urn:microsoft.com/office/officeart/2005/8/layout/orgChart1"/>
    <dgm:cxn modelId="{7D578B2D-D126-4B85-9210-5F4E6E0E2975}" type="presOf" srcId="{E223BBE1-E806-431E-ADC5-487E6F16027D}" destId="{29C2BDFF-3CAF-4C03-8F09-592C115333A9}" srcOrd="1" destOrd="0" presId="urn:microsoft.com/office/officeart/2005/8/layout/orgChart1"/>
    <dgm:cxn modelId="{1668EA63-90C4-486E-9523-D031AD25666E}" srcId="{E223BBE1-E806-431E-ADC5-487E6F16027D}" destId="{B2759316-EE4D-43E7-82E3-2C598D1523AE}" srcOrd="1" destOrd="0" parTransId="{55BA0057-CCC4-4F34-A87C-089694F1B36C}" sibTransId="{65AD5594-1CCB-49C9-96EE-A4C88A950A36}"/>
    <dgm:cxn modelId="{C4D8897C-5660-4DD6-86E2-BF5D508F588D}" srcId="{E223BBE1-E806-431E-ADC5-487E6F16027D}" destId="{8C03DFF5-0E1A-4FC9-9C11-0BADC689D1A4}" srcOrd="0" destOrd="0" parTransId="{97AFB947-6947-446C-8DAD-924AD0296481}" sibTransId="{BC5012F1-F3A4-4ACD-A1DC-A57A989B2E6C}"/>
    <dgm:cxn modelId="{653C857F-639F-44D8-9A5C-879908868266}" type="presOf" srcId="{654587F3-9B19-4C01-99CD-91129D39B88F}" destId="{1627E9AC-041A-48F4-B771-2FEABC0E3BD5}" srcOrd="1" destOrd="0" presId="urn:microsoft.com/office/officeart/2005/8/layout/orgChart1"/>
    <dgm:cxn modelId="{217E5C84-6AB4-414C-803E-D823E3DB5A0B}" type="presOf" srcId="{97AFB947-6947-446C-8DAD-924AD0296481}" destId="{2CD2A9B5-B9BA-4CC6-93EB-ACDF7A809F65}" srcOrd="0" destOrd="0" presId="urn:microsoft.com/office/officeart/2005/8/layout/orgChart1"/>
    <dgm:cxn modelId="{7F8C2E8B-F403-41ED-92C1-AE73555F55C0}" type="presOf" srcId="{55BA0057-CCC4-4F34-A87C-089694F1B36C}" destId="{09F7D307-7354-4A4E-84C8-A6C1D3A669A8}" srcOrd="0" destOrd="0" presId="urn:microsoft.com/office/officeart/2005/8/layout/orgChart1"/>
    <dgm:cxn modelId="{78040B9D-5AB7-4919-809D-E5B78A31EEAD}" srcId="{B2759316-EE4D-43E7-82E3-2C598D1523AE}" destId="{654587F3-9B19-4C01-99CD-91129D39B88F}" srcOrd="0" destOrd="0" parTransId="{C23626DB-AA4D-4ED9-92E5-34906EA28A17}" sibTransId="{A3CFAEFF-D9B2-479B-AFB2-6F14C355B9B5}"/>
    <dgm:cxn modelId="{9D4027A2-F164-4507-8776-25A51678C558}" type="presOf" srcId="{8C03DFF5-0E1A-4FC9-9C11-0BADC689D1A4}" destId="{9DEBBB9C-9EF0-4E64-BA5B-40916A9AC50C}" srcOrd="0" destOrd="0" presId="urn:microsoft.com/office/officeart/2005/8/layout/orgChart1"/>
    <dgm:cxn modelId="{211361A4-BAD0-4BD1-A150-E5BFE3C4CA37}" type="presOf" srcId="{C23626DB-AA4D-4ED9-92E5-34906EA28A17}" destId="{1955C5F2-9FA0-4781-A2B0-01BBE4FD2837}" srcOrd="0" destOrd="0" presId="urn:microsoft.com/office/officeart/2005/8/layout/orgChart1"/>
    <dgm:cxn modelId="{D94945B9-0F58-472F-88F9-CF555105478C}" type="presOf" srcId="{B2759316-EE4D-43E7-82E3-2C598D1523AE}" destId="{FF0634B6-8CF4-41CF-8317-491479E5BE59}" srcOrd="0" destOrd="0" presId="urn:microsoft.com/office/officeart/2005/8/layout/orgChart1"/>
    <dgm:cxn modelId="{620770C0-61F4-4CB6-9F65-E7F74DFA23D9}" type="presOf" srcId="{4A7BA343-C4E2-48A1-9F73-F9BFD8D24F5F}" destId="{26D7D8CD-49B3-4D2D-8081-E1D78D93DACC}" srcOrd="0" destOrd="0" presId="urn:microsoft.com/office/officeart/2005/8/layout/orgChart1"/>
    <dgm:cxn modelId="{6EEBEAD8-FDC1-46E6-A0F9-1A2697CDCED4}" type="presOf" srcId="{E223BBE1-E806-431E-ADC5-487E6F16027D}" destId="{27BED0B1-6C39-4A18-A125-1ABC1A05FE45}" srcOrd="0" destOrd="0" presId="urn:microsoft.com/office/officeart/2005/8/layout/orgChart1"/>
    <dgm:cxn modelId="{972B8DF0-33FD-4DEB-B0A3-7560D1D4493F}" srcId="{4A7BA343-C4E2-48A1-9F73-F9BFD8D24F5F}" destId="{E223BBE1-E806-431E-ADC5-487E6F16027D}" srcOrd="0" destOrd="0" parTransId="{FBE070ED-2EEE-456D-8503-94540BB74465}" sibTransId="{CA7FC40B-CE56-4F23-BE39-B1E2BD697F9B}"/>
    <dgm:cxn modelId="{F66D9CF9-01A0-41CB-AF5D-B877DB3018C8}" type="presOf" srcId="{8C03DFF5-0E1A-4FC9-9C11-0BADC689D1A4}" destId="{52DA4B90-C226-4E58-9B9F-91D6612B5DEF}" srcOrd="1" destOrd="0" presId="urn:microsoft.com/office/officeart/2005/8/layout/orgChart1"/>
    <dgm:cxn modelId="{14BA07E8-12D3-4A07-983F-4DC7327681AF}" type="presParOf" srcId="{26D7D8CD-49B3-4D2D-8081-E1D78D93DACC}" destId="{DA8C57AF-9EBF-48CB-9E28-A5554167B113}" srcOrd="0" destOrd="0" presId="urn:microsoft.com/office/officeart/2005/8/layout/orgChart1"/>
    <dgm:cxn modelId="{EF366CC6-3B1A-40B4-B52A-47CB79C04078}" type="presParOf" srcId="{DA8C57AF-9EBF-48CB-9E28-A5554167B113}" destId="{0665ACC3-C466-4FBA-9FC9-5A19C300DBAF}" srcOrd="0" destOrd="0" presId="urn:microsoft.com/office/officeart/2005/8/layout/orgChart1"/>
    <dgm:cxn modelId="{746AA5E1-E64E-418E-9A92-482894102294}" type="presParOf" srcId="{0665ACC3-C466-4FBA-9FC9-5A19C300DBAF}" destId="{27BED0B1-6C39-4A18-A125-1ABC1A05FE45}" srcOrd="0" destOrd="0" presId="urn:microsoft.com/office/officeart/2005/8/layout/orgChart1"/>
    <dgm:cxn modelId="{7C0ADAC3-E582-4ADC-917F-E80D8147330C}" type="presParOf" srcId="{0665ACC3-C466-4FBA-9FC9-5A19C300DBAF}" destId="{29C2BDFF-3CAF-4C03-8F09-592C115333A9}" srcOrd="1" destOrd="0" presId="urn:microsoft.com/office/officeart/2005/8/layout/orgChart1"/>
    <dgm:cxn modelId="{83F4C28D-1AEB-45DC-8255-25DECB367F47}" type="presParOf" srcId="{DA8C57AF-9EBF-48CB-9E28-A5554167B113}" destId="{FFD34CD7-B3F1-4F31-A43D-DFB079EB8FEB}" srcOrd="1" destOrd="0" presId="urn:microsoft.com/office/officeart/2005/8/layout/orgChart1"/>
    <dgm:cxn modelId="{74D6D7CC-893D-4751-975E-6569EB4C896E}" type="presParOf" srcId="{FFD34CD7-B3F1-4F31-A43D-DFB079EB8FEB}" destId="{2CD2A9B5-B9BA-4CC6-93EB-ACDF7A809F65}" srcOrd="0" destOrd="0" presId="urn:microsoft.com/office/officeart/2005/8/layout/orgChart1"/>
    <dgm:cxn modelId="{0B590272-F8CD-4EA6-A6E7-6DE900A5DBBA}" type="presParOf" srcId="{FFD34CD7-B3F1-4F31-A43D-DFB079EB8FEB}" destId="{2980C054-8467-4A4B-9B27-7F67A35995EA}" srcOrd="1" destOrd="0" presId="urn:microsoft.com/office/officeart/2005/8/layout/orgChart1"/>
    <dgm:cxn modelId="{0D527373-B3FB-490A-B107-CCD05A3E7882}" type="presParOf" srcId="{2980C054-8467-4A4B-9B27-7F67A35995EA}" destId="{D1D559E0-29A1-4120-B06F-973AA51A41AE}" srcOrd="0" destOrd="0" presId="urn:microsoft.com/office/officeart/2005/8/layout/orgChart1"/>
    <dgm:cxn modelId="{3B3D9A18-6CCA-4ABD-ADE2-EF9BBAE8F31B}" type="presParOf" srcId="{D1D559E0-29A1-4120-B06F-973AA51A41AE}" destId="{9DEBBB9C-9EF0-4E64-BA5B-40916A9AC50C}" srcOrd="0" destOrd="0" presId="urn:microsoft.com/office/officeart/2005/8/layout/orgChart1"/>
    <dgm:cxn modelId="{64763F37-5D49-411F-8396-11420254AA59}" type="presParOf" srcId="{D1D559E0-29A1-4120-B06F-973AA51A41AE}" destId="{52DA4B90-C226-4E58-9B9F-91D6612B5DEF}" srcOrd="1" destOrd="0" presId="urn:microsoft.com/office/officeart/2005/8/layout/orgChart1"/>
    <dgm:cxn modelId="{DA4B9A2E-3781-4C85-92AD-B89CD514C9D7}" type="presParOf" srcId="{2980C054-8467-4A4B-9B27-7F67A35995EA}" destId="{7C227135-005B-40AE-B04E-A16D197F3DBB}" srcOrd="1" destOrd="0" presId="urn:microsoft.com/office/officeart/2005/8/layout/orgChart1"/>
    <dgm:cxn modelId="{D580F187-8FA1-463D-BD9F-FE1F6A8111E3}" type="presParOf" srcId="{2980C054-8467-4A4B-9B27-7F67A35995EA}" destId="{313037D6-19E4-4FC7-97A5-349C39D8E605}" srcOrd="2" destOrd="0" presId="urn:microsoft.com/office/officeart/2005/8/layout/orgChart1"/>
    <dgm:cxn modelId="{315EBCCB-0AD0-4150-85C4-FDC5F3FFA075}" type="presParOf" srcId="{FFD34CD7-B3F1-4F31-A43D-DFB079EB8FEB}" destId="{09F7D307-7354-4A4E-84C8-A6C1D3A669A8}" srcOrd="2" destOrd="0" presId="urn:microsoft.com/office/officeart/2005/8/layout/orgChart1"/>
    <dgm:cxn modelId="{72EB97BF-A53C-4354-B4DB-48E15E233E2F}" type="presParOf" srcId="{FFD34CD7-B3F1-4F31-A43D-DFB079EB8FEB}" destId="{ED3604F6-6B0E-4866-8BE8-1D57A5337035}" srcOrd="3" destOrd="0" presId="urn:microsoft.com/office/officeart/2005/8/layout/orgChart1"/>
    <dgm:cxn modelId="{799BB437-ED31-4E07-9062-4BF87D2D3C4A}" type="presParOf" srcId="{ED3604F6-6B0E-4866-8BE8-1D57A5337035}" destId="{B7025EF0-209A-4701-B2A9-4A97477A6044}" srcOrd="0" destOrd="0" presId="urn:microsoft.com/office/officeart/2005/8/layout/orgChart1"/>
    <dgm:cxn modelId="{D47032BC-C9FB-41BF-9D54-EB00FBFFAF1B}" type="presParOf" srcId="{B7025EF0-209A-4701-B2A9-4A97477A6044}" destId="{FF0634B6-8CF4-41CF-8317-491479E5BE59}" srcOrd="0" destOrd="0" presId="urn:microsoft.com/office/officeart/2005/8/layout/orgChart1"/>
    <dgm:cxn modelId="{ABBEDF8F-AE70-4D0A-AFDD-6A02BB7BFC76}" type="presParOf" srcId="{B7025EF0-209A-4701-B2A9-4A97477A6044}" destId="{E34CE6CA-92AA-4D1D-BB9A-4CBE1FB77AFB}" srcOrd="1" destOrd="0" presId="urn:microsoft.com/office/officeart/2005/8/layout/orgChart1"/>
    <dgm:cxn modelId="{F4A54FC6-EC1F-44DC-B643-DF6C90D0D2B0}" type="presParOf" srcId="{ED3604F6-6B0E-4866-8BE8-1D57A5337035}" destId="{26DE251F-3E1C-45E0-A2A4-A33193F0DDDB}" srcOrd="1" destOrd="0" presId="urn:microsoft.com/office/officeart/2005/8/layout/orgChart1"/>
    <dgm:cxn modelId="{8F1F8EC4-9A1B-4494-9605-01A4F332271E}" type="presParOf" srcId="{26DE251F-3E1C-45E0-A2A4-A33193F0DDDB}" destId="{1955C5F2-9FA0-4781-A2B0-01BBE4FD2837}" srcOrd="0" destOrd="0" presId="urn:microsoft.com/office/officeart/2005/8/layout/orgChart1"/>
    <dgm:cxn modelId="{B7CF0DDC-6012-465E-B663-A699BD5D86FE}" type="presParOf" srcId="{26DE251F-3E1C-45E0-A2A4-A33193F0DDDB}" destId="{584C8844-AFE1-46EE-AA63-FC8479B9608A}" srcOrd="1" destOrd="0" presId="urn:microsoft.com/office/officeart/2005/8/layout/orgChart1"/>
    <dgm:cxn modelId="{930893E1-422A-4589-8592-4222C6C12CCB}" type="presParOf" srcId="{584C8844-AFE1-46EE-AA63-FC8479B9608A}" destId="{2248E561-B5B7-4DF8-8CF4-3E6260FEB651}" srcOrd="0" destOrd="0" presId="urn:microsoft.com/office/officeart/2005/8/layout/orgChart1"/>
    <dgm:cxn modelId="{FA7A348F-5564-4876-8A91-4F757B828B8C}" type="presParOf" srcId="{2248E561-B5B7-4DF8-8CF4-3E6260FEB651}" destId="{9EF2E9DD-1372-445C-88A1-AF2539964A5A}" srcOrd="0" destOrd="0" presId="urn:microsoft.com/office/officeart/2005/8/layout/orgChart1"/>
    <dgm:cxn modelId="{C1DAA122-DD90-44E8-BB0D-44DFDF1F3A00}" type="presParOf" srcId="{2248E561-B5B7-4DF8-8CF4-3E6260FEB651}" destId="{1627E9AC-041A-48F4-B771-2FEABC0E3BD5}" srcOrd="1" destOrd="0" presId="urn:microsoft.com/office/officeart/2005/8/layout/orgChart1"/>
    <dgm:cxn modelId="{AD09E193-0E98-4623-9896-2839BB6B8ADD}" type="presParOf" srcId="{584C8844-AFE1-46EE-AA63-FC8479B9608A}" destId="{74C3F80C-1B77-4D5D-9F01-256731949A5F}" srcOrd="1" destOrd="0" presId="urn:microsoft.com/office/officeart/2005/8/layout/orgChart1"/>
    <dgm:cxn modelId="{F4267317-2B89-4784-9913-2979EB82D99A}" type="presParOf" srcId="{584C8844-AFE1-46EE-AA63-FC8479B9608A}" destId="{6E9253ED-CFF0-4241-89D6-0915AE4218BE}" srcOrd="2" destOrd="0" presId="urn:microsoft.com/office/officeart/2005/8/layout/orgChart1"/>
    <dgm:cxn modelId="{0945A32E-A229-4410-953E-01BC0DC9F6F6}" type="presParOf" srcId="{ED3604F6-6B0E-4866-8BE8-1D57A5337035}" destId="{8CFC3950-9551-4FCD-9649-858C81248828}" srcOrd="2" destOrd="0" presId="urn:microsoft.com/office/officeart/2005/8/layout/orgChart1"/>
    <dgm:cxn modelId="{B84FBA03-CC10-4BDD-852E-D7D6642CB829}" type="presParOf" srcId="{DA8C57AF-9EBF-48CB-9E28-A5554167B113}" destId="{445485EA-7519-4D9B-AD44-C44F6C1624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7BA343-C4E2-48A1-9F73-F9BFD8D24F5F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223BBE1-E806-431E-ADC5-487E6F16027D}">
      <dgm:prSet phldrT="[Text]"/>
      <dgm:spPr/>
      <dgm:t>
        <a:bodyPr/>
        <a:lstStyle/>
        <a:p>
          <a:r>
            <a:rPr lang="en-US" dirty="0"/>
            <a:t>Area Unit leader</a:t>
          </a:r>
        </a:p>
      </dgm:t>
    </dgm:pt>
    <dgm:pt modelId="{FBE070ED-2EEE-456D-8503-94540BB74465}" type="parTrans" cxnId="{972B8DF0-33FD-4DEB-B0A3-7560D1D4493F}">
      <dgm:prSet/>
      <dgm:spPr/>
      <dgm:t>
        <a:bodyPr/>
        <a:lstStyle/>
        <a:p>
          <a:endParaRPr lang="en-US"/>
        </a:p>
      </dgm:t>
    </dgm:pt>
    <dgm:pt modelId="{CA7FC40B-CE56-4F23-BE39-B1E2BD697F9B}" type="sibTrans" cxnId="{972B8DF0-33FD-4DEB-B0A3-7560D1D4493F}">
      <dgm:prSet/>
      <dgm:spPr/>
      <dgm:t>
        <a:bodyPr/>
        <a:lstStyle/>
        <a:p>
          <a:endParaRPr lang="en-US"/>
        </a:p>
      </dgm:t>
    </dgm:pt>
    <dgm:pt modelId="{8C03DFF5-0E1A-4FC9-9C11-0BADC689D1A4}">
      <dgm:prSet phldrT="[Text]"/>
      <dgm:spPr/>
      <dgm:t>
        <a:bodyPr/>
        <a:lstStyle/>
        <a:p>
          <a:r>
            <a:rPr lang="en-US" dirty="0"/>
            <a:t>Other staff</a:t>
          </a:r>
        </a:p>
      </dgm:t>
    </dgm:pt>
    <dgm:pt modelId="{97AFB947-6947-446C-8DAD-924AD0296481}" type="parTrans" cxnId="{C4D8897C-5660-4DD6-86E2-BF5D508F588D}">
      <dgm:prSet/>
      <dgm:spPr/>
      <dgm:t>
        <a:bodyPr/>
        <a:lstStyle/>
        <a:p>
          <a:endParaRPr lang="en-US"/>
        </a:p>
      </dgm:t>
    </dgm:pt>
    <dgm:pt modelId="{BC5012F1-F3A4-4ACD-A1DC-A57A989B2E6C}" type="sibTrans" cxnId="{C4D8897C-5660-4DD6-86E2-BF5D508F588D}">
      <dgm:prSet/>
      <dgm:spPr/>
      <dgm:t>
        <a:bodyPr/>
        <a:lstStyle/>
        <a:p>
          <a:endParaRPr lang="en-US"/>
        </a:p>
      </dgm:t>
    </dgm:pt>
    <dgm:pt modelId="{B2759316-EE4D-43E7-82E3-2C598D1523AE}">
      <dgm:prSet phldrT="[Text]"/>
      <dgm:spPr/>
      <dgm:t>
        <a:bodyPr/>
        <a:lstStyle/>
        <a:p>
          <a:r>
            <a:rPr lang="en-US" dirty="0"/>
            <a:t>Other staff</a:t>
          </a:r>
        </a:p>
      </dgm:t>
    </dgm:pt>
    <dgm:pt modelId="{55BA0057-CCC4-4F34-A87C-089694F1B36C}" type="parTrans" cxnId="{1668EA63-90C4-486E-9523-D031AD25666E}">
      <dgm:prSet/>
      <dgm:spPr/>
      <dgm:t>
        <a:bodyPr/>
        <a:lstStyle/>
        <a:p>
          <a:endParaRPr lang="en-US"/>
        </a:p>
      </dgm:t>
    </dgm:pt>
    <dgm:pt modelId="{65AD5594-1CCB-49C9-96EE-A4C88A950A36}" type="sibTrans" cxnId="{1668EA63-90C4-486E-9523-D031AD25666E}">
      <dgm:prSet/>
      <dgm:spPr/>
      <dgm:t>
        <a:bodyPr/>
        <a:lstStyle/>
        <a:p>
          <a:endParaRPr lang="en-US"/>
        </a:p>
      </dgm:t>
    </dgm:pt>
    <dgm:pt modelId="{26D7D8CD-49B3-4D2D-8081-E1D78D93DACC}" type="pres">
      <dgm:prSet presAssocID="{4A7BA343-C4E2-48A1-9F73-F9BFD8D24F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8C57AF-9EBF-48CB-9E28-A5554167B113}" type="pres">
      <dgm:prSet presAssocID="{E223BBE1-E806-431E-ADC5-487E6F16027D}" presName="hierRoot1" presStyleCnt="0">
        <dgm:presLayoutVars>
          <dgm:hierBranch val="init"/>
        </dgm:presLayoutVars>
      </dgm:prSet>
      <dgm:spPr/>
    </dgm:pt>
    <dgm:pt modelId="{0665ACC3-C466-4FBA-9FC9-5A19C300DBAF}" type="pres">
      <dgm:prSet presAssocID="{E223BBE1-E806-431E-ADC5-487E6F16027D}" presName="rootComposite1" presStyleCnt="0"/>
      <dgm:spPr/>
    </dgm:pt>
    <dgm:pt modelId="{27BED0B1-6C39-4A18-A125-1ABC1A05FE45}" type="pres">
      <dgm:prSet presAssocID="{E223BBE1-E806-431E-ADC5-487E6F16027D}" presName="rootText1" presStyleLbl="node0" presStyleIdx="0" presStyleCnt="1">
        <dgm:presLayoutVars>
          <dgm:chPref val="3"/>
        </dgm:presLayoutVars>
      </dgm:prSet>
      <dgm:spPr/>
    </dgm:pt>
    <dgm:pt modelId="{29C2BDFF-3CAF-4C03-8F09-592C115333A9}" type="pres">
      <dgm:prSet presAssocID="{E223BBE1-E806-431E-ADC5-487E6F16027D}" presName="rootConnector1" presStyleLbl="node1" presStyleIdx="0" presStyleCnt="0"/>
      <dgm:spPr/>
    </dgm:pt>
    <dgm:pt modelId="{FFD34CD7-B3F1-4F31-A43D-DFB079EB8FEB}" type="pres">
      <dgm:prSet presAssocID="{E223BBE1-E806-431E-ADC5-487E6F16027D}" presName="hierChild2" presStyleCnt="0"/>
      <dgm:spPr/>
    </dgm:pt>
    <dgm:pt modelId="{2CD2A9B5-B9BA-4CC6-93EB-ACDF7A809F65}" type="pres">
      <dgm:prSet presAssocID="{97AFB947-6947-446C-8DAD-924AD0296481}" presName="Name37" presStyleLbl="parChTrans1D2" presStyleIdx="0" presStyleCnt="2"/>
      <dgm:spPr/>
    </dgm:pt>
    <dgm:pt modelId="{2980C054-8467-4A4B-9B27-7F67A35995EA}" type="pres">
      <dgm:prSet presAssocID="{8C03DFF5-0E1A-4FC9-9C11-0BADC689D1A4}" presName="hierRoot2" presStyleCnt="0">
        <dgm:presLayoutVars>
          <dgm:hierBranch val="init"/>
        </dgm:presLayoutVars>
      </dgm:prSet>
      <dgm:spPr/>
    </dgm:pt>
    <dgm:pt modelId="{D1D559E0-29A1-4120-B06F-973AA51A41AE}" type="pres">
      <dgm:prSet presAssocID="{8C03DFF5-0E1A-4FC9-9C11-0BADC689D1A4}" presName="rootComposite" presStyleCnt="0"/>
      <dgm:spPr/>
    </dgm:pt>
    <dgm:pt modelId="{9DEBBB9C-9EF0-4E64-BA5B-40916A9AC50C}" type="pres">
      <dgm:prSet presAssocID="{8C03DFF5-0E1A-4FC9-9C11-0BADC689D1A4}" presName="rootText" presStyleLbl="node2" presStyleIdx="0" presStyleCnt="2">
        <dgm:presLayoutVars>
          <dgm:chPref val="3"/>
        </dgm:presLayoutVars>
      </dgm:prSet>
      <dgm:spPr/>
    </dgm:pt>
    <dgm:pt modelId="{52DA4B90-C226-4E58-9B9F-91D6612B5DEF}" type="pres">
      <dgm:prSet presAssocID="{8C03DFF5-0E1A-4FC9-9C11-0BADC689D1A4}" presName="rootConnector" presStyleLbl="node2" presStyleIdx="0" presStyleCnt="2"/>
      <dgm:spPr/>
    </dgm:pt>
    <dgm:pt modelId="{7C227135-005B-40AE-B04E-A16D197F3DBB}" type="pres">
      <dgm:prSet presAssocID="{8C03DFF5-0E1A-4FC9-9C11-0BADC689D1A4}" presName="hierChild4" presStyleCnt="0"/>
      <dgm:spPr/>
    </dgm:pt>
    <dgm:pt modelId="{313037D6-19E4-4FC7-97A5-349C39D8E605}" type="pres">
      <dgm:prSet presAssocID="{8C03DFF5-0E1A-4FC9-9C11-0BADC689D1A4}" presName="hierChild5" presStyleCnt="0"/>
      <dgm:spPr/>
    </dgm:pt>
    <dgm:pt modelId="{09F7D307-7354-4A4E-84C8-A6C1D3A669A8}" type="pres">
      <dgm:prSet presAssocID="{55BA0057-CCC4-4F34-A87C-089694F1B36C}" presName="Name37" presStyleLbl="parChTrans1D2" presStyleIdx="1" presStyleCnt="2"/>
      <dgm:spPr/>
    </dgm:pt>
    <dgm:pt modelId="{ED3604F6-6B0E-4866-8BE8-1D57A5337035}" type="pres">
      <dgm:prSet presAssocID="{B2759316-EE4D-43E7-82E3-2C598D1523AE}" presName="hierRoot2" presStyleCnt="0">
        <dgm:presLayoutVars>
          <dgm:hierBranch val="init"/>
        </dgm:presLayoutVars>
      </dgm:prSet>
      <dgm:spPr/>
    </dgm:pt>
    <dgm:pt modelId="{B7025EF0-209A-4701-B2A9-4A97477A6044}" type="pres">
      <dgm:prSet presAssocID="{B2759316-EE4D-43E7-82E3-2C598D1523AE}" presName="rootComposite" presStyleCnt="0"/>
      <dgm:spPr/>
    </dgm:pt>
    <dgm:pt modelId="{FF0634B6-8CF4-41CF-8317-491479E5BE59}" type="pres">
      <dgm:prSet presAssocID="{B2759316-EE4D-43E7-82E3-2C598D1523AE}" presName="rootText" presStyleLbl="node2" presStyleIdx="1" presStyleCnt="2">
        <dgm:presLayoutVars>
          <dgm:chPref val="3"/>
        </dgm:presLayoutVars>
      </dgm:prSet>
      <dgm:spPr/>
    </dgm:pt>
    <dgm:pt modelId="{E34CE6CA-92AA-4D1D-BB9A-4CBE1FB77AFB}" type="pres">
      <dgm:prSet presAssocID="{B2759316-EE4D-43E7-82E3-2C598D1523AE}" presName="rootConnector" presStyleLbl="node2" presStyleIdx="1" presStyleCnt="2"/>
      <dgm:spPr/>
    </dgm:pt>
    <dgm:pt modelId="{26DE251F-3E1C-45E0-A2A4-A33193F0DDDB}" type="pres">
      <dgm:prSet presAssocID="{B2759316-EE4D-43E7-82E3-2C598D1523AE}" presName="hierChild4" presStyleCnt="0"/>
      <dgm:spPr/>
    </dgm:pt>
    <dgm:pt modelId="{8CFC3950-9551-4FCD-9649-858C81248828}" type="pres">
      <dgm:prSet presAssocID="{B2759316-EE4D-43E7-82E3-2C598D1523AE}" presName="hierChild5" presStyleCnt="0"/>
      <dgm:spPr/>
    </dgm:pt>
    <dgm:pt modelId="{445485EA-7519-4D9B-AD44-C44F6C16249D}" type="pres">
      <dgm:prSet presAssocID="{E223BBE1-E806-431E-ADC5-487E6F16027D}" presName="hierChild3" presStyleCnt="0"/>
      <dgm:spPr/>
    </dgm:pt>
  </dgm:ptLst>
  <dgm:cxnLst>
    <dgm:cxn modelId="{E7DD2900-7833-492B-A6CB-E36FD5C6E4CA}" type="presOf" srcId="{B2759316-EE4D-43E7-82E3-2C598D1523AE}" destId="{E34CE6CA-92AA-4D1D-BB9A-4CBE1FB77AFB}" srcOrd="1" destOrd="0" presId="urn:microsoft.com/office/officeart/2005/8/layout/orgChart1"/>
    <dgm:cxn modelId="{7D578B2D-D126-4B85-9210-5F4E6E0E2975}" type="presOf" srcId="{E223BBE1-E806-431E-ADC5-487E6F16027D}" destId="{29C2BDFF-3CAF-4C03-8F09-592C115333A9}" srcOrd="1" destOrd="0" presId="urn:microsoft.com/office/officeart/2005/8/layout/orgChart1"/>
    <dgm:cxn modelId="{1668EA63-90C4-486E-9523-D031AD25666E}" srcId="{E223BBE1-E806-431E-ADC5-487E6F16027D}" destId="{B2759316-EE4D-43E7-82E3-2C598D1523AE}" srcOrd="1" destOrd="0" parTransId="{55BA0057-CCC4-4F34-A87C-089694F1B36C}" sibTransId="{65AD5594-1CCB-49C9-96EE-A4C88A950A36}"/>
    <dgm:cxn modelId="{C4D8897C-5660-4DD6-86E2-BF5D508F588D}" srcId="{E223BBE1-E806-431E-ADC5-487E6F16027D}" destId="{8C03DFF5-0E1A-4FC9-9C11-0BADC689D1A4}" srcOrd="0" destOrd="0" parTransId="{97AFB947-6947-446C-8DAD-924AD0296481}" sibTransId="{BC5012F1-F3A4-4ACD-A1DC-A57A989B2E6C}"/>
    <dgm:cxn modelId="{217E5C84-6AB4-414C-803E-D823E3DB5A0B}" type="presOf" srcId="{97AFB947-6947-446C-8DAD-924AD0296481}" destId="{2CD2A9B5-B9BA-4CC6-93EB-ACDF7A809F65}" srcOrd="0" destOrd="0" presId="urn:microsoft.com/office/officeart/2005/8/layout/orgChart1"/>
    <dgm:cxn modelId="{7F8C2E8B-F403-41ED-92C1-AE73555F55C0}" type="presOf" srcId="{55BA0057-CCC4-4F34-A87C-089694F1B36C}" destId="{09F7D307-7354-4A4E-84C8-A6C1D3A669A8}" srcOrd="0" destOrd="0" presId="urn:microsoft.com/office/officeart/2005/8/layout/orgChart1"/>
    <dgm:cxn modelId="{9D4027A2-F164-4507-8776-25A51678C558}" type="presOf" srcId="{8C03DFF5-0E1A-4FC9-9C11-0BADC689D1A4}" destId="{9DEBBB9C-9EF0-4E64-BA5B-40916A9AC50C}" srcOrd="0" destOrd="0" presId="urn:microsoft.com/office/officeart/2005/8/layout/orgChart1"/>
    <dgm:cxn modelId="{D94945B9-0F58-472F-88F9-CF555105478C}" type="presOf" srcId="{B2759316-EE4D-43E7-82E3-2C598D1523AE}" destId="{FF0634B6-8CF4-41CF-8317-491479E5BE59}" srcOrd="0" destOrd="0" presId="urn:microsoft.com/office/officeart/2005/8/layout/orgChart1"/>
    <dgm:cxn modelId="{620770C0-61F4-4CB6-9F65-E7F74DFA23D9}" type="presOf" srcId="{4A7BA343-C4E2-48A1-9F73-F9BFD8D24F5F}" destId="{26D7D8CD-49B3-4D2D-8081-E1D78D93DACC}" srcOrd="0" destOrd="0" presId="urn:microsoft.com/office/officeart/2005/8/layout/orgChart1"/>
    <dgm:cxn modelId="{6EEBEAD8-FDC1-46E6-A0F9-1A2697CDCED4}" type="presOf" srcId="{E223BBE1-E806-431E-ADC5-487E6F16027D}" destId="{27BED0B1-6C39-4A18-A125-1ABC1A05FE45}" srcOrd="0" destOrd="0" presId="urn:microsoft.com/office/officeart/2005/8/layout/orgChart1"/>
    <dgm:cxn modelId="{972B8DF0-33FD-4DEB-B0A3-7560D1D4493F}" srcId="{4A7BA343-C4E2-48A1-9F73-F9BFD8D24F5F}" destId="{E223BBE1-E806-431E-ADC5-487E6F16027D}" srcOrd="0" destOrd="0" parTransId="{FBE070ED-2EEE-456D-8503-94540BB74465}" sibTransId="{CA7FC40B-CE56-4F23-BE39-B1E2BD697F9B}"/>
    <dgm:cxn modelId="{F66D9CF9-01A0-41CB-AF5D-B877DB3018C8}" type="presOf" srcId="{8C03DFF5-0E1A-4FC9-9C11-0BADC689D1A4}" destId="{52DA4B90-C226-4E58-9B9F-91D6612B5DEF}" srcOrd="1" destOrd="0" presId="urn:microsoft.com/office/officeart/2005/8/layout/orgChart1"/>
    <dgm:cxn modelId="{14BA07E8-12D3-4A07-983F-4DC7327681AF}" type="presParOf" srcId="{26D7D8CD-49B3-4D2D-8081-E1D78D93DACC}" destId="{DA8C57AF-9EBF-48CB-9E28-A5554167B113}" srcOrd="0" destOrd="0" presId="urn:microsoft.com/office/officeart/2005/8/layout/orgChart1"/>
    <dgm:cxn modelId="{EF366CC6-3B1A-40B4-B52A-47CB79C04078}" type="presParOf" srcId="{DA8C57AF-9EBF-48CB-9E28-A5554167B113}" destId="{0665ACC3-C466-4FBA-9FC9-5A19C300DBAF}" srcOrd="0" destOrd="0" presId="urn:microsoft.com/office/officeart/2005/8/layout/orgChart1"/>
    <dgm:cxn modelId="{746AA5E1-E64E-418E-9A92-482894102294}" type="presParOf" srcId="{0665ACC3-C466-4FBA-9FC9-5A19C300DBAF}" destId="{27BED0B1-6C39-4A18-A125-1ABC1A05FE45}" srcOrd="0" destOrd="0" presId="urn:microsoft.com/office/officeart/2005/8/layout/orgChart1"/>
    <dgm:cxn modelId="{7C0ADAC3-E582-4ADC-917F-E80D8147330C}" type="presParOf" srcId="{0665ACC3-C466-4FBA-9FC9-5A19C300DBAF}" destId="{29C2BDFF-3CAF-4C03-8F09-592C115333A9}" srcOrd="1" destOrd="0" presId="urn:microsoft.com/office/officeart/2005/8/layout/orgChart1"/>
    <dgm:cxn modelId="{83F4C28D-1AEB-45DC-8255-25DECB367F47}" type="presParOf" srcId="{DA8C57AF-9EBF-48CB-9E28-A5554167B113}" destId="{FFD34CD7-B3F1-4F31-A43D-DFB079EB8FEB}" srcOrd="1" destOrd="0" presId="urn:microsoft.com/office/officeart/2005/8/layout/orgChart1"/>
    <dgm:cxn modelId="{74D6D7CC-893D-4751-975E-6569EB4C896E}" type="presParOf" srcId="{FFD34CD7-B3F1-4F31-A43D-DFB079EB8FEB}" destId="{2CD2A9B5-B9BA-4CC6-93EB-ACDF7A809F65}" srcOrd="0" destOrd="0" presId="urn:microsoft.com/office/officeart/2005/8/layout/orgChart1"/>
    <dgm:cxn modelId="{0B590272-F8CD-4EA6-A6E7-6DE900A5DBBA}" type="presParOf" srcId="{FFD34CD7-B3F1-4F31-A43D-DFB079EB8FEB}" destId="{2980C054-8467-4A4B-9B27-7F67A35995EA}" srcOrd="1" destOrd="0" presId="urn:microsoft.com/office/officeart/2005/8/layout/orgChart1"/>
    <dgm:cxn modelId="{0D527373-B3FB-490A-B107-CCD05A3E7882}" type="presParOf" srcId="{2980C054-8467-4A4B-9B27-7F67A35995EA}" destId="{D1D559E0-29A1-4120-B06F-973AA51A41AE}" srcOrd="0" destOrd="0" presId="urn:microsoft.com/office/officeart/2005/8/layout/orgChart1"/>
    <dgm:cxn modelId="{3B3D9A18-6CCA-4ABD-ADE2-EF9BBAE8F31B}" type="presParOf" srcId="{D1D559E0-29A1-4120-B06F-973AA51A41AE}" destId="{9DEBBB9C-9EF0-4E64-BA5B-40916A9AC50C}" srcOrd="0" destOrd="0" presId="urn:microsoft.com/office/officeart/2005/8/layout/orgChart1"/>
    <dgm:cxn modelId="{64763F37-5D49-411F-8396-11420254AA59}" type="presParOf" srcId="{D1D559E0-29A1-4120-B06F-973AA51A41AE}" destId="{52DA4B90-C226-4E58-9B9F-91D6612B5DEF}" srcOrd="1" destOrd="0" presId="urn:microsoft.com/office/officeart/2005/8/layout/orgChart1"/>
    <dgm:cxn modelId="{DA4B9A2E-3781-4C85-92AD-B89CD514C9D7}" type="presParOf" srcId="{2980C054-8467-4A4B-9B27-7F67A35995EA}" destId="{7C227135-005B-40AE-B04E-A16D197F3DBB}" srcOrd="1" destOrd="0" presId="urn:microsoft.com/office/officeart/2005/8/layout/orgChart1"/>
    <dgm:cxn modelId="{D580F187-8FA1-463D-BD9F-FE1F6A8111E3}" type="presParOf" srcId="{2980C054-8467-4A4B-9B27-7F67A35995EA}" destId="{313037D6-19E4-4FC7-97A5-349C39D8E605}" srcOrd="2" destOrd="0" presId="urn:microsoft.com/office/officeart/2005/8/layout/orgChart1"/>
    <dgm:cxn modelId="{315EBCCB-0AD0-4150-85C4-FDC5F3FFA075}" type="presParOf" srcId="{FFD34CD7-B3F1-4F31-A43D-DFB079EB8FEB}" destId="{09F7D307-7354-4A4E-84C8-A6C1D3A669A8}" srcOrd="2" destOrd="0" presId="urn:microsoft.com/office/officeart/2005/8/layout/orgChart1"/>
    <dgm:cxn modelId="{72EB97BF-A53C-4354-B4DB-48E15E233E2F}" type="presParOf" srcId="{FFD34CD7-B3F1-4F31-A43D-DFB079EB8FEB}" destId="{ED3604F6-6B0E-4866-8BE8-1D57A5337035}" srcOrd="3" destOrd="0" presId="urn:microsoft.com/office/officeart/2005/8/layout/orgChart1"/>
    <dgm:cxn modelId="{799BB437-ED31-4E07-9062-4BF87D2D3C4A}" type="presParOf" srcId="{ED3604F6-6B0E-4866-8BE8-1D57A5337035}" destId="{B7025EF0-209A-4701-B2A9-4A97477A6044}" srcOrd="0" destOrd="0" presId="urn:microsoft.com/office/officeart/2005/8/layout/orgChart1"/>
    <dgm:cxn modelId="{D47032BC-C9FB-41BF-9D54-EB00FBFFAF1B}" type="presParOf" srcId="{B7025EF0-209A-4701-B2A9-4A97477A6044}" destId="{FF0634B6-8CF4-41CF-8317-491479E5BE59}" srcOrd="0" destOrd="0" presId="urn:microsoft.com/office/officeart/2005/8/layout/orgChart1"/>
    <dgm:cxn modelId="{ABBEDF8F-AE70-4D0A-AFDD-6A02BB7BFC76}" type="presParOf" srcId="{B7025EF0-209A-4701-B2A9-4A97477A6044}" destId="{E34CE6CA-92AA-4D1D-BB9A-4CBE1FB77AFB}" srcOrd="1" destOrd="0" presId="urn:microsoft.com/office/officeart/2005/8/layout/orgChart1"/>
    <dgm:cxn modelId="{F4A54FC6-EC1F-44DC-B643-DF6C90D0D2B0}" type="presParOf" srcId="{ED3604F6-6B0E-4866-8BE8-1D57A5337035}" destId="{26DE251F-3E1C-45E0-A2A4-A33193F0DDDB}" srcOrd="1" destOrd="0" presId="urn:microsoft.com/office/officeart/2005/8/layout/orgChart1"/>
    <dgm:cxn modelId="{0945A32E-A229-4410-953E-01BC0DC9F6F6}" type="presParOf" srcId="{ED3604F6-6B0E-4866-8BE8-1D57A5337035}" destId="{8CFC3950-9551-4FCD-9649-858C81248828}" srcOrd="2" destOrd="0" presId="urn:microsoft.com/office/officeart/2005/8/layout/orgChart1"/>
    <dgm:cxn modelId="{B84FBA03-CC10-4BDD-852E-D7D6642CB829}" type="presParOf" srcId="{DA8C57AF-9EBF-48CB-9E28-A5554167B113}" destId="{445485EA-7519-4D9B-AD44-C44F6C1624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7BA343-C4E2-48A1-9F73-F9BFD8D24F5F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223BBE1-E806-431E-ADC5-487E6F16027D}">
      <dgm:prSet phldrT="[Text]"/>
      <dgm:spPr/>
      <dgm:t>
        <a:bodyPr/>
        <a:lstStyle/>
        <a:p>
          <a:r>
            <a:rPr lang="en-US" dirty="0"/>
            <a:t>Analytics Unit leader</a:t>
          </a:r>
        </a:p>
      </dgm:t>
    </dgm:pt>
    <dgm:pt modelId="{FBE070ED-2EEE-456D-8503-94540BB74465}" type="parTrans" cxnId="{972B8DF0-33FD-4DEB-B0A3-7560D1D4493F}">
      <dgm:prSet/>
      <dgm:spPr/>
      <dgm:t>
        <a:bodyPr/>
        <a:lstStyle/>
        <a:p>
          <a:endParaRPr lang="en-US"/>
        </a:p>
      </dgm:t>
    </dgm:pt>
    <dgm:pt modelId="{CA7FC40B-CE56-4F23-BE39-B1E2BD697F9B}" type="sibTrans" cxnId="{972B8DF0-33FD-4DEB-B0A3-7560D1D4493F}">
      <dgm:prSet/>
      <dgm:spPr/>
      <dgm:t>
        <a:bodyPr/>
        <a:lstStyle/>
        <a:p>
          <a:endParaRPr lang="en-US"/>
        </a:p>
      </dgm:t>
    </dgm:pt>
    <dgm:pt modelId="{8C03DFF5-0E1A-4FC9-9C11-0BADC689D1A4}">
      <dgm:prSet phldrT="[Text]"/>
      <dgm:spPr/>
      <dgm:t>
        <a:bodyPr/>
        <a:lstStyle/>
        <a:p>
          <a:r>
            <a:rPr lang="en-US" dirty="0"/>
            <a:t>Other staff</a:t>
          </a:r>
        </a:p>
      </dgm:t>
    </dgm:pt>
    <dgm:pt modelId="{97AFB947-6947-446C-8DAD-924AD0296481}" type="parTrans" cxnId="{C4D8897C-5660-4DD6-86E2-BF5D508F588D}">
      <dgm:prSet/>
      <dgm:spPr/>
      <dgm:t>
        <a:bodyPr/>
        <a:lstStyle/>
        <a:p>
          <a:endParaRPr lang="en-US"/>
        </a:p>
      </dgm:t>
    </dgm:pt>
    <dgm:pt modelId="{BC5012F1-F3A4-4ACD-A1DC-A57A989B2E6C}" type="sibTrans" cxnId="{C4D8897C-5660-4DD6-86E2-BF5D508F588D}">
      <dgm:prSet/>
      <dgm:spPr/>
      <dgm:t>
        <a:bodyPr/>
        <a:lstStyle/>
        <a:p>
          <a:endParaRPr lang="en-US"/>
        </a:p>
      </dgm:t>
    </dgm:pt>
    <dgm:pt modelId="{B2759316-EE4D-43E7-82E3-2C598D1523AE}">
      <dgm:prSet phldrT="[Text]"/>
      <dgm:spPr/>
      <dgm:t>
        <a:bodyPr/>
        <a:lstStyle/>
        <a:p>
          <a:r>
            <a:rPr lang="en-US" dirty="0"/>
            <a:t>Sr. Analytics Developer</a:t>
          </a:r>
        </a:p>
      </dgm:t>
    </dgm:pt>
    <dgm:pt modelId="{55BA0057-CCC4-4F34-A87C-089694F1B36C}" type="parTrans" cxnId="{1668EA63-90C4-486E-9523-D031AD25666E}">
      <dgm:prSet/>
      <dgm:spPr/>
      <dgm:t>
        <a:bodyPr/>
        <a:lstStyle/>
        <a:p>
          <a:endParaRPr lang="en-US"/>
        </a:p>
      </dgm:t>
    </dgm:pt>
    <dgm:pt modelId="{65AD5594-1CCB-49C9-96EE-A4C88A950A36}" type="sibTrans" cxnId="{1668EA63-90C4-486E-9523-D031AD25666E}">
      <dgm:prSet/>
      <dgm:spPr/>
      <dgm:t>
        <a:bodyPr/>
        <a:lstStyle/>
        <a:p>
          <a:endParaRPr lang="en-US"/>
        </a:p>
      </dgm:t>
    </dgm:pt>
    <dgm:pt modelId="{26D7D8CD-49B3-4D2D-8081-E1D78D93DACC}" type="pres">
      <dgm:prSet presAssocID="{4A7BA343-C4E2-48A1-9F73-F9BFD8D24F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8C57AF-9EBF-48CB-9E28-A5554167B113}" type="pres">
      <dgm:prSet presAssocID="{E223BBE1-E806-431E-ADC5-487E6F16027D}" presName="hierRoot1" presStyleCnt="0">
        <dgm:presLayoutVars>
          <dgm:hierBranch val="init"/>
        </dgm:presLayoutVars>
      </dgm:prSet>
      <dgm:spPr/>
    </dgm:pt>
    <dgm:pt modelId="{0665ACC3-C466-4FBA-9FC9-5A19C300DBAF}" type="pres">
      <dgm:prSet presAssocID="{E223BBE1-E806-431E-ADC5-487E6F16027D}" presName="rootComposite1" presStyleCnt="0"/>
      <dgm:spPr/>
    </dgm:pt>
    <dgm:pt modelId="{27BED0B1-6C39-4A18-A125-1ABC1A05FE45}" type="pres">
      <dgm:prSet presAssocID="{E223BBE1-E806-431E-ADC5-487E6F16027D}" presName="rootText1" presStyleLbl="node0" presStyleIdx="0" presStyleCnt="1">
        <dgm:presLayoutVars>
          <dgm:chPref val="3"/>
        </dgm:presLayoutVars>
      </dgm:prSet>
      <dgm:spPr/>
    </dgm:pt>
    <dgm:pt modelId="{29C2BDFF-3CAF-4C03-8F09-592C115333A9}" type="pres">
      <dgm:prSet presAssocID="{E223BBE1-E806-431E-ADC5-487E6F16027D}" presName="rootConnector1" presStyleLbl="node1" presStyleIdx="0" presStyleCnt="0"/>
      <dgm:spPr/>
    </dgm:pt>
    <dgm:pt modelId="{FFD34CD7-B3F1-4F31-A43D-DFB079EB8FEB}" type="pres">
      <dgm:prSet presAssocID="{E223BBE1-E806-431E-ADC5-487E6F16027D}" presName="hierChild2" presStyleCnt="0"/>
      <dgm:spPr/>
    </dgm:pt>
    <dgm:pt modelId="{2CD2A9B5-B9BA-4CC6-93EB-ACDF7A809F65}" type="pres">
      <dgm:prSet presAssocID="{97AFB947-6947-446C-8DAD-924AD0296481}" presName="Name37" presStyleLbl="parChTrans1D2" presStyleIdx="0" presStyleCnt="2"/>
      <dgm:spPr/>
    </dgm:pt>
    <dgm:pt modelId="{2980C054-8467-4A4B-9B27-7F67A35995EA}" type="pres">
      <dgm:prSet presAssocID="{8C03DFF5-0E1A-4FC9-9C11-0BADC689D1A4}" presName="hierRoot2" presStyleCnt="0">
        <dgm:presLayoutVars>
          <dgm:hierBranch val="init"/>
        </dgm:presLayoutVars>
      </dgm:prSet>
      <dgm:spPr/>
    </dgm:pt>
    <dgm:pt modelId="{D1D559E0-29A1-4120-B06F-973AA51A41AE}" type="pres">
      <dgm:prSet presAssocID="{8C03DFF5-0E1A-4FC9-9C11-0BADC689D1A4}" presName="rootComposite" presStyleCnt="0"/>
      <dgm:spPr/>
    </dgm:pt>
    <dgm:pt modelId="{9DEBBB9C-9EF0-4E64-BA5B-40916A9AC50C}" type="pres">
      <dgm:prSet presAssocID="{8C03DFF5-0E1A-4FC9-9C11-0BADC689D1A4}" presName="rootText" presStyleLbl="node2" presStyleIdx="0" presStyleCnt="2">
        <dgm:presLayoutVars>
          <dgm:chPref val="3"/>
        </dgm:presLayoutVars>
      </dgm:prSet>
      <dgm:spPr/>
    </dgm:pt>
    <dgm:pt modelId="{52DA4B90-C226-4E58-9B9F-91D6612B5DEF}" type="pres">
      <dgm:prSet presAssocID="{8C03DFF5-0E1A-4FC9-9C11-0BADC689D1A4}" presName="rootConnector" presStyleLbl="node2" presStyleIdx="0" presStyleCnt="2"/>
      <dgm:spPr/>
    </dgm:pt>
    <dgm:pt modelId="{7C227135-005B-40AE-B04E-A16D197F3DBB}" type="pres">
      <dgm:prSet presAssocID="{8C03DFF5-0E1A-4FC9-9C11-0BADC689D1A4}" presName="hierChild4" presStyleCnt="0"/>
      <dgm:spPr/>
    </dgm:pt>
    <dgm:pt modelId="{313037D6-19E4-4FC7-97A5-349C39D8E605}" type="pres">
      <dgm:prSet presAssocID="{8C03DFF5-0E1A-4FC9-9C11-0BADC689D1A4}" presName="hierChild5" presStyleCnt="0"/>
      <dgm:spPr/>
    </dgm:pt>
    <dgm:pt modelId="{09F7D307-7354-4A4E-84C8-A6C1D3A669A8}" type="pres">
      <dgm:prSet presAssocID="{55BA0057-CCC4-4F34-A87C-089694F1B36C}" presName="Name37" presStyleLbl="parChTrans1D2" presStyleIdx="1" presStyleCnt="2"/>
      <dgm:spPr/>
    </dgm:pt>
    <dgm:pt modelId="{ED3604F6-6B0E-4866-8BE8-1D57A5337035}" type="pres">
      <dgm:prSet presAssocID="{B2759316-EE4D-43E7-82E3-2C598D1523AE}" presName="hierRoot2" presStyleCnt="0">
        <dgm:presLayoutVars>
          <dgm:hierBranch val="init"/>
        </dgm:presLayoutVars>
      </dgm:prSet>
      <dgm:spPr/>
    </dgm:pt>
    <dgm:pt modelId="{B7025EF0-209A-4701-B2A9-4A97477A6044}" type="pres">
      <dgm:prSet presAssocID="{B2759316-EE4D-43E7-82E3-2C598D1523AE}" presName="rootComposite" presStyleCnt="0"/>
      <dgm:spPr/>
    </dgm:pt>
    <dgm:pt modelId="{FF0634B6-8CF4-41CF-8317-491479E5BE59}" type="pres">
      <dgm:prSet presAssocID="{B2759316-EE4D-43E7-82E3-2C598D1523AE}" presName="rootText" presStyleLbl="node2" presStyleIdx="1" presStyleCnt="2">
        <dgm:presLayoutVars>
          <dgm:chPref val="3"/>
        </dgm:presLayoutVars>
      </dgm:prSet>
      <dgm:spPr/>
    </dgm:pt>
    <dgm:pt modelId="{E34CE6CA-92AA-4D1D-BB9A-4CBE1FB77AFB}" type="pres">
      <dgm:prSet presAssocID="{B2759316-EE4D-43E7-82E3-2C598D1523AE}" presName="rootConnector" presStyleLbl="node2" presStyleIdx="1" presStyleCnt="2"/>
      <dgm:spPr/>
    </dgm:pt>
    <dgm:pt modelId="{26DE251F-3E1C-45E0-A2A4-A33193F0DDDB}" type="pres">
      <dgm:prSet presAssocID="{B2759316-EE4D-43E7-82E3-2C598D1523AE}" presName="hierChild4" presStyleCnt="0"/>
      <dgm:spPr/>
    </dgm:pt>
    <dgm:pt modelId="{8CFC3950-9551-4FCD-9649-858C81248828}" type="pres">
      <dgm:prSet presAssocID="{B2759316-EE4D-43E7-82E3-2C598D1523AE}" presName="hierChild5" presStyleCnt="0"/>
      <dgm:spPr/>
    </dgm:pt>
    <dgm:pt modelId="{445485EA-7519-4D9B-AD44-C44F6C16249D}" type="pres">
      <dgm:prSet presAssocID="{E223BBE1-E806-431E-ADC5-487E6F16027D}" presName="hierChild3" presStyleCnt="0"/>
      <dgm:spPr/>
    </dgm:pt>
  </dgm:ptLst>
  <dgm:cxnLst>
    <dgm:cxn modelId="{E7DD2900-7833-492B-A6CB-E36FD5C6E4CA}" type="presOf" srcId="{B2759316-EE4D-43E7-82E3-2C598D1523AE}" destId="{E34CE6CA-92AA-4D1D-BB9A-4CBE1FB77AFB}" srcOrd="1" destOrd="0" presId="urn:microsoft.com/office/officeart/2005/8/layout/orgChart1"/>
    <dgm:cxn modelId="{7D578B2D-D126-4B85-9210-5F4E6E0E2975}" type="presOf" srcId="{E223BBE1-E806-431E-ADC5-487E6F16027D}" destId="{29C2BDFF-3CAF-4C03-8F09-592C115333A9}" srcOrd="1" destOrd="0" presId="urn:microsoft.com/office/officeart/2005/8/layout/orgChart1"/>
    <dgm:cxn modelId="{1668EA63-90C4-486E-9523-D031AD25666E}" srcId="{E223BBE1-E806-431E-ADC5-487E6F16027D}" destId="{B2759316-EE4D-43E7-82E3-2C598D1523AE}" srcOrd="1" destOrd="0" parTransId="{55BA0057-CCC4-4F34-A87C-089694F1B36C}" sibTransId="{65AD5594-1CCB-49C9-96EE-A4C88A950A36}"/>
    <dgm:cxn modelId="{C4D8897C-5660-4DD6-86E2-BF5D508F588D}" srcId="{E223BBE1-E806-431E-ADC5-487E6F16027D}" destId="{8C03DFF5-0E1A-4FC9-9C11-0BADC689D1A4}" srcOrd="0" destOrd="0" parTransId="{97AFB947-6947-446C-8DAD-924AD0296481}" sibTransId="{BC5012F1-F3A4-4ACD-A1DC-A57A989B2E6C}"/>
    <dgm:cxn modelId="{217E5C84-6AB4-414C-803E-D823E3DB5A0B}" type="presOf" srcId="{97AFB947-6947-446C-8DAD-924AD0296481}" destId="{2CD2A9B5-B9BA-4CC6-93EB-ACDF7A809F65}" srcOrd="0" destOrd="0" presId="urn:microsoft.com/office/officeart/2005/8/layout/orgChart1"/>
    <dgm:cxn modelId="{7F8C2E8B-F403-41ED-92C1-AE73555F55C0}" type="presOf" srcId="{55BA0057-CCC4-4F34-A87C-089694F1B36C}" destId="{09F7D307-7354-4A4E-84C8-A6C1D3A669A8}" srcOrd="0" destOrd="0" presId="urn:microsoft.com/office/officeart/2005/8/layout/orgChart1"/>
    <dgm:cxn modelId="{9D4027A2-F164-4507-8776-25A51678C558}" type="presOf" srcId="{8C03DFF5-0E1A-4FC9-9C11-0BADC689D1A4}" destId="{9DEBBB9C-9EF0-4E64-BA5B-40916A9AC50C}" srcOrd="0" destOrd="0" presId="urn:microsoft.com/office/officeart/2005/8/layout/orgChart1"/>
    <dgm:cxn modelId="{D94945B9-0F58-472F-88F9-CF555105478C}" type="presOf" srcId="{B2759316-EE4D-43E7-82E3-2C598D1523AE}" destId="{FF0634B6-8CF4-41CF-8317-491479E5BE59}" srcOrd="0" destOrd="0" presId="urn:microsoft.com/office/officeart/2005/8/layout/orgChart1"/>
    <dgm:cxn modelId="{620770C0-61F4-4CB6-9F65-E7F74DFA23D9}" type="presOf" srcId="{4A7BA343-C4E2-48A1-9F73-F9BFD8D24F5F}" destId="{26D7D8CD-49B3-4D2D-8081-E1D78D93DACC}" srcOrd="0" destOrd="0" presId="urn:microsoft.com/office/officeart/2005/8/layout/orgChart1"/>
    <dgm:cxn modelId="{6EEBEAD8-FDC1-46E6-A0F9-1A2697CDCED4}" type="presOf" srcId="{E223BBE1-E806-431E-ADC5-487E6F16027D}" destId="{27BED0B1-6C39-4A18-A125-1ABC1A05FE45}" srcOrd="0" destOrd="0" presId="urn:microsoft.com/office/officeart/2005/8/layout/orgChart1"/>
    <dgm:cxn modelId="{972B8DF0-33FD-4DEB-B0A3-7560D1D4493F}" srcId="{4A7BA343-C4E2-48A1-9F73-F9BFD8D24F5F}" destId="{E223BBE1-E806-431E-ADC5-487E6F16027D}" srcOrd="0" destOrd="0" parTransId="{FBE070ED-2EEE-456D-8503-94540BB74465}" sibTransId="{CA7FC40B-CE56-4F23-BE39-B1E2BD697F9B}"/>
    <dgm:cxn modelId="{F66D9CF9-01A0-41CB-AF5D-B877DB3018C8}" type="presOf" srcId="{8C03DFF5-0E1A-4FC9-9C11-0BADC689D1A4}" destId="{52DA4B90-C226-4E58-9B9F-91D6612B5DEF}" srcOrd="1" destOrd="0" presId="urn:microsoft.com/office/officeart/2005/8/layout/orgChart1"/>
    <dgm:cxn modelId="{14BA07E8-12D3-4A07-983F-4DC7327681AF}" type="presParOf" srcId="{26D7D8CD-49B3-4D2D-8081-E1D78D93DACC}" destId="{DA8C57AF-9EBF-48CB-9E28-A5554167B113}" srcOrd="0" destOrd="0" presId="urn:microsoft.com/office/officeart/2005/8/layout/orgChart1"/>
    <dgm:cxn modelId="{EF366CC6-3B1A-40B4-B52A-47CB79C04078}" type="presParOf" srcId="{DA8C57AF-9EBF-48CB-9E28-A5554167B113}" destId="{0665ACC3-C466-4FBA-9FC9-5A19C300DBAF}" srcOrd="0" destOrd="0" presId="urn:microsoft.com/office/officeart/2005/8/layout/orgChart1"/>
    <dgm:cxn modelId="{746AA5E1-E64E-418E-9A92-482894102294}" type="presParOf" srcId="{0665ACC3-C466-4FBA-9FC9-5A19C300DBAF}" destId="{27BED0B1-6C39-4A18-A125-1ABC1A05FE45}" srcOrd="0" destOrd="0" presId="urn:microsoft.com/office/officeart/2005/8/layout/orgChart1"/>
    <dgm:cxn modelId="{7C0ADAC3-E582-4ADC-917F-E80D8147330C}" type="presParOf" srcId="{0665ACC3-C466-4FBA-9FC9-5A19C300DBAF}" destId="{29C2BDFF-3CAF-4C03-8F09-592C115333A9}" srcOrd="1" destOrd="0" presId="urn:microsoft.com/office/officeart/2005/8/layout/orgChart1"/>
    <dgm:cxn modelId="{83F4C28D-1AEB-45DC-8255-25DECB367F47}" type="presParOf" srcId="{DA8C57AF-9EBF-48CB-9E28-A5554167B113}" destId="{FFD34CD7-B3F1-4F31-A43D-DFB079EB8FEB}" srcOrd="1" destOrd="0" presId="urn:microsoft.com/office/officeart/2005/8/layout/orgChart1"/>
    <dgm:cxn modelId="{74D6D7CC-893D-4751-975E-6569EB4C896E}" type="presParOf" srcId="{FFD34CD7-B3F1-4F31-A43D-DFB079EB8FEB}" destId="{2CD2A9B5-B9BA-4CC6-93EB-ACDF7A809F65}" srcOrd="0" destOrd="0" presId="urn:microsoft.com/office/officeart/2005/8/layout/orgChart1"/>
    <dgm:cxn modelId="{0B590272-F8CD-4EA6-A6E7-6DE900A5DBBA}" type="presParOf" srcId="{FFD34CD7-B3F1-4F31-A43D-DFB079EB8FEB}" destId="{2980C054-8467-4A4B-9B27-7F67A35995EA}" srcOrd="1" destOrd="0" presId="urn:microsoft.com/office/officeart/2005/8/layout/orgChart1"/>
    <dgm:cxn modelId="{0D527373-B3FB-490A-B107-CCD05A3E7882}" type="presParOf" srcId="{2980C054-8467-4A4B-9B27-7F67A35995EA}" destId="{D1D559E0-29A1-4120-B06F-973AA51A41AE}" srcOrd="0" destOrd="0" presId="urn:microsoft.com/office/officeart/2005/8/layout/orgChart1"/>
    <dgm:cxn modelId="{3B3D9A18-6CCA-4ABD-ADE2-EF9BBAE8F31B}" type="presParOf" srcId="{D1D559E0-29A1-4120-B06F-973AA51A41AE}" destId="{9DEBBB9C-9EF0-4E64-BA5B-40916A9AC50C}" srcOrd="0" destOrd="0" presId="urn:microsoft.com/office/officeart/2005/8/layout/orgChart1"/>
    <dgm:cxn modelId="{64763F37-5D49-411F-8396-11420254AA59}" type="presParOf" srcId="{D1D559E0-29A1-4120-B06F-973AA51A41AE}" destId="{52DA4B90-C226-4E58-9B9F-91D6612B5DEF}" srcOrd="1" destOrd="0" presId="urn:microsoft.com/office/officeart/2005/8/layout/orgChart1"/>
    <dgm:cxn modelId="{DA4B9A2E-3781-4C85-92AD-B89CD514C9D7}" type="presParOf" srcId="{2980C054-8467-4A4B-9B27-7F67A35995EA}" destId="{7C227135-005B-40AE-B04E-A16D197F3DBB}" srcOrd="1" destOrd="0" presId="urn:microsoft.com/office/officeart/2005/8/layout/orgChart1"/>
    <dgm:cxn modelId="{D580F187-8FA1-463D-BD9F-FE1F6A8111E3}" type="presParOf" srcId="{2980C054-8467-4A4B-9B27-7F67A35995EA}" destId="{313037D6-19E4-4FC7-97A5-349C39D8E605}" srcOrd="2" destOrd="0" presId="urn:microsoft.com/office/officeart/2005/8/layout/orgChart1"/>
    <dgm:cxn modelId="{315EBCCB-0AD0-4150-85C4-FDC5F3FFA075}" type="presParOf" srcId="{FFD34CD7-B3F1-4F31-A43D-DFB079EB8FEB}" destId="{09F7D307-7354-4A4E-84C8-A6C1D3A669A8}" srcOrd="2" destOrd="0" presId="urn:microsoft.com/office/officeart/2005/8/layout/orgChart1"/>
    <dgm:cxn modelId="{72EB97BF-A53C-4354-B4DB-48E15E233E2F}" type="presParOf" srcId="{FFD34CD7-B3F1-4F31-A43D-DFB079EB8FEB}" destId="{ED3604F6-6B0E-4866-8BE8-1D57A5337035}" srcOrd="3" destOrd="0" presId="urn:microsoft.com/office/officeart/2005/8/layout/orgChart1"/>
    <dgm:cxn modelId="{799BB437-ED31-4E07-9062-4BF87D2D3C4A}" type="presParOf" srcId="{ED3604F6-6B0E-4866-8BE8-1D57A5337035}" destId="{B7025EF0-209A-4701-B2A9-4A97477A6044}" srcOrd="0" destOrd="0" presId="urn:microsoft.com/office/officeart/2005/8/layout/orgChart1"/>
    <dgm:cxn modelId="{D47032BC-C9FB-41BF-9D54-EB00FBFFAF1B}" type="presParOf" srcId="{B7025EF0-209A-4701-B2A9-4A97477A6044}" destId="{FF0634B6-8CF4-41CF-8317-491479E5BE59}" srcOrd="0" destOrd="0" presId="urn:microsoft.com/office/officeart/2005/8/layout/orgChart1"/>
    <dgm:cxn modelId="{ABBEDF8F-AE70-4D0A-AFDD-6A02BB7BFC76}" type="presParOf" srcId="{B7025EF0-209A-4701-B2A9-4A97477A6044}" destId="{E34CE6CA-92AA-4D1D-BB9A-4CBE1FB77AFB}" srcOrd="1" destOrd="0" presId="urn:microsoft.com/office/officeart/2005/8/layout/orgChart1"/>
    <dgm:cxn modelId="{F4A54FC6-EC1F-44DC-B643-DF6C90D0D2B0}" type="presParOf" srcId="{ED3604F6-6B0E-4866-8BE8-1D57A5337035}" destId="{26DE251F-3E1C-45E0-A2A4-A33193F0DDDB}" srcOrd="1" destOrd="0" presId="urn:microsoft.com/office/officeart/2005/8/layout/orgChart1"/>
    <dgm:cxn modelId="{0945A32E-A229-4410-953E-01BC0DC9F6F6}" type="presParOf" srcId="{ED3604F6-6B0E-4866-8BE8-1D57A5337035}" destId="{8CFC3950-9551-4FCD-9649-858C81248828}" srcOrd="2" destOrd="0" presId="urn:microsoft.com/office/officeart/2005/8/layout/orgChart1"/>
    <dgm:cxn modelId="{B84FBA03-CC10-4BDD-852E-D7D6642CB829}" type="presParOf" srcId="{DA8C57AF-9EBF-48CB-9E28-A5554167B113}" destId="{445485EA-7519-4D9B-AD44-C44F6C1624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7BA343-C4E2-48A1-9F73-F9BFD8D24F5F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223BBE1-E806-431E-ADC5-487E6F16027D}">
      <dgm:prSet phldrT="[Text]"/>
      <dgm:spPr/>
      <dgm:t>
        <a:bodyPr/>
        <a:lstStyle/>
        <a:p>
          <a:r>
            <a:rPr lang="en-US" dirty="0"/>
            <a:t>Area Unit leader</a:t>
          </a:r>
        </a:p>
      </dgm:t>
    </dgm:pt>
    <dgm:pt modelId="{FBE070ED-2EEE-456D-8503-94540BB74465}" type="parTrans" cxnId="{972B8DF0-33FD-4DEB-B0A3-7560D1D4493F}">
      <dgm:prSet/>
      <dgm:spPr/>
      <dgm:t>
        <a:bodyPr/>
        <a:lstStyle/>
        <a:p>
          <a:endParaRPr lang="en-US"/>
        </a:p>
      </dgm:t>
    </dgm:pt>
    <dgm:pt modelId="{CA7FC40B-CE56-4F23-BE39-B1E2BD697F9B}" type="sibTrans" cxnId="{972B8DF0-33FD-4DEB-B0A3-7560D1D4493F}">
      <dgm:prSet/>
      <dgm:spPr/>
      <dgm:t>
        <a:bodyPr/>
        <a:lstStyle/>
        <a:p>
          <a:endParaRPr lang="en-US"/>
        </a:p>
      </dgm:t>
    </dgm:pt>
    <dgm:pt modelId="{8C03DFF5-0E1A-4FC9-9C11-0BADC689D1A4}">
      <dgm:prSet phldrT="[Text]"/>
      <dgm:spPr/>
      <dgm:t>
        <a:bodyPr/>
        <a:lstStyle/>
        <a:p>
          <a:r>
            <a:rPr lang="en-US" dirty="0"/>
            <a:t>Other staff</a:t>
          </a:r>
        </a:p>
      </dgm:t>
    </dgm:pt>
    <dgm:pt modelId="{97AFB947-6947-446C-8DAD-924AD0296481}" type="parTrans" cxnId="{C4D8897C-5660-4DD6-86E2-BF5D508F588D}">
      <dgm:prSet/>
      <dgm:spPr/>
      <dgm:t>
        <a:bodyPr/>
        <a:lstStyle/>
        <a:p>
          <a:endParaRPr lang="en-US"/>
        </a:p>
      </dgm:t>
    </dgm:pt>
    <dgm:pt modelId="{BC5012F1-F3A4-4ACD-A1DC-A57A989B2E6C}" type="sibTrans" cxnId="{C4D8897C-5660-4DD6-86E2-BF5D508F588D}">
      <dgm:prSet/>
      <dgm:spPr/>
      <dgm:t>
        <a:bodyPr/>
        <a:lstStyle/>
        <a:p>
          <a:endParaRPr lang="en-US"/>
        </a:p>
      </dgm:t>
    </dgm:pt>
    <dgm:pt modelId="{B2759316-EE4D-43E7-82E3-2C598D1523AE}">
      <dgm:prSet phldrT="[Text]"/>
      <dgm:spPr/>
      <dgm:t>
        <a:bodyPr/>
        <a:lstStyle/>
        <a:p>
          <a:r>
            <a:rPr lang="en-US" dirty="0"/>
            <a:t>Analyst</a:t>
          </a:r>
        </a:p>
      </dgm:t>
    </dgm:pt>
    <dgm:pt modelId="{55BA0057-CCC4-4F34-A87C-089694F1B36C}" type="parTrans" cxnId="{1668EA63-90C4-486E-9523-D031AD25666E}">
      <dgm:prSet/>
      <dgm:spPr/>
      <dgm:t>
        <a:bodyPr/>
        <a:lstStyle/>
        <a:p>
          <a:endParaRPr lang="en-US"/>
        </a:p>
      </dgm:t>
    </dgm:pt>
    <dgm:pt modelId="{65AD5594-1CCB-49C9-96EE-A4C88A950A36}" type="sibTrans" cxnId="{1668EA63-90C4-486E-9523-D031AD25666E}">
      <dgm:prSet/>
      <dgm:spPr/>
      <dgm:t>
        <a:bodyPr/>
        <a:lstStyle/>
        <a:p>
          <a:endParaRPr lang="en-US"/>
        </a:p>
      </dgm:t>
    </dgm:pt>
    <dgm:pt modelId="{26D7D8CD-49B3-4D2D-8081-E1D78D93DACC}" type="pres">
      <dgm:prSet presAssocID="{4A7BA343-C4E2-48A1-9F73-F9BFD8D24F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8C57AF-9EBF-48CB-9E28-A5554167B113}" type="pres">
      <dgm:prSet presAssocID="{E223BBE1-E806-431E-ADC5-487E6F16027D}" presName="hierRoot1" presStyleCnt="0">
        <dgm:presLayoutVars>
          <dgm:hierBranch val="init"/>
        </dgm:presLayoutVars>
      </dgm:prSet>
      <dgm:spPr/>
    </dgm:pt>
    <dgm:pt modelId="{0665ACC3-C466-4FBA-9FC9-5A19C300DBAF}" type="pres">
      <dgm:prSet presAssocID="{E223BBE1-E806-431E-ADC5-487E6F16027D}" presName="rootComposite1" presStyleCnt="0"/>
      <dgm:spPr/>
    </dgm:pt>
    <dgm:pt modelId="{27BED0B1-6C39-4A18-A125-1ABC1A05FE45}" type="pres">
      <dgm:prSet presAssocID="{E223BBE1-E806-431E-ADC5-487E6F16027D}" presName="rootText1" presStyleLbl="node0" presStyleIdx="0" presStyleCnt="1">
        <dgm:presLayoutVars>
          <dgm:chPref val="3"/>
        </dgm:presLayoutVars>
      </dgm:prSet>
      <dgm:spPr/>
    </dgm:pt>
    <dgm:pt modelId="{29C2BDFF-3CAF-4C03-8F09-592C115333A9}" type="pres">
      <dgm:prSet presAssocID="{E223BBE1-E806-431E-ADC5-487E6F16027D}" presName="rootConnector1" presStyleLbl="node1" presStyleIdx="0" presStyleCnt="0"/>
      <dgm:spPr/>
    </dgm:pt>
    <dgm:pt modelId="{FFD34CD7-B3F1-4F31-A43D-DFB079EB8FEB}" type="pres">
      <dgm:prSet presAssocID="{E223BBE1-E806-431E-ADC5-487E6F16027D}" presName="hierChild2" presStyleCnt="0"/>
      <dgm:spPr/>
    </dgm:pt>
    <dgm:pt modelId="{2CD2A9B5-B9BA-4CC6-93EB-ACDF7A809F65}" type="pres">
      <dgm:prSet presAssocID="{97AFB947-6947-446C-8DAD-924AD0296481}" presName="Name37" presStyleLbl="parChTrans1D2" presStyleIdx="0" presStyleCnt="2"/>
      <dgm:spPr/>
    </dgm:pt>
    <dgm:pt modelId="{2980C054-8467-4A4B-9B27-7F67A35995EA}" type="pres">
      <dgm:prSet presAssocID="{8C03DFF5-0E1A-4FC9-9C11-0BADC689D1A4}" presName="hierRoot2" presStyleCnt="0">
        <dgm:presLayoutVars>
          <dgm:hierBranch val="init"/>
        </dgm:presLayoutVars>
      </dgm:prSet>
      <dgm:spPr/>
    </dgm:pt>
    <dgm:pt modelId="{D1D559E0-29A1-4120-B06F-973AA51A41AE}" type="pres">
      <dgm:prSet presAssocID="{8C03DFF5-0E1A-4FC9-9C11-0BADC689D1A4}" presName="rootComposite" presStyleCnt="0"/>
      <dgm:spPr/>
    </dgm:pt>
    <dgm:pt modelId="{9DEBBB9C-9EF0-4E64-BA5B-40916A9AC50C}" type="pres">
      <dgm:prSet presAssocID="{8C03DFF5-0E1A-4FC9-9C11-0BADC689D1A4}" presName="rootText" presStyleLbl="node2" presStyleIdx="0" presStyleCnt="2">
        <dgm:presLayoutVars>
          <dgm:chPref val="3"/>
        </dgm:presLayoutVars>
      </dgm:prSet>
      <dgm:spPr/>
    </dgm:pt>
    <dgm:pt modelId="{52DA4B90-C226-4E58-9B9F-91D6612B5DEF}" type="pres">
      <dgm:prSet presAssocID="{8C03DFF5-0E1A-4FC9-9C11-0BADC689D1A4}" presName="rootConnector" presStyleLbl="node2" presStyleIdx="0" presStyleCnt="2"/>
      <dgm:spPr/>
    </dgm:pt>
    <dgm:pt modelId="{7C227135-005B-40AE-B04E-A16D197F3DBB}" type="pres">
      <dgm:prSet presAssocID="{8C03DFF5-0E1A-4FC9-9C11-0BADC689D1A4}" presName="hierChild4" presStyleCnt="0"/>
      <dgm:spPr/>
    </dgm:pt>
    <dgm:pt modelId="{313037D6-19E4-4FC7-97A5-349C39D8E605}" type="pres">
      <dgm:prSet presAssocID="{8C03DFF5-0E1A-4FC9-9C11-0BADC689D1A4}" presName="hierChild5" presStyleCnt="0"/>
      <dgm:spPr/>
    </dgm:pt>
    <dgm:pt modelId="{09F7D307-7354-4A4E-84C8-A6C1D3A669A8}" type="pres">
      <dgm:prSet presAssocID="{55BA0057-CCC4-4F34-A87C-089694F1B36C}" presName="Name37" presStyleLbl="parChTrans1D2" presStyleIdx="1" presStyleCnt="2"/>
      <dgm:spPr/>
    </dgm:pt>
    <dgm:pt modelId="{ED3604F6-6B0E-4866-8BE8-1D57A5337035}" type="pres">
      <dgm:prSet presAssocID="{B2759316-EE4D-43E7-82E3-2C598D1523AE}" presName="hierRoot2" presStyleCnt="0">
        <dgm:presLayoutVars>
          <dgm:hierBranch val="init"/>
        </dgm:presLayoutVars>
      </dgm:prSet>
      <dgm:spPr/>
    </dgm:pt>
    <dgm:pt modelId="{B7025EF0-209A-4701-B2A9-4A97477A6044}" type="pres">
      <dgm:prSet presAssocID="{B2759316-EE4D-43E7-82E3-2C598D1523AE}" presName="rootComposite" presStyleCnt="0"/>
      <dgm:spPr/>
    </dgm:pt>
    <dgm:pt modelId="{FF0634B6-8CF4-41CF-8317-491479E5BE59}" type="pres">
      <dgm:prSet presAssocID="{B2759316-EE4D-43E7-82E3-2C598D1523AE}" presName="rootText" presStyleLbl="node2" presStyleIdx="1" presStyleCnt="2">
        <dgm:presLayoutVars>
          <dgm:chPref val="3"/>
        </dgm:presLayoutVars>
      </dgm:prSet>
      <dgm:spPr/>
    </dgm:pt>
    <dgm:pt modelId="{E34CE6CA-92AA-4D1D-BB9A-4CBE1FB77AFB}" type="pres">
      <dgm:prSet presAssocID="{B2759316-EE4D-43E7-82E3-2C598D1523AE}" presName="rootConnector" presStyleLbl="node2" presStyleIdx="1" presStyleCnt="2"/>
      <dgm:spPr/>
    </dgm:pt>
    <dgm:pt modelId="{26DE251F-3E1C-45E0-A2A4-A33193F0DDDB}" type="pres">
      <dgm:prSet presAssocID="{B2759316-EE4D-43E7-82E3-2C598D1523AE}" presName="hierChild4" presStyleCnt="0"/>
      <dgm:spPr/>
    </dgm:pt>
    <dgm:pt modelId="{8CFC3950-9551-4FCD-9649-858C81248828}" type="pres">
      <dgm:prSet presAssocID="{B2759316-EE4D-43E7-82E3-2C598D1523AE}" presName="hierChild5" presStyleCnt="0"/>
      <dgm:spPr/>
    </dgm:pt>
    <dgm:pt modelId="{445485EA-7519-4D9B-AD44-C44F6C16249D}" type="pres">
      <dgm:prSet presAssocID="{E223BBE1-E806-431E-ADC5-487E6F16027D}" presName="hierChild3" presStyleCnt="0"/>
      <dgm:spPr/>
    </dgm:pt>
  </dgm:ptLst>
  <dgm:cxnLst>
    <dgm:cxn modelId="{E7DD2900-7833-492B-A6CB-E36FD5C6E4CA}" type="presOf" srcId="{B2759316-EE4D-43E7-82E3-2C598D1523AE}" destId="{E34CE6CA-92AA-4D1D-BB9A-4CBE1FB77AFB}" srcOrd="1" destOrd="0" presId="urn:microsoft.com/office/officeart/2005/8/layout/orgChart1"/>
    <dgm:cxn modelId="{7D578B2D-D126-4B85-9210-5F4E6E0E2975}" type="presOf" srcId="{E223BBE1-E806-431E-ADC5-487E6F16027D}" destId="{29C2BDFF-3CAF-4C03-8F09-592C115333A9}" srcOrd="1" destOrd="0" presId="urn:microsoft.com/office/officeart/2005/8/layout/orgChart1"/>
    <dgm:cxn modelId="{1668EA63-90C4-486E-9523-D031AD25666E}" srcId="{E223BBE1-E806-431E-ADC5-487E6F16027D}" destId="{B2759316-EE4D-43E7-82E3-2C598D1523AE}" srcOrd="1" destOrd="0" parTransId="{55BA0057-CCC4-4F34-A87C-089694F1B36C}" sibTransId="{65AD5594-1CCB-49C9-96EE-A4C88A950A36}"/>
    <dgm:cxn modelId="{C4D8897C-5660-4DD6-86E2-BF5D508F588D}" srcId="{E223BBE1-E806-431E-ADC5-487E6F16027D}" destId="{8C03DFF5-0E1A-4FC9-9C11-0BADC689D1A4}" srcOrd="0" destOrd="0" parTransId="{97AFB947-6947-446C-8DAD-924AD0296481}" sibTransId="{BC5012F1-F3A4-4ACD-A1DC-A57A989B2E6C}"/>
    <dgm:cxn modelId="{217E5C84-6AB4-414C-803E-D823E3DB5A0B}" type="presOf" srcId="{97AFB947-6947-446C-8DAD-924AD0296481}" destId="{2CD2A9B5-B9BA-4CC6-93EB-ACDF7A809F65}" srcOrd="0" destOrd="0" presId="urn:microsoft.com/office/officeart/2005/8/layout/orgChart1"/>
    <dgm:cxn modelId="{7F8C2E8B-F403-41ED-92C1-AE73555F55C0}" type="presOf" srcId="{55BA0057-CCC4-4F34-A87C-089694F1B36C}" destId="{09F7D307-7354-4A4E-84C8-A6C1D3A669A8}" srcOrd="0" destOrd="0" presId="urn:microsoft.com/office/officeart/2005/8/layout/orgChart1"/>
    <dgm:cxn modelId="{9D4027A2-F164-4507-8776-25A51678C558}" type="presOf" srcId="{8C03DFF5-0E1A-4FC9-9C11-0BADC689D1A4}" destId="{9DEBBB9C-9EF0-4E64-BA5B-40916A9AC50C}" srcOrd="0" destOrd="0" presId="urn:microsoft.com/office/officeart/2005/8/layout/orgChart1"/>
    <dgm:cxn modelId="{D94945B9-0F58-472F-88F9-CF555105478C}" type="presOf" srcId="{B2759316-EE4D-43E7-82E3-2C598D1523AE}" destId="{FF0634B6-8CF4-41CF-8317-491479E5BE59}" srcOrd="0" destOrd="0" presId="urn:microsoft.com/office/officeart/2005/8/layout/orgChart1"/>
    <dgm:cxn modelId="{620770C0-61F4-4CB6-9F65-E7F74DFA23D9}" type="presOf" srcId="{4A7BA343-C4E2-48A1-9F73-F9BFD8D24F5F}" destId="{26D7D8CD-49B3-4D2D-8081-E1D78D93DACC}" srcOrd="0" destOrd="0" presId="urn:microsoft.com/office/officeart/2005/8/layout/orgChart1"/>
    <dgm:cxn modelId="{6EEBEAD8-FDC1-46E6-A0F9-1A2697CDCED4}" type="presOf" srcId="{E223BBE1-E806-431E-ADC5-487E6F16027D}" destId="{27BED0B1-6C39-4A18-A125-1ABC1A05FE45}" srcOrd="0" destOrd="0" presId="urn:microsoft.com/office/officeart/2005/8/layout/orgChart1"/>
    <dgm:cxn modelId="{972B8DF0-33FD-4DEB-B0A3-7560D1D4493F}" srcId="{4A7BA343-C4E2-48A1-9F73-F9BFD8D24F5F}" destId="{E223BBE1-E806-431E-ADC5-487E6F16027D}" srcOrd="0" destOrd="0" parTransId="{FBE070ED-2EEE-456D-8503-94540BB74465}" sibTransId="{CA7FC40B-CE56-4F23-BE39-B1E2BD697F9B}"/>
    <dgm:cxn modelId="{F66D9CF9-01A0-41CB-AF5D-B877DB3018C8}" type="presOf" srcId="{8C03DFF5-0E1A-4FC9-9C11-0BADC689D1A4}" destId="{52DA4B90-C226-4E58-9B9F-91D6612B5DEF}" srcOrd="1" destOrd="0" presId="urn:microsoft.com/office/officeart/2005/8/layout/orgChart1"/>
    <dgm:cxn modelId="{14BA07E8-12D3-4A07-983F-4DC7327681AF}" type="presParOf" srcId="{26D7D8CD-49B3-4D2D-8081-E1D78D93DACC}" destId="{DA8C57AF-9EBF-48CB-9E28-A5554167B113}" srcOrd="0" destOrd="0" presId="urn:microsoft.com/office/officeart/2005/8/layout/orgChart1"/>
    <dgm:cxn modelId="{EF366CC6-3B1A-40B4-B52A-47CB79C04078}" type="presParOf" srcId="{DA8C57AF-9EBF-48CB-9E28-A5554167B113}" destId="{0665ACC3-C466-4FBA-9FC9-5A19C300DBAF}" srcOrd="0" destOrd="0" presId="urn:microsoft.com/office/officeart/2005/8/layout/orgChart1"/>
    <dgm:cxn modelId="{746AA5E1-E64E-418E-9A92-482894102294}" type="presParOf" srcId="{0665ACC3-C466-4FBA-9FC9-5A19C300DBAF}" destId="{27BED0B1-6C39-4A18-A125-1ABC1A05FE45}" srcOrd="0" destOrd="0" presId="urn:microsoft.com/office/officeart/2005/8/layout/orgChart1"/>
    <dgm:cxn modelId="{7C0ADAC3-E582-4ADC-917F-E80D8147330C}" type="presParOf" srcId="{0665ACC3-C466-4FBA-9FC9-5A19C300DBAF}" destId="{29C2BDFF-3CAF-4C03-8F09-592C115333A9}" srcOrd="1" destOrd="0" presId="urn:microsoft.com/office/officeart/2005/8/layout/orgChart1"/>
    <dgm:cxn modelId="{83F4C28D-1AEB-45DC-8255-25DECB367F47}" type="presParOf" srcId="{DA8C57AF-9EBF-48CB-9E28-A5554167B113}" destId="{FFD34CD7-B3F1-4F31-A43D-DFB079EB8FEB}" srcOrd="1" destOrd="0" presId="urn:microsoft.com/office/officeart/2005/8/layout/orgChart1"/>
    <dgm:cxn modelId="{74D6D7CC-893D-4751-975E-6569EB4C896E}" type="presParOf" srcId="{FFD34CD7-B3F1-4F31-A43D-DFB079EB8FEB}" destId="{2CD2A9B5-B9BA-4CC6-93EB-ACDF7A809F65}" srcOrd="0" destOrd="0" presId="urn:microsoft.com/office/officeart/2005/8/layout/orgChart1"/>
    <dgm:cxn modelId="{0B590272-F8CD-4EA6-A6E7-6DE900A5DBBA}" type="presParOf" srcId="{FFD34CD7-B3F1-4F31-A43D-DFB079EB8FEB}" destId="{2980C054-8467-4A4B-9B27-7F67A35995EA}" srcOrd="1" destOrd="0" presId="urn:microsoft.com/office/officeart/2005/8/layout/orgChart1"/>
    <dgm:cxn modelId="{0D527373-B3FB-490A-B107-CCD05A3E7882}" type="presParOf" srcId="{2980C054-8467-4A4B-9B27-7F67A35995EA}" destId="{D1D559E0-29A1-4120-B06F-973AA51A41AE}" srcOrd="0" destOrd="0" presId="urn:microsoft.com/office/officeart/2005/8/layout/orgChart1"/>
    <dgm:cxn modelId="{3B3D9A18-6CCA-4ABD-ADE2-EF9BBAE8F31B}" type="presParOf" srcId="{D1D559E0-29A1-4120-B06F-973AA51A41AE}" destId="{9DEBBB9C-9EF0-4E64-BA5B-40916A9AC50C}" srcOrd="0" destOrd="0" presId="urn:microsoft.com/office/officeart/2005/8/layout/orgChart1"/>
    <dgm:cxn modelId="{64763F37-5D49-411F-8396-11420254AA59}" type="presParOf" srcId="{D1D559E0-29A1-4120-B06F-973AA51A41AE}" destId="{52DA4B90-C226-4E58-9B9F-91D6612B5DEF}" srcOrd="1" destOrd="0" presId="urn:microsoft.com/office/officeart/2005/8/layout/orgChart1"/>
    <dgm:cxn modelId="{DA4B9A2E-3781-4C85-92AD-B89CD514C9D7}" type="presParOf" srcId="{2980C054-8467-4A4B-9B27-7F67A35995EA}" destId="{7C227135-005B-40AE-B04E-A16D197F3DBB}" srcOrd="1" destOrd="0" presId="urn:microsoft.com/office/officeart/2005/8/layout/orgChart1"/>
    <dgm:cxn modelId="{D580F187-8FA1-463D-BD9F-FE1F6A8111E3}" type="presParOf" srcId="{2980C054-8467-4A4B-9B27-7F67A35995EA}" destId="{313037D6-19E4-4FC7-97A5-349C39D8E605}" srcOrd="2" destOrd="0" presId="urn:microsoft.com/office/officeart/2005/8/layout/orgChart1"/>
    <dgm:cxn modelId="{315EBCCB-0AD0-4150-85C4-FDC5F3FFA075}" type="presParOf" srcId="{FFD34CD7-B3F1-4F31-A43D-DFB079EB8FEB}" destId="{09F7D307-7354-4A4E-84C8-A6C1D3A669A8}" srcOrd="2" destOrd="0" presId="urn:microsoft.com/office/officeart/2005/8/layout/orgChart1"/>
    <dgm:cxn modelId="{72EB97BF-A53C-4354-B4DB-48E15E233E2F}" type="presParOf" srcId="{FFD34CD7-B3F1-4F31-A43D-DFB079EB8FEB}" destId="{ED3604F6-6B0E-4866-8BE8-1D57A5337035}" srcOrd="3" destOrd="0" presId="urn:microsoft.com/office/officeart/2005/8/layout/orgChart1"/>
    <dgm:cxn modelId="{799BB437-ED31-4E07-9062-4BF87D2D3C4A}" type="presParOf" srcId="{ED3604F6-6B0E-4866-8BE8-1D57A5337035}" destId="{B7025EF0-209A-4701-B2A9-4A97477A6044}" srcOrd="0" destOrd="0" presId="urn:microsoft.com/office/officeart/2005/8/layout/orgChart1"/>
    <dgm:cxn modelId="{D47032BC-C9FB-41BF-9D54-EB00FBFFAF1B}" type="presParOf" srcId="{B7025EF0-209A-4701-B2A9-4A97477A6044}" destId="{FF0634B6-8CF4-41CF-8317-491479E5BE59}" srcOrd="0" destOrd="0" presId="urn:microsoft.com/office/officeart/2005/8/layout/orgChart1"/>
    <dgm:cxn modelId="{ABBEDF8F-AE70-4D0A-AFDD-6A02BB7BFC76}" type="presParOf" srcId="{B7025EF0-209A-4701-B2A9-4A97477A6044}" destId="{E34CE6CA-92AA-4D1D-BB9A-4CBE1FB77AFB}" srcOrd="1" destOrd="0" presId="urn:microsoft.com/office/officeart/2005/8/layout/orgChart1"/>
    <dgm:cxn modelId="{F4A54FC6-EC1F-44DC-B643-DF6C90D0D2B0}" type="presParOf" srcId="{ED3604F6-6B0E-4866-8BE8-1D57A5337035}" destId="{26DE251F-3E1C-45E0-A2A4-A33193F0DDDB}" srcOrd="1" destOrd="0" presId="urn:microsoft.com/office/officeart/2005/8/layout/orgChart1"/>
    <dgm:cxn modelId="{0945A32E-A229-4410-953E-01BC0DC9F6F6}" type="presParOf" srcId="{ED3604F6-6B0E-4866-8BE8-1D57A5337035}" destId="{8CFC3950-9551-4FCD-9649-858C81248828}" srcOrd="2" destOrd="0" presId="urn:microsoft.com/office/officeart/2005/8/layout/orgChart1"/>
    <dgm:cxn modelId="{B84FBA03-CC10-4BDD-852E-D7D6642CB829}" type="presParOf" srcId="{DA8C57AF-9EBF-48CB-9E28-A5554167B113}" destId="{445485EA-7519-4D9B-AD44-C44F6C1624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7BA343-C4E2-48A1-9F73-F9BFD8D24F5F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223BBE1-E806-431E-ADC5-487E6F16027D}">
      <dgm:prSet phldrT="[Text]"/>
      <dgm:spPr/>
      <dgm:t>
        <a:bodyPr/>
        <a:lstStyle/>
        <a:p>
          <a:r>
            <a:rPr lang="en-US" dirty="0"/>
            <a:t>Area Unit leader</a:t>
          </a:r>
        </a:p>
      </dgm:t>
    </dgm:pt>
    <dgm:pt modelId="{FBE070ED-2EEE-456D-8503-94540BB74465}" type="parTrans" cxnId="{972B8DF0-33FD-4DEB-B0A3-7560D1D4493F}">
      <dgm:prSet/>
      <dgm:spPr/>
      <dgm:t>
        <a:bodyPr/>
        <a:lstStyle/>
        <a:p>
          <a:endParaRPr lang="en-US"/>
        </a:p>
      </dgm:t>
    </dgm:pt>
    <dgm:pt modelId="{CA7FC40B-CE56-4F23-BE39-B1E2BD697F9B}" type="sibTrans" cxnId="{972B8DF0-33FD-4DEB-B0A3-7560D1D4493F}">
      <dgm:prSet/>
      <dgm:spPr/>
      <dgm:t>
        <a:bodyPr/>
        <a:lstStyle/>
        <a:p>
          <a:endParaRPr lang="en-US"/>
        </a:p>
      </dgm:t>
    </dgm:pt>
    <dgm:pt modelId="{8C03DFF5-0E1A-4FC9-9C11-0BADC689D1A4}">
      <dgm:prSet phldrT="[Text]"/>
      <dgm:spPr/>
      <dgm:t>
        <a:bodyPr/>
        <a:lstStyle/>
        <a:p>
          <a:r>
            <a:rPr lang="en-US" dirty="0"/>
            <a:t>Other staff</a:t>
          </a:r>
        </a:p>
      </dgm:t>
    </dgm:pt>
    <dgm:pt modelId="{97AFB947-6947-446C-8DAD-924AD0296481}" type="parTrans" cxnId="{C4D8897C-5660-4DD6-86E2-BF5D508F588D}">
      <dgm:prSet/>
      <dgm:spPr/>
      <dgm:t>
        <a:bodyPr/>
        <a:lstStyle/>
        <a:p>
          <a:endParaRPr lang="en-US"/>
        </a:p>
      </dgm:t>
    </dgm:pt>
    <dgm:pt modelId="{BC5012F1-F3A4-4ACD-A1DC-A57A989B2E6C}" type="sibTrans" cxnId="{C4D8897C-5660-4DD6-86E2-BF5D508F588D}">
      <dgm:prSet/>
      <dgm:spPr/>
      <dgm:t>
        <a:bodyPr/>
        <a:lstStyle/>
        <a:p>
          <a:endParaRPr lang="en-US"/>
        </a:p>
      </dgm:t>
    </dgm:pt>
    <dgm:pt modelId="{B2759316-EE4D-43E7-82E3-2C598D1523AE}">
      <dgm:prSet phldrT="[Text]"/>
      <dgm:spPr/>
      <dgm:t>
        <a:bodyPr/>
        <a:lstStyle/>
        <a:p>
          <a:r>
            <a:rPr lang="en-US" dirty="0"/>
            <a:t>Analyst</a:t>
          </a:r>
        </a:p>
      </dgm:t>
    </dgm:pt>
    <dgm:pt modelId="{55BA0057-CCC4-4F34-A87C-089694F1B36C}" type="parTrans" cxnId="{1668EA63-90C4-486E-9523-D031AD25666E}">
      <dgm:prSet/>
      <dgm:spPr/>
      <dgm:t>
        <a:bodyPr/>
        <a:lstStyle/>
        <a:p>
          <a:endParaRPr lang="en-US"/>
        </a:p>
      </dgm:t>
    </dgm:pt>
    <dgm:pt modelId="{65AD5594-1CCB-49C9-96EE-A4C88A950A36}" type="sibTrans" cxnId="{1668EA63-90C4-486E-9523-D031AD25666E}">
      <dgm:prSet/>
      <dgm:spPr/>
      <dgm:t>
        <a:bodyPr/>
        <a:lstStyle/>
        <a:p>
          <a:endParaRPr lang="en-US"/>
        </a:p>
      </dgm:t>
    </dgm:pt>
    <dgm:pt modelId="{26D7D8CD-49B3-4D2D-8081-E1D78D93DACC}" type="pres">
      <dgm:prSet presAssocID="{4A7BA343-C4E2-48A1-9F73-F9BFD8D24F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8C57AF-9EBF-48CB-9E28-A5554167B113}" type="pres">
      <dgm:prSet presAssocID="{E223BBE1-E806-431E-ADC5-487E6F16027D}" presName="hierRoot1" presStyleCnt="0">
        <dgm:presLayoutVars>
          <dgm:hierBranch val="init"/>
        </dgm:presLayoutVars>
      </dgm:prSet>
      <dgm:spPr/>
    </dgm:pt>
    <dgm:pt modelId="{0665ACC3-C466-4FBA-9FC9-5A19C300DBAF}" type="pres">
      <dgm:prSet presAssocID="{E223BBE1-E806-431E-ADC5-487E6F16027D}" presName="rootComposite1" presStyleCnt="0"/>
      <dgm:spPr/>
    </dgm:pt>
    <dgm:pt modelId="{27BED0B1-6C39-4A18-A125-1ABC1A05FE45}" type="pres">
      <dgm:prSet presAssocID="{E223BBE1-E806-431E-ADC5-487E6F16027D}" presName="rootText1" presStyleLbl="node0" presStyleIdx="0" presStyleCnt="1">
        <dgm:presLayoutVars>
          <dgm:chPref val="3"/>
        </dgm:presLayoutVars>
      </dgm:prSet>
      <dgm:spPr/>
    </dgm:pt>
    <dgm:pt modelId="{29C2BDFF-3CAF-4C03-8F09-592C115333A9}" type="pres">
      <dgm:prSet presAssocID="{E223BBE1-E806-431E-ADC5-487E6F16027D}" presName="rootConnector1" presStyleLbl="node1" presStyleIdx="0" presStyleCnt="0"/>
      <dgm:spPr/>
    </dgm:pt>
    <dgm:pt modelId="{FFD34CD7-B3F1-4F31-A43D-DFB079EB8FEB}" type="pres">
      <dgm:prSet presAssocID="{E223BBE1-E806-431E-ADC5-487E6F16027D}" presName="hierChild2" presStyleCnt="0"/>
      <dgm:spPr/>
    </dgm:pt>
    <dgm:pt modelId="{2CD2A9B5-B9BA-4CC6-93EB-ACDF7A809F65}" type="pres">
      <dgm:prSet presAssocID="{97AFB947-6947-446C-8DAD-924AD0296481}" presName="Name37" presStyleLbl="parChTrans1D2" presStyleIdx="0" presStyleCnt="2"/>
      <dgm:spPr/>
    </dgm:pt>
    <dgm:pt modelId="{2980C054-8467-4A4B-9B27-7F67A35995EA}" type="pres">
      <dgm:prSet presAssocID="{8C03DFF5-0E1A-4FC9-9C11-0BADC689D1A4}" presName="hierRoot2" presStyleCnt="0">
        <dgm:presLayoutVars>
          <dgm:hierBranch val="init"/>
        </dgm:presLayoutVars>
      </dgm:prSet>
      <dgm:spPr/>
    </dgm:pt>
    <dgm:pt modelId="{D1D559E0-29A1-4120-B06F-973AA51A41AE}" type="pres">
      <dgm:prSet presAssocID="{8C03DFF5-0E1A-4FC9-9C11-0BADC689D1A4}" presName="rootComposite" presStyleCnt="0"/>
      <dgm:spPr/>
    </dgm:pt>
    <dgm:pt modelId="{9DEBBB9C-9EF0-4E64-BA5B-40916A9AC50C}" type="pres">
      <dgm:prSet presAssocID="{8C03DFF5-0E1A-4FC9-9C11-0BADC689D1A4}" presName="rootText" presStyleLbl="node2" presStyleIdx="0" presStyleCnt="2">
        <dgm:presLayoutVars>
          <dgm:chPref val="3"/>
        </dgm:presLayoutVars>
      </dgm:prSet>
      <dgm:spPr/>
    </dgm:pt>
    <dgm:pt modelId="{52DA4B90-C226-4E58-9B9F-91D6612B5DEF}" type="pres">
      <dgm:prSet presAssocID="{8C03DFF5-0E1A-4FC9-9C11-0BADC689D1A4}" presName="rootConnector" presStyleLbl="node2" presStyleIdx="0" presStyleCnt="2"/>
      <dgm:spPr/>
    </dgm:pt>
    <dgm:pt modelId="{7C227135-005B-40AE-B04E-A16D197F3DBB}" type="pres">
      <dgm:prSet presAssocID="{8C03DFF5-0E1A-4FC9-9C11-0BADC689D1A4}" presName="hierChild4" presStyleCnt="0"/>
      <dgm:spPr/>
    </dgm:pt>
    <dgm:pt modelId="{313037D6-19E4-4FC7-97A5-349C39D8E605}" type="pres">
      <dgm:prSet presAssocID="{8C03DFF5-0E1A-4FC9-9C11-0BADC689D1A4}" presName="hierChild5" presStyleCnt="0"/>
      <dgm:spPr/>
    </dgm:pt>
    <dgm:pt modelId="{09F7D307-7354-4A4E-84C8-A6C1D3A669A8}" type="pres">
      <dgm:prSet presAssocID="{55BA0057-CCC4-4F34-A87C-089694F1B36C}" presName="Name37" presStyleLbl="parChTrans1D2" presStyleIdx="1" presStyleCnt="2"/>
      <dgm:spPr/>
    </dgm:pt>
    <dgm:pt modelId="{ED3604F6-6B0E-4866-8BE8-1D57A5337035}" type="pres">
      <dgm:prSet presAssocID="{B2759316-EE4D-43E7-82E3-2C598D1523AE}" presName="hierRoot2" presStyleCnt="0">
        <dgm:presLayoutVars>
          <dgm:hierBranch val="init"/>
        </dgm:presLayoutVars>
      </dgm:prSet>
      <dgm:spPr/>
    </dgm:pt>
    <dgm:pt modelId="{B7025EF0-209A-4701-B2A9-4A97477A6044}" type="pres">
      <dgm:prSet presAssocID="{B2759316-EE4D-43E7-82E3-2C598D1523AE}" presName="rootComposite" presStyleCnt="0"/>
      <dgm:spPr/>
    </dgm:pt>
    <dgm:pt modelId="{FF0634B6-8CF4-41CF-8317-491479E5BE59}" type="pres">
      <dgm:prSet presAssocID="{B2759316-EE4D-43E7-82E3-2C598D1523AE}" presName="rootText" presStyleLbl="node2" presStyleIdx="1" presStyleCnt="2">
        <dgm:presLayoutVars>
          <dgm:chPref val="3"/>
        </dgm:presLayoutVars>
      </dgm:prSet>
      <dgm:spPr/>
    </dgm:pt>
    <dgm:pt modelId="{E34CE6CA-92AA-4D1D-BB9A-4CBE1FB77AFB}" type="pres">
      <dgm:prSet presAssocID="{B2759316-EE4D-43E7-82E3-2C598D1523AE}" presName="rootConnector" presStyleLbl="node2" presStyleIdx="1" presStyleCnt="2"/>
      <dgm:spPr/>
    </dgm:pt>
    <dgm:pt modelId="{26DE251F-3E1C-45E0-A2A4-A33193F0DDDB}" type="pres">
      <dgm:prSet presAssocID="{B2759316-EE4D-43E7-82E3-2C598D1523AE}" presName="hierChild4" presStyleCnt="0"/>
      <dgm:spPr/>
    </dgm:pt>
    <dgm:pt modelId="{8CFC3950-9551-4FCD-9649-858C81248828}" type="pres">
      <dgm:prSet presAssocID="{B2759316-EE4D-43E7-82E3-2C598D1523AE}" presName="hierChild5" presStyleCnt="0"/>
      <dgm:spPr/>
    </dgm:pt>
    <dgm:pt modelId="{445485EA-7519-4D9B-AD44-C44F6C16249D}" type="pres">
      <dgm:prSet presAssocID="{E223BBE1-E806-431E-ADC5-487E6F16027D}" presName="hierChild3" presStyleCnt="0"/>
      <dgm:spPr/>
    </dgm:pt>
  </dgm:ptLst>
  <dgm:cxnLst>
    <dgm:cxn modelId="{E7DD2900-7833-492B-A6CB-E36FD5C6E4CA}" type="presOf" srcId="{B2759316-EE4D-43E7-82E3-2C598D1523AE}" destId="{E34CE6CA-92AA-4D1D-BB9A-4CBE1FB77AFB}" srcOrd="1" destOrd="0" presId="urn:microsoft.com/office/officeart/2005/8/layout/orgChart1"/>
    <dgm:cxn modelId="{7D578B2D-D126-4B85-9210-5F4E6E0E2975}" type="presOf" srcId="{E223BBE1-E806-431E-ADC5-487E6F16027D}" destId="{29C2BDFF-3CAF-4C03-8F09-592C115333A9}" srcOrd="1" destOrd="0" presId="urn:microsoft.com/office/officeart/2005/8/layout/orgChart1"/>
    <dgm:cxn modelId="{1668EA63-90C4-486E-9523-D031AD25666E}" srcId="{E223BBE1-E806-431E-ADC5-487E6F16027D}" destId="{B2759316-EE4D-43E7-82E3-2C598D1523AE}" srcOrd="1" destOrd="0" parTransId="{55BA0057-CCC4-4F34-A87C-089694F1B36C}" sibTransId="{65AD5594-1CCB-49C9-96EE-A4C88A950A36}"/>
    <dgm:cxn modelId="{C4D8897C-5660-4DD6-86E2-BF5D508F588D}" srcId="{E223BBE1-E806-431E-ADC5-487E6F16027D}" destId="{8C03DFF5-0E1A-4FC9-9C11-0BADC689D1A4}" srcOrd="0" destOrd="0" parTransId="{97AFB947-6947-446C-8DAD-924AD0296481}" sibTransId="{BC5012F1-F3A4-4ACD-A1DC-A57A989B2E6C}"/>
    <dgm:cxn modelId="{217E5C84-6AB4-414C-803E-D823E3DB5A0B}" type="presOf" srcId="{97AFB947-6947-446C-8DAD-924AD0296481}" destId="{2CD2A9B5-B9BA-4CC6-93EB-ACDF7A809F65}" srcOrd="0" destOrd="0" presId="urn:microsoft.com/office/officeart/2005/8/layout/orgChart1"/>
    <dgm:cxn modelId="{7F8C2E8B-F403-41ED-92C1-AE73555F55C0}" type="presOf" srcId="{55BA0057-CCC4-4F34-A87C-089694F1B36C}" destId="{09F7D307-7354-4A4E-84C8-A6C1D3A669A8}" srcOrd="0" destOrd="0" presId="urn:microsoft.com/office/officeart/2005/8/layout/orgChart1"/>
    <dgm:cxn modelId="{9D4027A2-F164-4507-8776-25A51678C558}" type="presOf" srcId="{8C03DFF5-0E1A-4FC9-9C11-0BADC689D1A4}" destId="{9DEBBB9C-9EF0-4E64-BA5B-40916A9AC50C}" srcOrd="0" destOrd="0" presId="urn:microsoft.com/office/officeart/2005/8/layout/orgChart1"/>
    <dgm:cxn modelId="{D94945B9-0F58-472F-88F9-CF555105478C}" type="presOf" srcId="{B2759316-EE4D-43E7-82E3-2C598D1523AE}" destId="{FF0634B6-8CF4-41CF-8317-491479E5BE59}" srcOrd="0" destOrd="0" presId="urn:microsoft.com/office/officeart/2005/8/layout/orgChart1"/>
    <dgm:cxn modelId="{620770C0-61F4-4CB6-9F65-E7F74DFA23D9}" type="presOf" srcId="{4A7BA343-C4E2-48A1-9F73-F9BFD8D24F5F}" destId="{26D7D8CD-49B3-4D2D-8081-E1D78D93DACC}" srcOrd="0" destOrd="0" presId="urn:microsoft.com/office/officeart/2005/8/layout/orgChart1"/>
    <dgm:cxn modelId="{6EEBEAD8-FDC1-46E6-A0F9-1A2697CDCED4}" type="presOf" srcId="{E223BBE1-E806-431E-ADC5-487E6F16027D}" destId="{27BED0B1-6C39-4A18-A125-1ABC1A05FE45}" srcOrd="0" destOrd="0" presId="urn:microsoft.com/office/officeart/2005/8/layout/orgChart1"/>
    <dgm:cxn modelId="{972B8DF0-33FD-4DEB-B0A3-7560D1D4493F}" srcId="{4A7BA343-C4E2-48A1-9F73-F9BFD8D24F5F}" destId="{E223BBE1-E806-431E-ADC5-487E6F16027D}" srcOrd="0" destOrd="0" parTransId="{FBE070ED-2EEE-456D-8503-94540BB74465}" sibTransId="{CA7FC40B-CE56-4F23-BE39-B1E2BD697F9B}"/>
    <dgm:cxn modelId="{F66D9CF9-01A0-41CB-AF5D-B877DB3018C8}" type="presOf" srcId="{8C03DFF5-0E1A-4FC9-9C11-0BADC689D1A4}" destId="{52DA4B90-C226-4E58-9B9F-91D6612B5DEF}" srcOrd="1" destOrd="0" presId="urn:microsoft.com/office/officeart/2005/8/layout/orgChart1"/>
    <dgm:cxn modelId="{14BA07E8-12D3-4A07-983F-4DC7327681AF}" type="presParOf" srcId="{26D7D8CD-49B3-4D2D-8081-E1D78D93DACC}" destId="{DA8C57AF-9EBF-48CB-9E28-A5554167B113}" srcOrd="0" destOrd="0" presId="urn:microsoft.com/office/officeart/2005/8/layout/orgChart1"/>
    <dgm:cxn modelId="{EF366CC6-3B1A-40B4-B52A-47CB79C04078}" type="presParOf" srcId="{DA8C57AF-9EBF-48CB-9E28-A5554167B113}" destId="{0665ACC3-C466-4FBA-9FC9-5A19C300DBAF}" srcOrd="0" destOrd="0" presId="urn:microsoft.com/office/officeart/2005/8/layout/orgChart1"/>
    <dgm:cxn modelId="{746AA5E1-E64E-418E-9A92-482894102294}" type="presParOf" srcId="{0665ACC3-C466-4FBA-9FC9-5A19C300DBAF}" destId="{27BED0B1-6C39-4A18-A125-1ABC1A05FE45}" srcOrd="0" destOrd="0" presId="urn:microsoft.com/office/officeart/2005/8/layout/orgChart1"/>
    <dgm:cxn modelId="{7C0ADAC3-E582-4ADC-917F-E80D8147330C}" type="presParOf" srcId="{0665ACC3-C466-4FBA-9FC9-5A19C300DBAF}" destId="{29C2BDFF-3CAF-4C03-8F09-592C115333A9}" srcOrd="1" destOrd="0" presId="urn:microsoft.com/office/officeart/2005/8/layout/orgChart1"/>
    <dgm:cxn modelId="{83F4C28D-1AEB-45DC-8255-25DECB367F47}" type="presParOf" srcId="{DA8C57AF-9EBF-48CB-9E28-A5554167B113}" destId="{FFD34CD7-B3F1-4F31-A43D-DFB079EB8FEB}" srcOrd="1" destOrd="0" presId="urn:microsoft.com/office/officeart/2005/8/layout/orgChart1"/>
    <dgm:cxn modelId="{74D6D7CC-893D-4751-975E-6569EB4C896E}" type="presParOf" srcId="{FFD34CD7-B3F1-4F31-A43D-DFB079EB8FEB}" destId="{2CD2A9B5-B9BA-4CC6-93EB-ACDF7A809F65}" srcOrd="0" destOrd="0" presId="urn:microsoft.com/office/officeart/2005/8/layout/orgChart1"/>
    <dgm:cxn modelId="{0B590272-F8CD-4EA6-A6E7-6DE900A5DBBA}" type="presParOf" srcId="{FFD34CD7-B3F1-4F31-A43D-DFB079EB8FEB}" destId="{2980C054-8467-4A4B-9B27-7F67A35995EA}" srcOrd="1" destOrd="0" presId="urn:microsoft.com/office/officeart/2005/8/layout/orgChart1"/>
    <dgm:cxn modelId="{0D527373-B3FB-490A-B107-CCD05A3E7882}" type="presParOf" srcId="{2980C054-8467-4A4B-9B27-7F67A35995EA}" destId="{D1D559E0-29A1-4120-B06F-973AA51A41AE}" srcOrd="0" destOrd="0" presId="urn:microsoft.com/office/officeart/2005/8/layout/orgChart1"/>
    <dgm:cxn modelId="{3B3D9A18-6CCA-4ABD-ADE2-EF9BBAE8F31B}" type="presParOf" srcId="{D1D559E0-29A1-4120-B06F-973AA51A41AE}" destId="{9DEBBB9C-9EF0-4E64-BA5B-40916A9AC50C}" srcOrd="0" destOrd="0" presId="urn:microsoft.com/office/officeart/2005/8/layout/orgChart1"/>
    <dgm:cxn modelId="{64763F37-5D49-411F-8396-11420254AA59}" type="presParOf" srcId="{D1D559E0-29A1-4120-B06F-973AA51A41AE}" destId="{52DA4B90-C226-4E58-9B9F-91D6612B5DEF}" srcOrd="1" destOrd="0" presId="urn:microsoft.com/office/officeart/2005/8/layout/orgChart1"/>
    <dgm:cxn modelId="{DA4B9A2E-3781-4C85-92AD-B89CD514C9D7}" type="presParOf" srcId="{2980C054-8467-4A4B-9B27-7F67A35995EA}" destId="{7C227135-005B-40AE-B04E-A16D197F3DBB}" srcOrd="1" destOrd="0" presId="urn:microsoft.com/office/officeart/2005/8/layout/orgChart1"/>
    <dgm:cxn modelId="{D580F187-8FA1-463D-BD9F-FE1F6A8111E3}" type="presParOf" srcId="{2980C054-8467-4A4B-9B27-7F67A35995EA}" destId="{313037D6-19E4-4FC7-97A5-349C39D8E605}" srcOrd="2" destOrd="0" presId="urn:microsoft.com/office/officeart/2005/8/layout/orgChart1"/>
    <dgm:cxn modelId="{315EBCCB-0AD0-4150-85C4-FDC5F3FFA075}" type="presParOf" srcId="{FFD34CD7-B3F1-4F31-A43D-DFB079EB8FEB}" destId="{09F7D307-7354-4A4E-84C8-A6C1D3A669A8}" srcOrd="2" destOrd="0" presId="urn:microsoft.com/office/officeart/2005/8/layout/orgChart1"/>
    <dgm:cxn modelId="{72EB97BF-A53C-4354-B4DB-48E15E233E2F}" type="presParOf" srcId="{FFD34CD7-B3F1-4F31-A43D-DFB079EB8FEB}" destId="{ED3604F6-6B0E-4866-8BE8-1D57A5337035}" srcOrd="3" destOrd="0" presId="urn:microsoft.com/office/officeart/2005/8/layout/orgChart1"/>
    <dgm:cxn modelId="{799BB437-ED31-4E07-9062-4BF87D2D3C4A}" type="presParOf" srcId="{ED3604F6-6B0E-4866-8BE8-1D57A5337035}" destId="{B7025EF0-209A-4701-B2A9-4A97477A6044}" srcOrd="0" destOrd="0" presId="urn:microsoft.com/office/officeart/2005/8/layout/orgChart1"/>
    <dgm:cxn modelId="{D47032BC-C9FB-41BF-9D54-EB00FBFFAF1B}" type="presParOf" srcId="{B7025EF0-209A-4701-B2A9-4A97477A6044}" destId="{FF0634B6-8CF4-41CF-8317-491479E5BE59}" srcOrd="0" destOrd="0" presId="urn:microsoft.com/office/officeart/2005/8/layout/orgChart1"/>
    <dgm:cxn modelId="{ABBEDF8F-AE70-4D0A-AFDD-6A02BB7BFC76}" type="presParOf" srcId="{B7025EF0-209A-4701-B2A9-4A97477A6044}" destId="{E34CE6CA-92AA-4D1D-BB9A-4CBE1FB77AFB}" srcOrd="1" destOrd="0" presId="urn:microsoft.com/office/officeart/2005/8/layout/orgChart1"/>
    <dgm:cxn modelId="{F4A54FC6-EC1F-44DC-B643-DF6C90D0D2B0}" type="presParOf" srcId="{ED3604F6-6B0E-4866-8BE8-1D57A5337035}" destId="{26DE251F-3E1C-45E0-A2A4-A33193F0DDDB}" srcOrd="1" destOrd="0" presId="urn:microsoft.com/office/officeart/2005/8/layout/orgChart1"/>
    <dgm:cxn modelId="{0945A32E-A229-4410-953E-01BC0DC9F6F6}" type="presParOf" srcId="{ED3604F6-6B0E-4866-8BE8-1D57A5337035}" destId="{8CFC3950-9551-4FCD-9649-858C81248828}" srcOrd="2" destOrd="0" presId="urn:microsoft.com/office/officeart/2005/8/layout/orgChart1"/>
    <dgm:cxn modelId="{B84FBA03-CC10-4BDD-852E-D7D6642CB829}" type="presParOf" srcId="{DA8C57AF-9EBF-48CB-9E28-A5554167B113}" destId="{445485EA-7519-4D9B-AD44-C44F6C1624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AC310-D296-429B-B485-05672E43574B}">
      <dsp:nvSpPr>
        <dsp:cNvPr id="0" name=""/>
        <dsp:cNvSpPr/>
      </dsp:nvSpPr>
      <dsp:spPr>
        <a:xfrm>
          <a:off x="-5142816" y="-787802"/>
          <a:ext cx="6124454" cy="6124454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B0780-CCA6-4036-BF3F-728A202DE83D}">
      <dsp:nvSpPr>
        <dsp:cNvPr id="0" name=""/>
        <dsp:cNvSpPr/>
      </dsp:nvSpPr>
      <dsp:spPr>
        <a:xfrm>
          <a:off x="631380" y="454885"/>
          <a:ext cx="9410544" cy="909770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13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How Stony Brook University uses dashboards</a:t>
          </a:r>
        </a:p>
      </dsp:txBody>
      <dsp:txXfrm>
        <a:off x="631380" y="454885"/>
        <a:ext cx="9410544" cy="909770"/>
      </dsp:txXfrm>
    </dsp:sp>
    <dsp:sp modelId="{20EEFA10-E2CD-4FDE-801A-F222C10742EB}">
      <dsp:nvSpPr>
        <dsp:cNvPr id="0" name=""/>
        <dsp:cNvSpPr/>
      </dsp:nvSpPr>
      <dsp:spPr>
        <a:xfrm>
          <a:off x="62774" y="341163"/>
          <a:ext cx="1137212" cy="1137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B9E0D-2494-4835-93B9-7DC1BFC8B33F}">
      <dsp:nvSpPr>
        <dsp:cNvPr id="0" name=""/>
        <dsp:cNvSpPr/>
      </dsp:nvSpPr>
      <dsp:spPr>
        <a:xfrm>
          <a:off x="962081" y="1819540"/>
          <a:ext cx="9079843" cy="909770"/>
        </a:xfrm>
        <a:prstGeom prst="rect">
          <a:avLst/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13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Stony Brook’s organization and data environments</a:t>
          </a:r>
        </a:p>
      </dsp:txBody>
      <dsp:txXfrm>
        <a:off x="962081" y="1819540"/>
        <a:ext cx="9079843" cy="909770"/>
      </dsp:txXfrm>
    </dsp:sp>
    <dsp:sp modelId="{99215135-E3B0-46A2-926A-7352729F82E1}">
      <dsp:nvSpPr>
        <dsp:cNvPr id="0" name=""/>
        <dsp:cNvSpPr/>
      </dsp:nvSpPr>
      <dsp:spPr>
        <a:xfrm>
          <a:off x="393475" y="1705818"/>
          <a:ext cx="1137212" cy="1137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66933-DD84-496E-9E5D-0F1EE385BFF2}">
      <dsp:nvSpPr>
        <dsp:cNvPr id="0" name=""/>
        <dsp:cNvSpPr/>
      </dsp:nvSpPr>
      <dsp:spPr>
        <a:xfrm>
          <a:off x="631380" y="3184195"/>
          <a:ext cx="9410544" cy="909770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13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rial" panose="020B0604020202020204" pitchFamily="34" charset="0"/>
              <a:cs typeface="Arial" panose="020B0604020202020204" pitchFamily="34" charset="0"/>
            </a:rPr>
            <a:t>Lessons learned</a:t>
          </a:r>
        </a:p>
      </dsp:txBody>
      <dsp:txXfrm>
        <a:off x="631380" y="3184195"/>
        <a:ext cx="9410544" cy="909770"/>
      </dsp:txXfrm>
    </dsp:sp>
    <dsp:sp modelId="{D19F9DF4-44E2-43C1-90E4-C8A91972163E}">
      <dsp:nvSpPr>
        <dsp:cNvPr id="0" name=""/>
        <dsp:cNvSpPr/>
      </dsp:nvSpPr>
      <dsp:spPr>
        <a:xfrm>
          <a:off x="62774" y="3070473"/>
          <a:ext cx="1137212" cy="11372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C0F04-98F3-4E78-A819-3C0FBFFABC80}">
      <dsp:nvSpPr>
        <dsp:cNvPr id="0" name=""/>
        <dsp:cNvSpPr/>
      </dsp:nvSpPr>
      <dsp:spPr>
        <a:xfrm>
          <a:off x="5487" y="0"/>
          <a:ext cx="1925610" cy="425558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Access management</a:t>
          </a:r>
        </a:p>
      </dsp:txBody>
      <dsp:txXfrm>
        <a:off x="5487" y="0"/>
        <a:ext cx="1925610" cy="1276674"/>
      </dsp:txXfrm>
    </dsp:sp>
    <dsp:sp modelId="{62116C97-8397-4664-AD08-086C80E1FB4F}">
      <dsp:nvSpPr>
        <dsp:cNvPr id="0" name=""/>
        <dsp:cNvSpPr/>
      </dsp:nvSpPr>
      <dsp:spPr>
        <a:xfrm>
          <a:off x="198048" y="1277038"/>
          <a:ext cx="1540488" cy="8360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Internal to Tableau server</a:t>
          </a:r>
        </a:p>
      </dsp:txBody>
      <dsp:txXfrm>
        <a:off x="222535" y="1301525"/>
        <a:ext cx="1491514" cy="787077"/>
      </dsp:txXfrm>
    </dsp:sp>
    <dsp:sp modelId="{5FF96F9A-ADFB-4C68-8D76-E6739743929E}">
      <dsp:nvSpPr>
        <dsp:cNvPr id="0" name=""/>
        <dsp:cNvSpPr/>
      </dsp:nvSpPr>
      <dsp:spPr>
        <a:xfrm>
          <a:off x="198048" y="2241713"/>
          <a:ext cx="1540488" cy="8360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May use Active Directory groups</a:t>
          </a:r>
        </a:p>
      </dsp:txBody>
      <dsp:txXfrm>
        <a:off x="222535" y="2266200"/>
        <a:ext cx="1491514" cy="787077"/>
      </dsp:txXfrm>
    </dsp:sp>
    <dsp:sp modelId="{2E43B9D5-7ED2-45A7-A422-6F383F3ADA5A}">
      <dsp:nvSpPr>
        <dsp:cNvPr id="0" name=""/>
        <dsp:cNvSpPr/>
      </dsp:nvSpPr>
      <dsp:spPr>
        <a:xfrm>
          <a:off x="198048" y="3206388"/>
          <a:ext cx="1540488" cy="8360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Written procedures</a:t>
          </a:r>
        </a:p>
      </dsp:txBody>
      <dsp:txXfrm>
        <a:off x="222535" y="3230875"/>
        <a:ext cx="1491514" cy="787077"/>
      </dsp:txXfrm>
    </dsp:sp>
    <dsp:sp modelId="{517F7221-7D32-429C-94B3-38A0B955E5DE}">
      <dsp:nvSpPr>
        <dsp:cNvPr id="0" name=""/>
        <dsp:cNvSpPr/>
      </dsp:nvSpPr>
      <dsp:spPr>
        <a:xfrm>
          <a:off x="2075518" y="0"/>
          <a:ext cx="1925610" cy="425558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Required folders</a:t>
          </a:r>
        </a:p>
      </dsp:txBody>
      <dsp:txXfrm>
        <a:off x="2075518" y="0"/>
        <a:ext cx="1925610" cy="1276674"/>
      </dsp:txXfrm>
    </dsp:sp>
    <dsp:sp modelId="{C1B3838A-2EA0-4CD9-882A-6F9A541DD9A0}">
      <dsp:nvSpPr>
        <dsp:cNvPr id="0" name=""/>
        <dsp:cNvSpPr/>
      </dsp:nvSpPr>
      <dsp:spPr>
        <a:xfrm>
          <a:off x="2268079" y="1277480"/>
          <a:ext cx="1540488" cy="4923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~Archive</a:t>
          </a:r>
        </a:p>
      </dsp:txBody>
      <dsp:txXfrm>
        <a:off x="2282498" y="1291899"/>
        <a:ext cx="1511650" cy="463473"/>
      </dsp:txXfrm>
    </dsp:sp>
    <dsp:sp modelId="{E1C8B909-E0F1-496D-A5DD-FDF55DD83D7D}">
      <dsp:nvSpPr>
        <dsp:cNvPr id="0" name=""/>
        <dsp:cNvSpPr/>
      </dsp:nvSpPr>
      <dsp:spPr>
        <a:xfrm>
          <a:off x="2268079" y="1845531"/>
          <a:ext cx="1540488" cy="4923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~Data source</a:t>
          </a:r>
        </a:p>
      </dsp:txBody>
      <dsp:txXfrm>
        <a:off x="2282498" y="1859950"/>
        <a:ext cx="1511650" cy="463473"/>
      </dsp:txXfrm>
    </dsp:sp>
    <dsp:sp modelId="{F112E6F2-5558-4D3E-BED7-92B2F1B455B9}">
      <dsp:nvSpPr>
        <dsp:cNvPr id="0" name=""/>
        <dsp:cNvSpPr/>
      </dsp:nvSpPr>
      <dsp:spPr>
        <a:xfrm>
          <a:off x="2268079" y="2413583"/>
          <a:ext cx="1540488" cy="4923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~Development</a:t>
          </a:r>
        </a:p>
      </dsp:txBody>
      <dsp:txXfrm>
        <a:off x="2282498" y="2428002"/>
        <a:ext cx="1511650" cy="463473"/>
      </dsp:txXfrm>
    </dsp:sp>
    <dsp:sp modelId="{1B308B83-D8EE-4B72-83C1-EF9560626AA7}">
      <dsp:nvSpPr>
        <dsp:cNvPr id="0" name=""/>
        <dsp:cNvSpPr/>
      </dsp:nvSpPr>
      <dsp:spPr>
        <a:xfrm>
          <a:off x="2268079" y="2981635"/>
          <a:ext cx="1540488" cy="4923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~Testing</a:t>
          </a:r>
        </a:p>
      </dsp:txBody>
      <dsp:txXfrm>
        <a:off x="2282498" y="2996054"/>
        <a:ext cx="1511650" cy="463473"/>
      </dsp:txXfrm>
    </dsp:sp>
    <dsp:sp modelId="{F8E17F7A-249F-4E68-A592-A21C05A7B73E}">
      <dsp:nvSpPr>
        <dsp:cNvPr id="0" name=""/>
        <dsp:cNvSpPr/>
      </dsp:nvSpPr>
      <dsp:spPr>
        <a:xfrm>
          <a:off x="2268079" y="3549687"/>
          <a:ext cx="1540488" cy="4923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~Tools &amp; resources</a:t>
          </a:r>
        </a:p>
      </dsp:txBody>
      <dsp:txXfrm>
        <a:off x="2282498" y="3564106"/>
        <a:ext cx="1511650" cy="463473"/>
      </dsp:txXfrm>
    </dsp:sp>
    <dsp:sp modelId="{6206430B-7118-4F46-9162-E465BB9C6198}">
      <dsp:nvSpPr>
        <dsp:cNvPr id="0" name=""/>
        <dsp:cNvSpPr/>
      </dsp:nvSpPr>
      <dsp:spPr>
        <a:xfrm>
          <a:off x="4145549" y="0"/>
          <a:ext cx="1925610" cy="425558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Development standards</a:t>
          </a:r>
        </a:p>
      </dsp:txBody>
      <dsp:txXfrm>
        <a:off x="4145549" y="0"/>
        <a:ext cx="1925610" cy="1276674"/>
      </dsp:txXfrm>
    </dsp:sp>
    <dsp:sp modelId="{EDE8EEE2-9710-4F50-A35F-7F880AC1C56F}">
      <dsp:nvSpPr>
        <dsp:cNvPr id="0" name=""/>
        <dsp:cNvSpPr/>
      </dsp:nvSpPr>
      <dsp:spPr>
        <a:xfrm>
          <a:off x="4338110" y="1277038"/>
          <a:ext cx="1540488" cy="8360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In designated ~Development folder</a:t>
          </a:r>
        </a:p>
      </dsp:txBody>
      <dsp:txXfrm>
        <a:off x="4362597" y="1301525"/>
        <a:ext cx="1491514" cy="787077"/>
      </dsp:txXfrm>
    </dsp:sp>
    <dsp:sp modelId="{AF602A22-137F-441E-A234-11B0E9FB759B}">
      <dsp:nvSpPr>
        <dsp:cNvPr id="0" name=""/>
        <dsp:cNvSpPr/>
      </dsp:nvSpPr>
      <dsp:spPr>
        <a:xfrm>
          <a:off x="4338110" y="2241713"/>
          <a:ext cx="1540488" cy="8360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Restricted access</a:t>
          </a:r>
        </a:p>
      </dsp:txBody>
      <dsp:txXfrm>
        <a:off x="4362597" y="2266200"/>
        <a:ext cx="1491514" cy="787077"/>
      </dsp:txXfrm>
    </dsp:sp>
    <dsp:sp modelId="{3B7F2D75-D8F7-48B5-B935-B49CA6465D2C}">
      <dsp:nvSpPr>
        <dsp:cNvPr id="0" name=""/>
        <dsp:cNvSpPr/>
      </dsp:nvSpPr>
      <dsp:spPr>
        <a:xfrm>
          <a:off x="4338110" y="3206388"/>
          <a:ext cx="1540488" cy="8360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Style guide</a:t>
          </a:r>
        </a:p>
      </dsp:txBody>
      <dsp:txXfrm>
        <a:off x="4362597" y="3230875"/>
        <a:ext cx="1491514" cy="787077"/>
      </dsp:txXfrm>
    </dsp:sp>
    <dsp:sp modelId="{3EED9151-D35B-4D01-A26E-041C8A542C32}">
      <dsp:nvSpPr>
        <dsp:cNvPr id="0" name=""/>
        <dsp:cNvSpPr/>
      </dsp:nvSpPr>
      <dsp:spPr>
        <a:xfrm>
          <a:off x="6215580" y="0"/>
          <a:ext cx="1925610" cy="425558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Testing standards</a:t>
          </a:r>
        </a:p>
      </dsp:txBody>
      <dsp:txXfrm>
        <a:off x="6215580" y="0"/>
        <a:ext cx="1925610" cy="1276674"/>
      </dsp:txXfrm>
    </dsp:sp>
    <dsp:sp modelId="{47945AB4-711F-4FBA-847C-E70865181F3A}">
      <dsp:nvSpPr>
        <dsp:cNvPr id="0" name=""/>
        <dsp:cNvSpPr/>
      </dsp:nvSpPr>
      <dsp:spPr>
        <a:xfrm>
          <a:off x="6408141" y="1277038"/>
          <a:ext cx="1540488" cy="8360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Function review</a:t>
          </a:r>
        </a:p>
      </dsp:txBody>
      <dsp:txXfrm>
        <a:off x="6432628" y="1301525"/>
        <a:ext cx="1491514" cy="787077"/>
      </dsp:txXfrm>
    </dsp:sp>
    <dsp:sp modelId="{6E98CFAB-3FB4-457F-920B-EA8182F010B0}">
      <dsp:nvSpPr>
        <dsp:cNvPr id="0" name=""/>
        <dsp:cNvSpPr/>
      </dsp:nvSpPr>
      <dsp:spPr>
        <a:xfrm>
          <a:off x="6408141" y="2241713"/>
          <a:ext cx="1540488" cy="8360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Data review</a:t>
          </a:r>
        </a:p>
      </dsp:txBody>
      <dsp:txXfrm>
        <a:off x="6432628" y="2266200"/>
        <a:ext cx="1491514" cy="787077"/>
      </dsp:txXfrm>
    </dsp:sp>
    <dsp:sp modelId="{08577C85-556A-45F2-A51C-223B8F8580EB}">
      <dsp:nvSpPr>
        <dsp:cNvPr id="0" name=""/>
        <dsp:cNvSpPr/>
      </dsp:nvSpPr>
      <dsp:spPr>
        <a:xfrm>
          <a:off x="6408141" y="3206388"/>
          <a:ext cx="1540488" cy="83605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Design review</a:t>
          </a:r>
        </a:p>
      </dsp:txBody>
      <dsp:txXfrm>
        <a:off x="6432628" y="3230875"/>
        <a:ext cx="1491514" cy="787077"/>
      </dsp:txXfrm>
    </dsp:sp>
    <dsp:sp modelId="{088523A3-F463-4A02-8B86-D269DD60E077}">
      <dsp:nvSpPr>
        <dsp:cNvPr id="0" name=""/>
        <dsp:cNvSpPr/>
      </dsp:nvSpPr>
      <dsp:spPr>
        <a:xfrm>
          <a:off x="8285611" y="0"/>
          <a:ext cx="1925610" cy="425558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Organization standards</a:t>
          </a:r>
        </a:p>
      </dsp:txBody>
      <dsp:txXfrm>
        <a:off x="8285611" y="0"/>
        <a:ext cx="1925610" cy="1276674"/>
      </dsp:txXfrm>
    </dsp:sp>
    <dsp:sp modelId="{45A56936-69BF-4038-95C3-4634C49D6DDF}">
      <dsp:nvSpPr>
        <dsp:cNvPr id="0" name=""/>
        <dsp:cNvSpPr/>
      </dsp:nvSpPr>
      <dsp:spPr>
        <a:xfrm>
          <a:off x="8478172" y="1277921"/>
          <a:ext cx="1540488" cy="12831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Most important dashboards to left</a:t>
          </a:r>
        </a:p>
      </dsp:txBody>
      <dsp:txXfrm>
        <a:off x="8515753" y="1315502"/>
        <a:ext cx="1465326" cy="1207954"/>
      </dsp:txXfrm>
    </dsp:sp>
    <dsp:sp modelId="{B441CE0A-B3CB-4284-821D-F63BF78E8BC5}">
      <dsp:nvSpPr>
        <dsp:cNvPr id="0" name=""/>
        <dsp:cNvSpPr/>
      </dsp:nvSpPr>
      <dsp:spPr>
        <a:xfrm>
          <a:off x="8478172" y="2758440"/>
          <a:ext cx="1540488" cy="12831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Numbering standards (01, 02, 03…)</a:t>
          </a:r>
        </a:p>
      </dsp:txBody>
      <dsp:txXfrm>
        <a:off x="8515753" y="2796021"/>
        <a:ext cx="1465326" cy="12079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8F780-4E80-485B-BD04-196E691F86E0}">
      <dsp:nvSpPr>
        <dsp:cNvPr id="0" name=""/>
        <dsp:cNvSpPr/>
      </dsp:nvSpPr>
      <dsp:spPr>
        <a:xfrm>
          <a:off x="2199" y="0"/>
          <a:ext cx="3422704" cy="433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Develop, disseminate, and follow a style guide</a:t>
          </a:r>
        </a:p>
      </dsp:txBody>
      <dsp:txXfrm>
        <a:off x="2199" y="1733072"/>
        <a:ext cx="3422704" cy="1733072"/>
      </dsp:txXfrm>
    </dsp:sp>
    <dsp:sp modelId="{A44AA9A3-E0D6-4DD4-AA99-4465F18D3BE7}">
      <dsp:nvSpPr>
        <dsp:cNvPr id="0" name=""/>
        <dsp:cNvSpPr/>
      </dsp:nvSpPr>
      <dsp:spPr>
        <a:xfrm>
          <a:off x="992160" y="259960"/>
          <a:ext cx="1442783" cy="14427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F4324-63E2-46DC-B6CE-D3E0874AE1CB}">
      <dsp:nvSpPr>
        <dsp:cNvPr id="0" name=""/>
        <dsp:cNvSpPr/>
      </dsp:nvSpPr>
      <dsp:spPr>
        <a:xfrm>
          <a:off x="3527585" y="0"/>
          <a:ext cx="3422704" cy="433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Visualization principles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Charts, not tables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Tell a story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BANs (“Big-Ass Numbers”)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Left-to-right design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Limit visual elements</a:t>
          </a:r>
        </a:p>
      </dsp:txBody>
      <dsp:txXfrm>
        <a:off x="3527585" y="1733072"/>
        <a:ext cx="3422704" cy="1733072"/>
      </dsp:txXfrm>
    </dsp:sp>
    <dsp:sp modelId="{AEA732A8-CC15-4E75-91FD-65CFCA6DAFE2}">
      <dsp:nvSpPr>
        <dsp:cNvPr id="0" name=""/>
        <dsp:cNvSpPr/>
      </dsp:nvSpPr>
      <dsp:spPr>
        <a:xfrm>
          <a:off x="4517545" y="259960"/>
          <a:ext cx="1442783" cy="144278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CF1D8-3CA1-41D1-AB76-C6ECFDEEA2A6}">
      <dsp:nvSpPr>
        <dsp:cNvPr id="0" name=""/>
        <dsp:cNvSpPr/>
      </dsp:nvSpPr>
      <dsp:spPr>
        <a:xfrm>
          <a:off x="7055161" y="0"/>
          <a:ext cx="3422704" cy="433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Build accessible dashboards at the outset</a:t>
          </a:r>
        </a:p>
      </dsp:txBody>
      <dsp:txXfrm>
        <a:off x="7055161" y="1733072"/>
        <a:ext cx="3422704" cy="1733072"/>
      </dsp:txXfrm>
    </dsp:sp>
    <dsp:sp modelId="{16FCFE86-8E85-453D-BCC7-BCB35383B449}">
      <dsp:nvSpPr>
        <dsp:cNvPr id="0" name=""/>
        <dsp:cNvSpPr/>
      </dsp:nvSpPr>
      <dsp:spPr>
        <a:xfrm>
          <a:off x="8042931" y="259960"/>
          <a:ext cx="1442783" cy="144278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9FEB6-EA1B-4F54-A9C2-F5AF13346AD3}">
      <dsp:nvSpPr>
        <dsp:cNvPr id="0" name=""/>
        <dsp:cNvSpPr/>
      </dsp:nvSpPr>
      <dsp:spPr>
        <a:xfrm>
          <a:off x="419114" y="3466145"/>
          <a:ext cx="9639645" cy="649902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8F780-4E80-485B-BD04-196E691F86E0}">
      <dsp:nvSpPr>
        <dsp:cNvPr id="0" name=""/>
        <dsp:cNvSpPr/>
      </dsp:nvSpPr>
      <dsp:spPr>
        <a:xfrm>
          <a:off x="2442" y="0"/>
          <a:ext cx="2560633" cy="433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Formal, instructor led</a:t>
          </a:r>
        </a:p>
      </dsp:txBody>
      <dsp:txXfrm>
        <a:off x="2442" y="1733072"/>
        <a:ext cx="2560633" cy="1733072"/>
      </dsp:txXfrm>
    </dsp:sp>
    <dsp:sp modelId="{A44AA9A3-E0D6-4DD4-AA99-4465F18D3BE7}">
      <dsp:nvSpPr>
        <dsp:cNvPr id="0" name=""/>
        <dsp:cNvSpPr/>
      </dsp:nvSpPr>
      <dsp:spPr>
        <a:xfrm>
          <a:off x="561367" y="259960"/>
          <a:ext cx="1442783" cy="14427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F4324-63E2-46DC-B6CE-D3E0874AE1CB}">
      <dsp:nvSpPr>
        <dsp:cNvPr id="0" name=""/>
        <dsp:cNvSpPr/>
      </dsp:nvSpPr>
      <dsp:spPr>
        <a:xfrm>
          <a:off x="2639894" y="0"/>
          <a:ext cx="2560633" cy="433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Tableau Conference</a:t>
          </a:r>
        </a:p>
      </dsp:txBody>
      <dsp:txXfrm>
        <a:off x="2639894" y="1733072"/>
        <a:ext cx="2560633" cy="1733072"/>
      </dsp:txXfrm>
    </dsp:sp>
    <dsp:sp modelId="{AEA732A8-CC15-4E75-91FD-65CFCA6DAFE2}">
      <dsp:nvSpPr>
        <dsp:cNvPr id="0" name=""/>
        <dsp:cNvSpPr/>
      </dsp:nvSpPr>
      <dsp:spPr>
        <a:xfrm>
          <a:off x="3198819" y="259960"/>
          <a:ext cx="1442783" cy="144278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CF1D8-3CA1-41D1-AB76-C6ECFDEEA2A6}">
      <dsp:nvSpPr>
        <dsp:cNvPr id="0" name=""/>
        <dsp:cNvSpPr/>
      </dsp:nvSpPr>
      <dsp:spPr>
        <a:xfrm>
          <a:off x="5278985" y="0"/>
          <a:ext cx="2560633" cy="433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Train-the-trainer</a:t>
          </a:r>
        </a:p>
      </dsp:txBody>
      <dsp:txXfrm>
        <a:off x="5278985" y="1733072"/>
        <a:ext cx="2560633" cy="1733072"/>
      </dsp:txXfrm>
    </dsp:sp>
    <dsp:sp modelId="{16FCFE86-8E85-453D-BCC7-BCB35383B449}">
      <dsp:nvSpPr>
        <dsp:cNvPr id="0" name=""/>
        <dsp:cNvSpPr/>
      </dsp:nvSpPr>
      <dsp:spPr>
        <a:xfrm>
          <a:off x="5688985" y="286284"/>
          <a:ext cx="1737356" cy="173735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AF31F-4D2A-4A3A-AD1C-5EB93A885678}">
      <dsp:nvSpPr>
        <dsp:cNvPr id="0" name=""/>
        <dsp:cNvSpPr/>
      </dsp:nvSpPr>
      <dsp:spPr>
        <a:xfrm>
          <a:off x="7914799" y="0"/>
          <a:ext cx="2560633" cy="433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Communities of practice</a:t>
          </a:r>
        </a:p>
      </dsp:txBody>
      <dsp:txXfrm>
        <a:off x="7914799" y="1733072"/>
        <a:ext cx="2560633" cy="1733072"/>
      </dsp:txXfrm>
    </dsp:sp>
    <dsp:sp modelId="{EA0C7280-5E0F-4B7A-B4A5-75174A4B59F8}">
      <dsp:nvSpPr>
        <dsp:cNvPr id="0" name=""/>
        <dsp:cNvSpPr/>
      </dsp:nvSpPr>
      <dsp:spPr>
        <a:xfrm>
          <a:off x="8473723" y="259960"/>
          <a:ext cx="1442783" cy="144278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9FEB6-EA1B-4F54-A9C2-F5AF13346AD3}">
      <dsp:nvSpPr>
        <dsp:cNvPr id="0" name=""/>
        <dsp:cNvSpPr/>
      </dsp:nvSpPr>
      <dsp:spPr>
        <a:xfrm>
          <a:off x="419114" y="3466145"/>
          <a:ext cx="9639645" cy="649902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8F780-4E80-485B-BD04-196E691F86E0}">
      <dsp:nvSpPr>
        <dsp:cNvPr id="0" name=""/>
        <dsp:cNvSpPr/>
      </dsp:nvSpPr>
      <dsp:spPr>
        <a:xfrm>
          <a:off x="2199" y="0"/>
          <a:ext cx="3422704" cy="433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Annual calendar of emails about data availability</a:t>
          </a:r>
        </a:p>
      </dsp:txBody>
      <dsp:txXfrm>
        <a:off x="2199" y="1733072"/>
        <a:ext cx="3422704" cy="1733072"/>
      </dsp:txXfrm>
    </dsp:sp>
    <dsp:sp modelId="{A44AA9A3-E0D6-4DD4-AA99-4465F18D3BE7}">
      <dsp:nvSpPr>
        <dsp:cNvPr id="0" name=""/>
        <dsp:cNvSpPr/>
      </dsp:nvSpPr>
      <dsp:spPr>
        <a:xfrm>
          <a:off x="992160" y="259960"/>
          <a:ext cx="1442783" cy="14427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F4324-63E2-46DC-B6CE-D3E0874AE1CB}">
      <dsp:nvSpPr>
        <dsp:cNvPr id="0" name=""/>
        <dsp:cNvSpPr/>
      </dsp:nvSpPr>
      <dsp:spPr>
        <a:xfrm>
          <a:off x="3527585" y="0"/>
          <a:ext cx="3422704" cy="433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Deliberate broadcast about new/retired features, updates, maintenance</a:t>
          </a:r>
        </a:p>
      </dsp:txBody>
      <dsp:txXfrm>
        <a:off x="3527585" y="1733072"/>
        <a:ext cx="3422704" cy="1733072"/>
      </dsp:txXfrm>
    </dsp:sp>
    <dsp:sp modelId="{AEA732A8-CC15-4E75-91FD-65CFCA6DAFE2}">
      <dsp:nvSpPr>
        <dsp:cNvPr id="0" name=""/>
        <dsp:cNvSpPr/>
      </dsp:nvSpPr>
      <dsp:spPr>
        <a:xfrm>
          <a:off x="4517545" y="259960"/>
          <a:ext cx="1442783" cy="144278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CF1D8-3CA1-41D1-AB76-C6ECFDEEA2A6}">
      <dsp:nvSpPr>
        <dsp:cNvPr id="0" name=""/>
        <dsp:cNvSpPr/>
      </dsp:nvSpPr>
      <dsp:spPr>
        <a:xfrm>
          <a:off x="7055170" y="0"/>
          <a:ext cx="3422704" cy="433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User categories, lists, email addresses</a:t>
          </a:r>
        </a:p>
      </dsp:txBody>
      <dsp:txXfrm>
        <a:off x="7055170" y="1733072"/>
        <a:ext cx="3422704" cy="1733072"/>
      </dsp:txXfrm>
    </dsp:sp>
    <dsp:sp modelId="{16FCFE86-8E85-453D-BCC7-BCB35383B449}">
      <dsp:nvSpPr>
        <dsp:cNvPr id="0" name=""/>
        <dsp:cNvSpPr/>
      </dsp:nvSpPr>
      <dsp:spPr>
        <a:xfrm>
          <a:off x="7895644" y="286284"/>
          <a:ext cx="1737356" cy="173735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9FEB6-EA1B-4F54-A9C2-F5AF13346AD3}">
      <dsp:nvSpPr>
        <dsp:cNvPr id="0" name=""/>
        <dsp:cNvSpPr/>
      </dsp:nvSpPr>
      <dsp:spPr>
        <a:xfrm>
          <a:off x="419114" y="3466145"/>
          <a:ext cx="9639645" cy="649902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8F780-4E80-485B-BD04-196E691F86E0}">
      <dsp:nvSpPr>
        <dsp:cNvPr id="0" name=""/>
        <dsp:cNvSpPr/>
      </dsp:nvSpPr>
      <dsp:spPr>
        <a:xfrm>
          <a:off x="2199" y="0"/>
          <a:ext cx="3422704" cy="433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Dashboard views, users, power users should increase</a:t>
          </a:r>
        </a:p>
      </dsp:txBody>
      <dsp:txXfrm>
        <a:off x="2199" y="1733072"/>
        <a:ext cx="3422704" cy="1733072"/>
      </dsp:txXfrm>
    </dsp:sp>
    <dsp:sp modelId="{A44AA9A3-E0D6-4DD4-AA99-4465F18D3BE7}">
      <dsp:nvSpPr>
        <dsp:cNvPr id="0" name=""/>
        <dsp:cNvSpPr/>
      </dsp:nvSpPr>
      <dsp:spPr>
        <a:xfrm>
          <a:off x="992160" y="259960"/>
          <a:ext cx="1442783" cy="14427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F4324-63E2-46DC-B6CE-D3E0874AE1CB}">
      <dsp:nvSpPr>
        <dsp:cNvPr id="0" name=""/>
        <dsp:cNvSpPr/>
      </dsp:nvSpPr>
      <dsp:spPr>
        <a:xfrm>
          <a:off x="3527585" y="0"/>
          <a:ext cx="3422704" cy="433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Exclude development staff from metrics</a:t>
          </a:r>
        </a:p>
      </dsp:txBody>
      <dsp:txXfrm>
        <a:off x="3527585" y="1733072"/>
        <a:ext cx="3422704" cy="1733072"/>
      </dsp:txXfrm>
    </dsp:sp>
    <dsp:sp modelId="{AEA732A8-CC15-4E75-91FD-65CFCA6DAFE2}">
      <dsp:nvSpPr>
        <dsp:cNvPr id="0" name=""/>
        <dsp:cNvSpPr/>
      </dsp:nvSpPr>
      <dsp:spPr>
        <a:xfrm>
          <a:off x="4324537" y="66952"/>
          <a:ext cx="1828799" cy="18287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CF1D8-3CA1-41D1-AB76-C6ECFDEEA2A6}">
      <dsp:nvSpPr>
        <dsp:cNvPr id="0" name=""/>
        <dsp:cNvSpPr/>
      </dsp:nvSpPr>
      <dsp:spPr>
        <a:xfrm>
          <a:off x="7055170" y="0"/>
          <a:ext cx="3422704" cy="43326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Web site, fact book usage, other data requests should decrease</a:t>
          </a:r>
        </a:p>
      </dsp:txBody>
      <dsp:txXfrm>
        <a:off x="7055170" y="1733072"/>
        <a:ext cx="3422704" cy="1733072"/>
      </dsp:txXfrm>
    </dsp:sp>
    <dsp:sp modelId="{16FCFE86-8E85-453D-BCC7-BCB35383B449}">
      <dsp:nvSpPr>
        <dsp:cNvPr id="0" name=""/>
        <dsp:cNvSpPr/>
      </dsp:nvSpPr>
      <dsp:spPr>
        <a:xfrm>
          <a:off x="7895644" y="286284"/>
          <a:ext cx="1737356" cy="173735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9FEB6-EA1B-4F54-A9C2-F5AF13346AD3}">
      <dsp:nvSpPr>
        <dsp:cNvPr id="0" name=""/>
        <dsp:cNvSpPr/>
      </dsp:nvSpPr>
      <dsp:spPr>
        <a:xfrm>
          <a:off x="419114" y="3466145"/>
          <a:ext cx="9639645" cy="649902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E6828-F822-4E7A-B648-AE0613EC094B}">
      <dsp:nvSpPr>
        <dsp:cNvPr id="0" name=""/>
        <dsp:cNvSpPr/>
      </dsp:nvSpPr>
      <dsp:spPr>
        <a:xfrm>
          <a:off x="328800" y="1134"/>
          <a:ext cx="1927688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26,608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Fall 2021 headcount</a:t>
          </a:r>
          <a:b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enrollment</a:t>
          </a:r>
        </a:p>
      </dsp:txBody>
      <dsp:txXfrm>
        <a:off x="328800" y="1134"/>
        <a:ext cx="1927688" cy="1078960"/>
      </dsp:txXfrm>
    </dsp:sp>
    <dsp:sp modelId="{9212F73D-3C7D-4527-A675-8ED220DD7AAF}">
      <dsp:nvSpPr>
        <dsp:cNvPr id="0" name=""/>
        <dsp:cNvSpPr/>
      </dsp:nvSpPr>
      <dsp:spPr>
        <a:xfrm>
          <a:off x="2436315" y="1134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1340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Avg SAT 2021</a:t>
          </a:r>
          <a:b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Incoming Freshmen</a:t>
          </a:r>
          <a:b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(test optional)</a:t>
          </a:r>
        </a:p>
      </dsp:txBody>
      <dsp:txXfrm>
        <a:off x="2436315" y="1134"/>
        <a:ext cx="1798267" cy="1078960"/>
      </dsp:txXfrm>
    </dsp:sp>
    <dsp:sp modelId="{3D95C579-C9BD-45A3-A51B-F237C9314958}">
      <dsp:nvSpPr>
        <dsp:cNvPr id="0" name=""/>
        <dsp:cNvSpPr/>
      </dsp:nvSpPr>
      <dsp:spPr>
        <a:xfrm>
          <a:off x="4414409" y="1134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94</a:t>
          </a:r>
          <a:b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Avg HS GPA 2021 Incoming Freshmen</a:t>
          </a:r>
        </a:p>
      </dsp:txBody>
      <dsp:txXfrm>
        <a:off x="4414409" y="1134"/>
        <a:ext cx="1798267" cy="1078960"/>
      </dsp:txXfrm>
    </dsp:sp>
    <dsp:sp modelId="{ED5B9660-61F9-4116-AF59-C8F55E1EDEB6}">
      <dsp:nvSpPr>
        <dsp:cNvPr id="0" name=""/>
        <dsp:cNvSpPr/>
      </dsp:nvSpPr>
      <dsp:spPr>
        <a:xfrm>
          <a:off x="328800" y="1259921"/>
          <a:ext cx="1927688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68%   32%</a:t>
          </a:r>
          <a:b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Undergrad   Graduate</a:t>
          </a:r>
        </a:p>
      </dsp:txBody>
      <dsp:txXfrm>
        <a:off x="328800" y="1259921"/>
        <a:ext cx="1927688" cy="1078960"/>
      </dsp:txXfrm>
    </dsp:sp>
    <dsp:sp modelId="{378639B0-1AF9-43A6-BF03-FA8628447C98}">
      <dsp:nvSpPr>
        <dsp:cNvPr id="0" name=""/>
        <dsp:cNvSpPr/>
      </dsp:nvSpPr>
      <dsp:spPr>
        <a:xfrm>
          <a:off x="2436315" y="1259921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1/3</a:t>
          </a:r>
          <a:b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Receive Pell Grants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6315" y="1259921"/>
        <a:ext cx="1798267" cy="1078960"/>
      </dsp:txXfrm>
    </dsp:sp>
    <dsp:sp modelId="{3B68AF9B-57A4-48B7-82D1-B722DAC976A0}">
      <dsp:nvSpPr>
        <dsp:cNvPr id="0" name=""/>
        <dsp:cNvSpPr/>
      </dsp:nvSpPr>
      <dsp:spPr>
        <a:xfrm>
          <a:off x="4414409" y="1259921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33%  20%</a:t>
          </a:r>
          <a:b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White           URM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4409" y="1259921"/>
        <a:ext cx="1798267" cy="1078960"/>
      </dsp:txXfrm>
    </dsp:sp>
    <dsp:sp modelId="{3808C335-6C78-43AA-81DD-7537B0361A8C}">
      <dsp:nvSpPr>
        <dsp:cNvPr id="0" name=""/>
        <dsp:cNvSpPr/>
      </dsp:nvSpPr>
      <dsp:spPr>
        <a:xfrm>
          <a:off x="328800" y="2518708"/>
          <a:ext cx="1927688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15,365</a:t>
          </a:r>
          <a:b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Fall 2021 employees including hospital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800" y="2518708"/>
        <a:ext cx="1927688" cy="1078960"/>
      </dsp:txXfrm>
    </dsp:sp>
    <dsp:sp modelId="{2C016D34-27E7-434C-ABF6-FCB41424A962}">
      <dsp:nvSpPr>
        <dsp:cNvPr id="0" name=""/>
        <dsp:cNvSpPr/>
      </dsp:nvSpPr>
      <dsp:spPr>
        <a:xfrm>
          <a:off x="2436315" y="2518708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2,866</a:t>
          </a:r>
          <a:b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Fall 2021Faculty</a:t>
          </a:r>
          <a:b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full-time &amp; part-time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6315" y="2518708"/>
        <a:ext cx="1798267" cy="1078960"/>
      </dsp:txXfrm>
    </dsp:sp>
    <dsp:sp modelId="{0988AEF0-A9D6-4698-B4B0-E4F57F22663F}">
      <dsp:nvSpPr>
        <dsp:cNvPr id="0" name=""/>
        <dsp:cNvSpPr/>
      </dsp:nvSpPr>
      <dsp:spPr>
        <a:xfrm>
          <a:off x="4414409" y="2518708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#93</a:t>
          </a:r>
          <a:b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U.S. News &amp; World Report Rank 2022</a:t>
          </a:r>
        </a:p>
      </dsp:txBody>
      <dsp:txXfrm>
        <a:off x="4414409" y="2518708"/>
        <a:ext cx="1798267" cy="1078960"/>
      </dsp:txXfrm>
    </dsp:sp>
    <dsp:sp modelId="{67779282-8B4A-4F11-834C-E60D2DE25D34}">
      <dsp:nvSpPr>
        <dsp:cNvPr id="0" name=""/>
        <dsp:cNvSpPr/>
      </dsp:nvSpPr>
      <dsp:spPr>
        <a:xfrm>
          <a:off x="328800" y="3777496"/>
          <a:ext cx="1927688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21920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3.8 Billion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USD Annual Budget</a:t>
          </a:r>
          <a:endParaRPr lang="en-U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800" y="3777496"/>
        <a:ext cx="1927688" cy="1078960"/>
      </dsp:txXfrm>
    </dsp:sp>
    <dsp:sp modelId="{C8BDF1E3-16E6-4F62-8DDB-740E695BACAD}">
      <dsp:nvSpPr>
        <dsp:cNvPr id="0" name=""/>
        <dsp:cNvSpPr/>
      </dsp:nvSpPr>
      <dsp:spPr>
        <a:xfrm>
          <a:off x="2436315" y="3777496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1957</a:t>
          </a:r>
          <a:b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Founded</a:t>
          </a:r>
        </a:p>
      </dsp:txBody>
      <dsp:txXfrm>
        <a:off x="2436315" y="3777496"/>
        <a:ext cx="1798267" cy="1078960"/>
      </dsp:txXfrm>
    </dsp:sp>
    <dsp:sp modelId="{ACBCB171-3183-463F-B84C-B4FF059EC1CB}">
      <dsp:nvSpPr>
        <dsp:cNvPr id="0" name=""/>
        <dsp:cNvSpPr/>
      </dsp:nvSpPr>
      <dsp:spPr>
        <a:xfrm>
          <a:off x="4414409" y="3777496"/>
          <a:ext cx="1798267" cy="107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2001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Joined AAU</a:t>
          </a:r>
        </a:p>
      </dsp:txBody>
      <dsp:txXfrm>
        <a:off x="4414409" y="3777496"/>
        <a:ext cx="1798267" cy="1078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7D307-7354-4A4E-84C8-A6C1D3A669A8}">
      <dsp:nvSpPr>
        <dsp:cNvPr id="0" name=""/>
        <dsp:cNvSpPr/>
      </dsp:nvSpPr>
      <dsp:spPr>
        <a:xfrm>
          <a:off x="1574847" y="1315133"/>
          <a:ext cx="861831" cy="299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73"/>
              </a:lnTo>
              <a:lnTo>
                <a:pt x="861831" y="149573"/>
              </a:lnTo>
              <a:lnTo>
                <a:pt x="861831" y="29914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2A9B5-B9BA-4CC6-93EB-ACDF7A809F65}">
      <dsp:nvSpPr>
        <dsp:cNvPr id="0" name=""/>
        <dsp:cNvSpPr/>
      </dsp:nvSpPr>
      <dsp:spPr>
        <a:xfrm>
          <a:off x="713016" y="1315133"/>
          <a:ext cx="861831" cy="299147"/>
        </a:xfrm>
        <a:custGeom>
          <a:avLst/>
          <a:gdLst/>
          <a:ahLst/>
          <a:cxnLst/>
          <a:rect l="0" t="0" r="0" b="0"/>
          <a:pathLst>
            <a:path>
              <a:moveTo>
                <a:pt x="861831" y="0"/>
              </a:moveTo>
              <a:lnTo>
                <a:pt x="861831" y="149573"/>
              </a:lnTo>
              <a:lnTo>
                <a:pt x="0" y="149573"/>
              </a:lnTo>
              <a:lnTo>
                <a:pt x="0" y="29914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ED0B1-6C39-4A18-A125-1ABC1A05FE45}">
      <dsp:nvSpPr>
        <dsp:cNvPr id="0" name=""/>
        <dsp:cNvSpPr/>
      </dsp:nvSpPr>
      <dsp:spPr>
        <a:xfrm>
          <a:off x="862590" y="602875"/>
          <a:ext cx="1424514" cy="7122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Analytics Unit leader</a:t>
          </a:r>
        </a:p>
      </dsp:txBody>
      <dsp:txXfrm>
        <a:off x="862590" y="602875"/>
        <a:ext cx="1424514" cy="712257"/>
      </dsp:txXfrm>
    </dsp:sp>
    <dsp:sp modelId="{9DEBBB9C-9EF0-4E64-BA5B-40916A9AC50C}">
      <dsp:nvSpPr>
        <dsp:cNvPr id="0" name=""/>
        <dsp:cNvSpPr/>
      </dsp:nvSpPr>
      <dsp:spPr>
        <a:xfrm>
          <a:off x="759" y="1614280"/>
          <a:ext cx="1424514" cy="7122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Other staff</a:t>
          </a:r>
        </a:p>
      </dsp:txBody>
      <dsp:txXfrm>
        <a:off x="759" y="1614280"/>
        <a:ext cx="1424514" cy="712257"/>
      </dsp:txXfrm>
    </dsp:sp>
    <dsp:sp modelId="{FF0634B6-8CF4-41CF-8317-491479E5BE59}">
      <dsp:nvSpPr>
        <dsp:cNvPr id="0" name=""/>
        <dsp:cNvSpPr/>
      </dsp:nvSpPr>
      <dsp:spPr>
        <a:xfrm>
          <a:off x="1724421" y="1614280"/>
          <a:ext cx="1424514" cy="7122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Sr. Analytics Developer</a:t>
          </a:r>
        </a:p>
      </dsp:txBody>
      <dsp:txXfrm>
        <a:off x="1724421" y="1614280"/>
        <a:ext cx="1424514" cy="712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7D307-7354-4A4E-84C8-A6C1D3A669A8}">
      <dsp:nvSpPr>
        <dsp:cNvPr id="0" name=""/>
        <dsp:cNvSpPr/>
      </dsp:nvSpPr>
      <dsp:spPr>
        <a:xfrm>
          <a:off x="1574847" y="1315133"/>
          <a:ext cx="861831" cy="299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73"/>
              </a:lnTo>
              <a:lnTo>
                <a:pt x="861831" y="149573"/>
              </a:lnTo>
              <a:lnTo>
                <a:pt x="861831" y="29914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2A9B5-B9BA-4CC6-93EB-ACDF7A809F65}">
      <dsp:nvSpPr>
        <dsp:cNvPr id="0" name=""/>
        <dsp:cNvSpPr/>
      </dsp:nvSpPr>
      <dsp:spPr>
        <a:xfrm>
          <a:off x="713016" y="1315133"/>
          <a:ext cx="861831" cy="299147"/>
        </a:xfrm>
        <a:custGeom>
          <a:avLst/>
          <a:gdLst/>
          <a:ahLst/>
          <a:cxnLst/>
          <a:rect l="0" t="0" r="0" b="0"/>
          <a:pathLst>
            <a:path>
              <a:moveTo>
                <a:pt x="861831" y="0"/>
              </a:moveTo>
              <a:lnTo>
                <a:pt x="861831" y="149573"/>
              </a:lnTo>
              <a:lnTo>
                <a:pt x="0" y="149573"/>
              </a:lnTo>
              <a:lnTo>
                <a:pt x="0" y="29914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ED0B1-6C39-4A18-A125-1ABC1A05FE45}">
      <dsp:nvSpPr>
        <dsp:cNvPr id="0" name=""/>
        <dsp:cNvSpPr/>
      </dsp:nvSpPr>
      <dsp:spPr>
        <a:xfrm>
          <a:off x="862590" y="602875"/>
          <a:ext cx="1424514" cy="7122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Area Unit leader</a:t>
          </a:r>
        </a:p>
      </dsp:txBody>
      <dsp:txXfrm>
        <a:off x="862590" y="602875"/>
        <a:ext cx="1424514" cy="712257"/>
      </dsp:txXfrm>
    </dsp:sp>
    <dsp:sp modelId="{9DEBBB9C-9EF0-4E64-BA5B-40916A9AC50C}">
      <dsp:nvSpPr>
        <dsp:cNvPr id="0" name=""/>
        <dsp:cNvSpPr/>
      </dsp:nvSpPr>
      <dsp:spPr>
        <a:xfrm>
          <a:off x="759" y="1614280"/>
          <a:ext cx="1424514" cy="7122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Other staff</a:t>
          </a:r>
        </a:p>
      </dsp:txBody>
      <dsp:txXfrm>
        <a:off x="759" y="1614280"/>
        <a:ext cx="1424514" cy="712257"/>
      </dsp:txXfrm>
    </dsp:sp>
    <dsp:sp modelId="{FF0634B6-8CF4-41CF-8317-491479E5BE59}">
      <dsp:nvSpPr>
        <dsp:cNvPr id="0" name=""/>
        <dsp:cNvSpPr/>
      </dsp:nvSpPr>
      <dsp:spPr>
        <a:xfrm>
          <a:off x="1724421" y="1614280"/>
          <a:ext cx="1424514" cy="7122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Other staff</a:t>
          </a:r>
        </a:p>
      </dsp:txBody>
      <dsp:txXfrm>
        <a:off x="1724421" y="1614280"/>
        <a:ext cx="1424514" cy="7122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5C5F2-9FA0-4781-A2B0-01BBE4FD2837}">
      <dsp:nvSpPr>
        <dsp:cNvPr id="0" name=""/>
        <dsp:cNvSpPr/>
      </dsp:nvSpPr>
      <dsp:spPr>
        <a:xfrm>
          <a:off x="1677274" y="2091009"/>
          <a:ext cx="192049" cy="588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952"/>
              </a:lnTo>
              <a:lnTo>
                <a:pt x="192049" y="58895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7D307-7354-4A4E-84C8-A6C1D3A669A8}">
      <dsp:nvSpPr>
        <dsp:cNvPr id="0" name=""/>
        <dsp:cNvSpPr/>
      </dsp:nvSpPr>
      <dsp:spPr>
        <a:xfrm>
          <a:off x="1414805" y="1181973"/>
          <a:ext cx="774601" cy="268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34"/>
              </a:lnTo>
              <a:lnTo>
                <a:pt x="774601" y="134434"/>
              </a:lnTo>
              <a:lnTo>
                <a:pt x="774601" y="26886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2A9B5-B9BA-4CC6-93EB-ACDF7A809F65}">
      <dsp:nvSpPr>
        <dsp:cNvPr id="0" name=""/>
        <dsp:cNvSpPr/>
      </dsp:nvSpPr>
      <dsp:spPr>
        <a:xfrm>
          <a:off x="640204" y="1181973"/>
          <a:ext cx="774601" cy="268869"/>
        </a:xfrm>
        <a:custGeom>
          <a:avLst/>
          <a:gdLst/>
          <a:ahLst/>
          <a:cxnLst/>
          <a:rect l="0" t="0" r="0" b="0"/>
          <a:pathLst>
            <a:path>
              <a:moveTo>
                <a:pt x="774601" y="0"/>
              </a:moveTo>
              <a:lnTo>
                <a:pt x="774601" y="134434"/>
              </a:lnTo>
              <a:lnTo>
                <a:pt x="0" y="134434"/>
              </a:lnTo>
              <a:lnTo>
                <a:pt x="0" y="26886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ED0B1-6C39-4A18-A125-1ABC1A05FE45}">
      <dsp:nvSpPr>
        <dsp:cNvPr id="0" name=""/>
        <dsp:cNvSpPr/>
      </dsp:nvSpPr>
      <dsp:spPr>
        <a:xfrm>
          <a:off x="774639" y="541807"/>
          <a:ext cx="1280332" cy="6401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Analytics Unit leader</a:t>
          </a:r>
        </a:p>
      </dsp:txBody>
      <dsp:txXfrm>
        <a:off x="774639" y="541807"/>
        <a:ext cx="1280332" cy="640166"/>
      </dsp:txXfrm>
    </dsp:sp>
    <dsp:sp modelId="{9DEBBB9C-9EF0-4E64-BA5B-40916A9AC50C}">
      <dsp:nvSpPr>
        <dsp:cNvPr id="0" name=""/>
        <dsp:cNvSpPr/>
      </dsp:nvSpPr>
      <dsp:spPr>
        <a:xfrm>
          <a:off x="38" y="1450843"/>
          <a:ext cx="1280332" cy="6401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 staff</a:t>
          </a:r>
        </a:p>
      </dsp:txBody>
      <dsp:txXfrm>
        <a:off x="38" y="1450843"/>
        <a:ext cx="1280332" cy="640166"/>
      </dsp:txXfrm>
    </dsp:sp>
    <dsp:sp modelId="{FF0634B6-8CF4-41CF-8317-491479E5BE59}">
      <dsp:nvSpPr>
        <dsp:cNvPr id="0" name=""/>
        <dsp:cNvSpPr/>
      </dsp:nvSpPr>
      <dsp:spPr>
        <a:xfrm>
          <a:off x="1549240" y="1450843"/>
          <a:ext cx="1280332" cy="6401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Sr. Analytics Developer</a:t>
          </a:r>
        </a:p>
      </dsp:txBody>
      <dsp:txXfrm>
        <a:off x="1549240" y="1450843"/>
        <a:ext cx="1280332" cy="640166"/>
      </dsp:txXfrm>
    </dsp:sp>
    <dsp:sp modelId="{9EF2E9DD-1372-445C-88A1-AF2539964A5A}">
      <dsp:nvSpPr>
        <dsp:cNvPr id="0" name=""/>
        <dsp:cNvSpPr/>
      </dsp:nvSpPr>
      <dsp:spPr>
        <a:xfrm>
          <a:off x="1869323" y="2359879"/>
          <a:ext cx="1280332" cy="6401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Embedded analyst</a:t>
          </a:r>
        </a:p>
      </dsp:txBody>
      <dsp:txXfrm>
        <a:off x="1869323" y="2359879"/>
        <a:ext cx="1280332" cy="640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7D307-7354-4A4E-84C8-A6C1D3A669A8}">
      <dsp:nvSpPr>
        <dsp:cNvPr id="0" name=""/>
        <dsp:cNvSpPr/>
      </dsp:nvSpPr>
      <dsp:spPr>
        <a:xfrm>
          <a:off x="1574847" y="1315133"/>
          <a:ext cx="861831" cy="299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73"/>
              </a:lnTo>
              <a:lnTo>
                <a:pt x="861831" y="149573"/>
              </a:lnTo>
              <a:lnTo>
                <a:pt x="861831" y="29914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2A9B5-B9BA-4CC6-93EB-ACDF7A809F65}">
      <dsp:nvSpPr>
        <dsp:cNvPr id="0" name=""/>
        <dsp:cNvSpPr/>
      </dsp:nvSpPr>
      <dsp:spPr>
        <a:xfrm>
          <a:off x="713016" y="1315133"/>
          <a:ext cx="861831" cy="299147"/>
        </a:xfrm>
        <a:custGeom>
          <a:avLst/>
          <a:gdLst/>
          <a:ahLst/>
          <a:cxnLst/>
          <a:rect l="0" t="0" r="0" b="0"/>
          <a:pathLst>
            <a:path>
              <a:moveTo>
                <a:pt x="861831" y="0"/>
              </a:moveTo>
              <a:lnTo>
                <a:pt x="861831" y="149573"/>
              </a:lnTo>
              <a:lnTo>
                <a:pt x="0" y="149573"/>
              </a:lnTo>
              <a:lnTo>
                <a:pt x="0" y="29914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ED0B1-6C39-4A18-A125-1ABC1A05FE45}">
      <dsp:nvSpPr>
        <dsp:cNvPr id="0" name=""/>
        <dsp:cNvSpPr/>
      </dsp:nvSpPr>
      <dsp:spPr>
        <a:xfrm>
          <a:off x="862590" y="602875"/>
          <a:ext cx="1424514" cy="7122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Area Unit leader</a:t>
          </a:r>
        </a:p>
      </dsp:txBody>
      <dsp:txXfrm>
        <a:off x="862590" y="602875"/>
        <a:ext cx="1424514" cy="712257"/>
      </dsp:txXfrm>
    </dsp:sp>
    <dsp:sp modelId="{9DEBBB9C-9EF0-4E64-BA5B-40916A9AC50C}">
      <dsp:nvSpPr>
        <dsp:cNvPr id="0" name=""/>
        <dsp:cNvSpPr/>
      </dsp:nvSpPr>
      <dsp:spPr>
        <a:xfrm>
          <a:off x="759" y="1614280"/>
          <a:ext cx="1424514" cy="7122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Other staff</a:t>
          </a:r>
        </a:p>
      </dsp:txBody>
      <dsp:txXfrm>
        <a:off x="759" y="1614280"/>
        <a:ext cx="1424514" cy="712257"/>
      </dsp:txXfrm>
    </dsp:sp>
    <dsp:sp modelId="{FF0634B6-8CF4-41CF-8317-491479E5BE59}">
      <dsp:nvSpPr>
        <dsp:cNvPr id="0" name=""/>
        <dsp:cNvSpPr/>
      </dsp:nvSpPr>
      <dsp:spPr>
        <a:xfrm>
          <a:off x="1724421" y="1614280"/>
          <a:ext cx="1424514" cy="7122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Other staff</a:t>
          </a:r>
        </a:p>
      </dsp:txBody>
      <dsp:txXfrm>
        <a:off x="1724421" y="1614280"/>
        <a:ext cx="1424514" cy="712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7D307-7354-4A4E-84C8-A6C1D3A669A8}">
      <dsp:nvSpPr>
        <dsp:cNvPr id="0" name=""/>
        <dsp:cNvSpPr/>
      </dsp:nvSpPr>
      <dsp:spPr>
        <a:xfrm>
          <a:off x="1375150" y="1232213"/>
          <a:ext cx="752547" cy="261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607"/>
              </a:lnTo>
              <a:lnTo>
                <a:pt x="752547" y="130607"/>
              </a:lnTo>
              <a:lnTo>
                <a:pt x="752547" y="261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2A9B5-B9BA-4CC6-93EB-ACDF7A809F65}">
      <dsp:nvSpPr>
        <dsp:cNvPr id="0" name=""/>
        <dsp:cNvSpPr/>
      </dsp:nvSpPr>
      <dsp:spPr>
        <a:xfrm>
          <a:off x="622603" y="1232213"/>
          <a:ext cx="752547" cy="261214"/>
        </a:xfrm>
        <a:custGeom>
          <a:avLst/>
          <a:gdLst/>
          <a:ahLst/>
          <a:cxnLst/>
          <a:rect l="0" t="0" r="0" b="0"/>
          <a:pathLst>
            <a:path>
              <a:moveTo>
                <a:pt x="752547" y="0"/>
              </a:moveTo>
              <a:lnTo>
                <a:pt x="752547" y="130607"/>
              </a:lnTo>
              <a:lnTo>
                <a:pt x="0" y="130607"/>
              </a:lnTo>
              <a:lnTo>
                <a:pt x="0" y="261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ED0B1-6C39-4A18-A125-1ABC1A05FE45}">
      <dsp:nvSpPr>
        <dsp:cNvPr id="0" name=""/>
        <dsp:cNvSpPr/>
      </dsp:nvSpPr>
      <dsp:spPr>
        <a:xfrm>
          <a:off x="753210" y="610273"/>
          <a:ext cx="1243880" cy="6219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Analytics Unit leader</a:t>
          </a:r>
        </a:p>
      </dsp:txBody>
      <dsp:txXfrm>
        <a:off x="753210" y="610273"/>
        <a:ext cx="1243880" cy="621940"/>
      </dsp:txXfrm>
    </dsp:sp>
    <dsp:sp modelId="{9DEBBB9C-9EF0-4E64-BA5B-40916A9AC50C}">
      <dsp:nvSpPr>
        <dsp:cNvPr id="0" name=""/>
        <dsp:cNvSpPr/>
      </dsp:nvSpPr>
      <dsp:spPr>
        <a:xfrm>
          <a:off x="663" y="1493428"/>
          <a:ext cx="1243880" cy="6219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Other staff</a:t>
          </a:r>
        </a:p>
      </dsp:txBody>
      <dsp:txXfrm>
        <a:off x="663" y="1493428"/>
        <a:ext cx="1243880" cy="621940"/>
      </dsp:txXfrm>
    </dsp:sp>
    <dsp:sp modelId="{FF0634B6-8CF4-41CF-8317-491479E5BE59}">
      <dsp:nvSpPr>
        <dsp:cNvPr id="0" name=""/>
        <dsp:cNvSpPr/>
      </dsp:nvSpPr>
      <dsp:spPr>
        <a:xfrm>
          <a:off x="1505757" y="1493428"/>
          <a:ext cx="1243880" cy="6219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Sr. Analytics Developer</a:t>
          </a:r>
        </a:p>
      </dsp:txBody>
      <dsp:txXfrm>
        <a:off x="1505757" y="1493428"/>
        <a:ext cx="1243880" cy="6219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7D307-7354-4A4E-84C8-A6C1D3A669A8}">
      <dsp:nvSpPr>
        <dsp:cNvPr id="0" name=""/>
        <dsp:cNvSpPr/>
      </dsp:nvSpPr>
      <dsp:spPr>
        <a:xfrm>
          <a:off x="1133965" y="1065585"/>
          <a:ext cx="620559" cy="215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700"/>
              </a:lnTo>
              <a:lnTo>
                <a:pt x="620559" y="107700"/>
              </a:lnTo>
              <a:lnTo>
                <a:pt x="620559" y="21540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2A9B5-B9BA-4CC6-93EB-ACDF7A809F65}">
      <dsp:nvSpPr>
        <dsp:cNvPr id="0" name=""/>
        <dsp:cNvSpPr/>
      </dsp:nvSpPr>
      <dsp:spPr>
        <a:xfrm>
          <a:off x="513405" y="1065585"/>
          <a:ext cx="620559" cy="215400"/>
        </a:xfrm>
        <a:custGeom>
          <a:avLst/>
          <a:gdLst/>
          <a:ahLst/>
          <a:cxnLst/>
          <a:rect l="0" t="0" r="0" b="0"/>
          <a:pathLst>
            <a:path>
              <a:moveTo>
                <a:pt x="620559" y="0"/>
              </a:moveTo>
              <a:lnTo>
                <a:pt x="620559" y="107700"/>
              </a:lnTo>
              <a:lnTo>
                <a:pt x="0" y="107700"/>
              </a:lnTo>
              <a:lnTo>
                <a:pt x="0" y="21540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ED0B1-6C39-4A18-A125-1ABC1A05FE45}">
      <dsp:nvSpPr>
        <dsp:cNvPr id="0" name=""/>
        <dsp:cNvSpPr/>
      </dsp:nvSpPr>
      <dsp:spPr>
        <a:xfrm>
          <a:off x="621106" y="552725"/>
          <a:ext cx="1025718" cy="51285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Area Unit leader</a:t>
          </a:r>
        </a:p>
      </dsp:txBody>
      <dsp:txXfrm>
        <a:off x="621106" y="552725"/>
        <a:ext cx="1025718" cy="512859"/>
      </dsp:txXfrm>
    </dsp:sp>
    <dsp:sp modelId="{9DEBBB9C-9EF0-4E64-BA5B-40916A9AC50C}">
      <dsp:nvSpPr>
        <dsp:cNvPr id="0" name=""/>
        <dsp:cNvSpPr/>
      </dsp:nvSpPr>
      <dsp:spPr>
        <a:xfrm>
          <a:off x="546" y="1280985"/>
          <a:ext cx="1025718" cy="51285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Other staff</a:t>
          </a:r>
        </a:p>
      </dsp:txBody>
      <dsp:txXfrm>
        <a:off x="546" y="1280985"/>
        <a:ext cx="1025718" cy="512859"/>
      </dsp:txXfrm>
    </dsp:sp>
    <dsp:sp modelId="{FF0634B6-8CF4-41CF-8317-491479E5BE59}">
      <dsp:nvSpPr>
        <dsp:cNvPr id="0" name=""/>
        <dsp:cNvSpPr/>
      </dsp:nvSpPr>
      <dsp:spPr>
        <a:xfrm>
          <a:off x="1241665" y="1280985"/>
          <a:ext cx="1025718" cy="51285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Analyst</a:t>
          </a:r>
        </a:p>
      </dsp:txBody>
      <dsp:txXfrm>
        <a:off x="1241665" y="1280985"/>
        <a:ext cx="1025718" cy="5128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7D307-7354-4A4E-84C8-A6C1D3A669A8}">
      <dsp:nvSpPr>
        <dsp:cNvPr id="0" name=""/>
        <dsp:cNvSpPr/>
      </dsp:nvSpPr>
      <dsp:spPr>
        <a:xfrm>
          <a:off x="1133965" y="1065585"/>
          <a:ext cx="620559" cy="215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700"/>
              </a:lnTo>
              <a:lnTo>
                <a:pt x="620559" y="107700"/>
              </a:lnTo>
              <a:lnTo>
                <a:pt x="620559" y="21540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2A9B5-B9BA-4CC6-93EB-ACDF7A809F65}">
      <dsp:nvSpPr>
        <dsp:cNvPr id="0" name=""/>
        <dsp:cNvSpPr/>
      </dsp:nvSpPr>
      <dsp:spPr>
        <a:xfrm>
          <a:off x="513405" y="1065585"/>
          <a:ext cx="620559" cy="215400"/>
        </a:xfrm>
        <a:custGeom>
          <a:avLst/>
          <a:gdLst/>
          <a:ahLst/>
          <a:cxnLst/>
          <a:rect l="0" t="0" r="0" b="0"/>
          <a:pathLst>
            <a:path>
              <a:moveTo>
                <a:pt x="620559" y="0"/>
              </a:moveTo>
              <a:lnTo>
                <a:pt x="620559" y="107700"/>
              </a:lnTo>
              <a:lnTo>
                <a:pt x="0" y="107700"/>
              </a:lnTo>
              <a:lnTo>
                <a:pt x="0" y="21540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ED0B1-6C39-4A18-A125-1ABC1A05FE45}">
      <dsp:nvSpPr>
        <dsp:cNvPr id="0" name=""/>
        <dsp:cNvSpPr/>
      </dsp:nvSpPr>
      <dsp:spPr>
        <a:xfrm>
          <a:off x="621106" y="552725"/>
          <a:ext cx="1025718" cy="51285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Area Unit leader</a:t>
          </a:r>
        </a:p>
      </dsp:txBody>
      <dsp:txXfrm>
        <a:off x="621106" y="552725"/>
        <a:ext cx="1025718" cy="512859"/>
      </dsp:txXfrm>
    </dsp:sp>
    <dsp:sp modelId="{9DEBBB9C-9EF0-4E64-BA5B-40916A9AC50C}">
      <dsp:nvSpPr>
        <dsp:cNvPr id="0" name=""/>
        <dsp:cNvSpPr/>
      </dsp:nvSpPr>
      <dsp:spPr>
        <a:xfrm>
          <a:off x="546" y="1280985"/>
          <a:ext cx="1025718" cy="51285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Other staff</a:t>
          </a:r>
        </a:p>
      </dsp:txBody>
      <dsp:txXfrm>
        <a:off x="546" y="1280985"/>
        <a:ext cx="1025718" cy="512859"/>
      </dsp:txXfrm>
    </dsp:sp>
    <dsp:sp modelId="{FF0634B6-8CF4-41CF-8317-491479E5BE59}">
      <dsp:nvSpPr>
        <dsp:cNvPr id="0" name=""/>
        <dsp:cNvSpPr/>
      </dsp:nvSpPr>
      <dsp:spPr>
        <a:xfrm>
          <a:off x="1241665" y="1280985"/>
          <a:ext cx="1025718" cy="51285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Analyst</a:t>
          </a:r>
        </a:p>
      </dsp:txBody>
      <dsp:txXfrm>
        <a:off x="1241665" y="1280985"/>
        <a:ext cx="1025718" cy="512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0.23897</cdr:y>
    </cdr:from>
    <cdr:to>
      <cdr:x>0.23103</cdr:x>
      <cdr:y>0.43484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-795867" y="1156194"/>
          <a:ext cx="1281974" cy="947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A71E23"/>
              </a:solidFill>
              <a:latin typeface="Arial" panose="020B0604020202020204" pitchFamily="34" charset="0"/>
              <a:cs typeface="Arial" panose="020B0604020202020204" pitchFamily="34" charset="0"/>
            </a:rPr>
            <a:t>Six-year</a:t>
          </a:r>
        </a:p>
        <a:p xmlns:a="http://schemas.openxmlformats.org/drawingml/2006/main">
          <a:pPr algn="ctr"/>
          <a:r>
            <a:rPr lang="en-US" sz="1400" b="1" dirty="0">
              <a:solidFill>
                <a:srgbClr val="A71E23"/>
              </a:solidFill>
              <a:latin typeface="Arial" panose="020B0604020202020204" pitchFamily="34" charset="0"/>
              <a:cs typeface="Arial" panose="020B0604020202020204" pitchFamily="34" charset="0"/>
            </a:rPr>
            <a:t>grad</a:t>
          </a:r>
        </a:p>
        <a:p xmlns:a="http://schemas.openxmlformats.org/drawingml/2006/main">
          <a:pPr algn="ctr"/>
          <a:r>
            <a:rPr lang="en-US" sz="1400" b="1" dirty="0">
              <a:solidFill>
                <a:srgbClr val="A71E23"/>
              </a:solidFill>
              <a:latin typeface="Arial" panose="020B0604020202020204" pitchFamily="34" charset="0"/>
              <a:cs typeface="Arial" panose="020B0604020202020204" pitchFamily="34" charset="0"/>
            </a:rPr>
            <a:t>rate</a:t>
          </a:r>
        </a:p>
      </cdr:txBody>
    </cdr:sp>
  </cdr:relSizeAnchor>
  <cdr:relSizeAnchor xmlns:cdr="http://schemas.openxmlformats.org/drawingml/2006/chartDrawing">
    <cdr:from>
      <cdr:x>0.00767</cdr:x>
      <cdr:y>0.4303</cdr:y>
    </cdr:from>
    <cdr:to>
      <cdr:x>0.2387</cdr:x>
      <cdr:y>0.62616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553" y="2081954"/>
          <a:ext cx="1281974" cy="9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Four-year</a:t>
          </a:r>
        </a:p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grad</a:t>
          </a:r>
        </a:p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rate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0.02217</cdr:x>
      <cdr:y>0.20992</cdr:y>
    </cdr:from>
    <cdr:to>
      <cdr:x>1</cdr:x>
      <cdr:y>0.4482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0700E4F-4036-4FFB-96CC-F514D2D11860}"/>
            </a:ext>
          </a:extLst>
        </cdr:cNvPr>
        <cdr:cNvCxnSpPr/>
      </cdr:nvCxnSpPr>
      <cdr:spPr>
        <a:xfrm xmlns:a="http://schemas.openxmlformats.org/drawingml/2006/main" flipV="1">
          <a:off x="79063" y="846329"/>
          <a:ext cx="3487097" cy="960698"/>
        </a:xfrm>
        <a:prstGeom xmlns:a="http://schemas.openxmlformats.org/drawingml/2006/main" prst="line">
          <a:avLst/>
        </a:prstGeom>
        <a:ln xmlns:a="http://schemas.openxmlformats.org/drawingml/2006/main" w="317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B73CD996-931B-1041-8CED-4F36655CE847}" type="datetimeFigureOut">
              <a:rPr lang="en-US" smtClean="0"/>
              <a:t>6/14/2023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E45BE491-9445-D640-A8B7-1CE7702A4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5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01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of Edward Tufte from https://policyviz.com/podcast/episode-21-edward-tufte/.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0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https://www.stonybrook.edu/commcms/sustainability/In_The_News/archive/energy_savings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5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9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09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60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3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59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1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8" y="1439756"/>
            <a:ext cx="4481381" cy="76633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2199468" y="5158623"/>
            <a:ext cx="10126851" cy="991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68" y="2524449"/>
            <a:ext cx="6107283" cy="228214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077319" y="5363384"/>
            <a:ext cx="8557756" cy="576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67" b="1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OR 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7400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U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83" y="775654"/>
            <a:ext cx="10508973" cy="70859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4000" b="1" i="0" baseline="0"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[Insert title]</a:t>
            </a:r>
          </a:p>
        </p:txBody>
      </p:sp>
      <p:graphicFrame>
        <p:nvGraphicFramePr>
          <p:cNvPr id="6" name="Chart 5"/>
          <p:cNvGraphicFramePr/>
          <p:nvPr userDrawn="1"/>
        </p:nvGraphicFramePr>
        <p:xfrm>
          <a:off x="808383" y="1881052"/>
          <a:ext cx="10508973" cy="425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05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BU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5867" y="673101"/>
            <a:ext cx="10657045" cy="81865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80000"/>
              </a:lnSpc>
              <a:defRPr sz="3000" b="1" i="0" baseline="0">
                <a:solidFill>
                  <a:schemeClr val="tx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95867" y="1638301"/>
            <a:ext cx="10657045" cy="4136724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080" indent="-342891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2pPr>
            <a:lvl3pPr marL="1200121" indent="-285744">
              <a:buFont typeface="Arial" panose="020B0604020202020204" pitchFamily="34" charset="0"/>
              <a:buChar char="•"/>
              <a:defRPr sz="2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Comment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44556" y="6176316"/>
            <a:ext cx="2327564" cy="4802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49446E-F69C-4AC7-8391-21AF6BB8C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6881"/>
            <a:ext cx="1040965" cy="3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5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99" y="744017"/>
            <a:ext cx="4481381" cy="766333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1500809" y="5158625"/>
            <a:ext cx="10825511" cy="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077319" y="5363385"/>
            <a:ext cx="8557756" cy="576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67" b="1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OR 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8612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71861"/>
            <a:ext cx="1992809" cy="33690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/>
          </a:p>
        </p:txBody>
      </p:sp>
      <p:sp>
        <p:nvSpPr>
          <p:cNvPr id="16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38201" y="6089388"/>
            <a:ext cx="10520908" cy="1"/>
          </a:xfrm>
          <a:prstGeom prst="line">
            <a:avLst/>
          </a:prstGeom>
          <a:ln w="19050">
            <a:solidFill>
              <a:srgbClr val="C0C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36881"/>
            <a:ext cx="1040965" cy="385076"/>
          </a:xfrm>
          <a:prstGeom prst="rect">
            <a:avLst/>
          </a:prstGeom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8738884" y="6366263"/>
            <a:ext cx="27432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333" smtClean="0">
                <a:latin typeface="Arial" panose="020B0604020202020204" pitchFamily="34" charset="0"/>
                <a:ea typeface="Georgia" charset="0"/>
                <a:cs typeface="Arial" panose="020B0604020202020204" pitchFamily="34" charset="0"/>
              </a:rPr>
              <a:pPr/>
              <a:t>‹#›</a:t>
            </a:fld>
            <a:endParaRPr lang="en-US" sz="1333" dirty="0"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4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3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4.sv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34.pn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34.png"/><Relationship Id="rId12" Type="http://schemas.openxmlformats.org/officeDocument/2006/relationships/diagramColors" Target="../diagrams/colors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0" Type="http://schemas.openxmlformats.org/officeDocument/2006/relationships/diagramLayout" Target="../diagrams/layout6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34.png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diagramData" Target="../diagrams/data7.xml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openxmlformats.org/officeDocument/2006/relationships/diagramQuickStyle" Target="../diagrams/quickStyle8.xml"/><Relationship Id="rId5" Type="http://schemas.openxmlformats.org/officeDocument/2006/relationships/diagramColors" Target="../diagrams/colors7.xml"/><Relationship Id="rId15" Type="http://schemas.openxmlformats.org/officeDocument/2006/relationships/diagramLayout" Target="../diagrams/layout9.xml"/><Relationship Id="rId10" Type="http://schemas.openxmlformats.org/officeDocument/2006/relationships/diagramLayout" Target="../diagrams/layout8.xml"/><Relationship Id="rId4" Type="http://schemas.openxmlformats.org/officeDocument/2006/relationships/diagramQuickStyle" Target="../diagrams/quickStyle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354066" y="5370327"/>
            <a:ext cx="9634996" cy="1037416"/>
          </a:xfrm>
        </p:spPr>
        <p:txBody>
          <a:bodyPr/>
          <a:lstStyle/>
          <a:p>
            <a:r>
              <a:rPr lang="en-US" dirty="0"/>
              <a:t>Braden J. Hosch, Ph.D.</a:t>
            </a:r>
            <a:br>
              <a:rPr lang="en-US" dirty="0"/>
            </a:br>
            <a:r>
              <a:rPr lang="en-US" dirty="0"/>
              <a:t>Assoc. Vice President for Institutional Research, Planning &amp; Effectiveness</a:t>
            </a:r>
            <a:br>
              <a:rPr lang="en-US" dirty="0"/>
            </a:br>
            <a:r>
              <a:rPr lang="en-US" dirty="0"/>
              <a:t>Stony Brook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4066" y="1720840"/>
            <a:ext cx="9784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>
                <a:solidFill>
                  <a:schemeClr val="bg1"/>
                </a:solidFill>
                <a:latin typeface="Effra" panose="020B0603020203020204" pitchFamily="34" charset="0"/>
              </a:rPr>
              <a:t>Leveraging Data Analytics to Improve University Operations</a:t>
            </a:r>
          </a:p>
          <a:p>
            <a:endParaRPr lang="en-US" sz="2000" b="1" cap="all" dirty="0">
              <a:solidFill>
                <a:schemeClr val="bg1"/>
              </a:solidFill>
              <a:latin typeface="Effra" panose="020B0603020203020204" pitchFamily="34" charset="0"/>
            </a:endParaRPr>
          </a:p>
          <a:p>
            <a:r>
              <a:rPr lang="en-US" sz="2000" b="1" cap="all" dirty="0">
                <a:solidFill>
                  <a:schemeClr val="bg1"/>
                </a:solidFill>
                <a:latin typeface="Effra" panose="020B0603020203020204" pitchFamily="34" charset="0"/>
              </a:rPr>
              <a:t>Leadership Dashboard Project Kickoff Event</a:t>
            </a:r>
            <a:br>
              <a:rPr lang="en-US" sz="2000" b="1" cap="all" dirty="0">
                <a:solidFill>
                  <a:schemeClr val="bg1"/>
                </a:solidFill>
                <a:latin typeface="Effra" panose="020B0603020203020204" pitchFamily="34" charset="0"/>
              </a:rPr>
            </a:br>
            <a:r>
              <a:rPr lang="en-US" sz="2000" b="1" cap="all" dirty="0">
                <a:solidFill>
                  <a:schemeClr val="bg1"/>
                </a:solidFill>
                <a:latin typeface="Effra" panose="020B0603020203020204" pitchFamily="34" charset="0"/>
              </a:rPr>
              <a:t>Carnegie Mellon University</a:t>
            </a:r>
            <a:br>
              <a:rPr lang="en-US" sz="2000" b="1" cap="all" dirty="0">
                <a:solidFill>
                  <a:schemeClr val="bg1"/>
                </a:solidFill>
                <a:latin typeface="Effra" panose="020B0603020203020204" pitchFamily="34" charset="0"/>
              </a:rPr>
            </a:br>
            <a:r>
              <a:rPr lang="en-US" sz="2000" b="1" cap="all" dirty="0">
                <a:solidFill>
                  <a:schemeClr val="bg1"/>
                </a:solidFill>
                <a:latin typeface="Effra" panose="020B0603020203020204" pitchFamily="34" charset="0"/>
              </a:rPr>
              <a:t>July 26, 2022</a:t>
            </a:r>
          </a:p>
          <a:p>
            <a:endParaRPr lang="en-US" sz="4400" b="1" cap="all" dirty="0">
              <a:solidFill>
                <a:schemeClr val="bg1"/>
              </a:solidFill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3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5193-CD9B-421E-B5A9-3C51F506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dashboards allow unit and institutional leaders to see current data, trends, and budget to actuals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520CC-BA72-4DD2-B2AB-ECDE9C057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7" y="1516655"/>
            <a:ext cx="3239065" cy="4540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7D8206-F08A-4CF0-99D4-79095E3F1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856" y="1516655"/>
            <a:ext cx="3239066" cy="4540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FFA3F6-50DA-4B05-9170-71527FA5C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397" y="1531817"/>
            <a:ext cx="3160515" cy="4434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CA79B-0582-47F7-8917-B5D8341D9C7F}"/>
              </a:ext>
            </a:extLst>
          </p:cNvPr>
          <p:cNvSpPr txBox="1"/>
          <p:nvPr/>
        </p:nvSpPr>
        <p:spPr>
          <a:xfrm>
            <a:off x="1909374" y="6373679"/>
            <a:ext cx="7720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Stony Brook Analytics | Executive Financial Dashboards | All Funds Operating</a:t>
            </a:r>
          </a:p>
        </p:txBody>
      </p:sp>
    </p:spTree>
    <p:extLst>
      <p:ext uri="{BB962C8B-B14F-4D97-AF65-F5344CB8AC3E}">
        <p14:creationId xmlns:p14="http://schemas.microsoft.com/office/powerpoint/2010/main" val="427447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D0D30-E8AE-4F51-AC4B-330F80C2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Better unit-level budget management has helped the University deal with decreases in state funding and frozen tuition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03872D-7B76-4917-806D-61762DA402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908888"/>
              </p:ext>
            </p:extLst>
          </p:nvPr>
        </p:nvGraphicFramePr>
        <p:xfrm>
          <a:off x="586932" y="1597306"/>
          <a:ext cx="3566160" cy="420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9BE1CD-2AF9-4A56-8B6C-EBB528B0F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04714"/>
              </p:ext>
            </p:extLst>
          </p:nvPr>
        </p:nvGraphicFramePr>
        <p:xfrm>
          <a:off x="4341309" y="1597306"/>
          <a:ext cx="3566160" cy="4201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61EE4D-4F51-4937-92ED-845CD135B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605708"/>
              </p:ext>
            </p:extLst>
          </p:nvPr>
        </p:nvGraphicFramePr>
        <p:xfrm>
          <a:off x="7907469" y="1584355"/>
          <a:ext cx="3566160" cy="403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327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CEC81-0FD8-4184-B7F2-7F009192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don’t always improve just because you make a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0A393-CE10-4306-8522-C392039CD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67" y="1701478"/>
            <a:ext cx="5052903" cy="4175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77895-95EC-4BCC-9715-CAD5AB075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382" y="1701478"/>
            <a:ext cx="5077283" cy="41756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8A8891-C98A-4B53-8B84-8779A8203D3E}"/>
              </a:ext>
            </a:extLst>
          </p:cNvPr>
          <p:cNvSpPr txBox="1"/>
          <p:nvPr/>
        </p:nvSpPr>
        <p:spPr>
          <a:xfrm>
            <a:off x="1909374" y="6373679"/>
            <a:ext cx="7720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Stony Brook Analytics | International Rankings Dashboards</a:t>
            </a:r>
          </a:p>
        </p:txBody>
      </p:sp>
    </p:spTree>
    <p:extLst>
      <p:ext uri="{BB962C8B-B14F-4D97-AF65-F5344CB8AC3E}">
        <p14:creationId xmlns:p14="http://schemas.microsoft.com/office/powerpoint/2010/main" val="41334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40" y="2090057"/>
            <a:ext cx="10276115" cy="1636803"/>
          </a:xfrm>
        </p:spPr>
        <p:txBody>
          <a:bodyPr>
            <a:normAutofit/>
          </a:bodyPr>
          <a:lstStyle/>
          <a:p>
            <a:r>
              <a:rPr lang="en-US" sz="5867" dirty="0"/>
              <a:t>Stony Brook’s organization and data environment</a:t>
            </a:r>
          </a:p>
        </p:txBody>
      </p:sp>
    </p:spTree>
    <p:extLst>
      <p:ext uri="{BB962C8B-B14F-4D97-AF65-F5344CB8AC3E}">
        <p14:creationId xmlns:p14="http://schemas.microsoft.com/office/powerpoint/2010/main" val="3386717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13EFEEB2-1FE5-4C38-920B-DD06DA3E7B7D}"/>
              </a:ext>
            </a:extLst>
          </p:cNvPr>
          <p:cNvSpPr/>
          <p:nvPr/>
        </p:nvSpPr>
        <p:spPr>
          <a:xfrm>
            <a:off x="1013427" y="2903052"/>
            <a:ext cx="10873773" cy="66195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1AD69-430A-4E3E-AFFA-F1F6BFCF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22A444-FC56-4E33-970E-D67D48827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051357"/>
              </p:ext>
            </p:extLst>
          </p:nvPr>
        </p:nvGraphicFramePr>
        <p:xfrm>
          <a:off x="1122097" y="3058160"/>
          <a:ext cx="994780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187">
                  <a:extLst>
                    <a:ext uri="{9D8B030D-6E8A-4147-A177-3AD203B41FA5}">
                      <a16:colId xmlns:a16="http://schemas.microsoft.com/office/drawing/2014/main" val="233830536"/>
                    </a:ext>
                  </a:extLst>
                </a:gridCol>
                <a:gridCol w="663187">
                  <a:extLst>
                    <a:ext uri="{9D8B030D-6E8A-4147-A177-3AD203B41FA5}">
                      <a16:colId xmlns:a16="http://schemas.microsoft.com/office/drawing/2014/main" val="2996210910"/>
                    </a:ext>
                  </a:extLst>
                </a:gridCol>
                <a:gridCol w="663187">
                  <a:extLst>
                    <a:ext uri="{9D8B030D-6E8A-4147-A177-3AD203B41FA5}">
                      <a16:colId xmlns:a16="http://schemas.microsoft.com/office/drawing/2014/main" val="182427351"/>
                    </a:ext>
                  </a:extLst>
                </a:gridCol>
                <a:gridCol w="663187">
                  <a:extLst>
                    <a:ext uri="{9D8B030D-6E8A-4147-A177-3AD203B41FA5}">
                      <a16:colId xmlns:a16="http://schemas.microsoft.com/office/drawing/2014/main" val="2888200007"/>
                    </a:ext>
                  </a:extLst>
                </a:gridCol>
                <a:gridCol w="663187">
                  <a:extLst>
                    <a:ext uri="{9D8B030D-6E8A-4147-A177-3AD203B41FA5}">
                      <a16:colId xmlns:a16="http://schemas.microsoft.com/office/drawing/2014/main" val="143672228"/>
                    </a:ext>
                  </a:extLst>
                </a:gridCol>
                <a:gridCol w="663187">
                  <a:extLst>
                    <a:ext uri="{9D8B030D-6E8A-4147-A177-3AD203B41FA5}">
                      <a16:colId xmlns:a16="http://schemas.microsoft.com/office/drawing/2014/main" val="3974069061"/>
                    </a:ext>
                  </a:extLst>
                </a:gridCol>
                <a:gridCol w="663187">
                  <a:extLst>
                    <a:ext uri="{9D8B030D-6E8A-4147-A177-3AD203B41FA5}">
                      <a16:colId xmlns:a16="http://schemas.microsoft.com/office/drawing/2014/main" val="4102636286"/>
                    </a:ext>
                  </a:extLst>
                </a:gridCol>
                <a:gridCol w="663187">
                  <a:extLst>
                    <a:ext uri="{9D8B030D-6E8A-4147-A177-3AD203B41FA5}">
                      <a16:colId xmlns:a16="http://schemas.microsoft.com/office/drawing/2014/main" val="2748211309"/>
                    </a:ext>
                  </a:extLst>
                </a:gridCol>
                <a:gridCol w="663187">
                  <a:extLst>
                    <a:ext uri="{9D8B030D-6E8A-4147-A177-3AD203B41FA5}">
                      <a16:colId xmlns:a16="http://schemas.microsoft.com/office/drawing/2014/main" val="3055704963"/>
                    </a:ext>
                  </a:extLst>
                </a:gridCol>
                <a:gridCol w="663187">
                  <a:extLst>
                    <a:ext uri="{9D8B030D-6E8A-4147-A177-3AD203B41FA5}">
                      <a16:colId xmlns:a16="http://schemas.microsoft.com/office/drawing/2014/main" val="2912901546"/>
                    </a:ext>
                  </a:extLst>
                </a:gridCol>
                <a:gridCol w="663187">
                  <a:extLst>
                    <a:ext uri="{9D8B030D-6E8A-4147-A177-3AD203B41FA5}">
                      <a16:colId xmlns:a16="http://schemas.microsoft.com/office/drawing/2014/main" val="3575561546"/>
                    </a:ext>
                  </a:extLst>
                </a:gridCol>
                <a:gridCol w="663187">
                  <a:extLst>
                    <a:ext uri="{9D8B030D-6E8A-4147-A177-3AD203B41FA5}">
                      <a16:colId xmlns:a16="http://schemas.microsoft.com/office/drawing/2014/main" val="1608195032"/>
                    </a:ext>
                  </a:extLst>
                </a:gridCol>
                <a:gridCol w="663187">
                  <a:extLst>
                    <a:ext uri="{9D8B030D-6E8A-4147-A177-3AD203B41FA5}">
                      <a16:colId xmlns:a16="http://schemas.microsoft.com/office/drawing/2014/main" val="1012067708"/>
                    </a:ext>
                  </a:extLst>
                </a:gridCol>
                <a:gridCol w="663187">
                  <a:extLst>
                    <a:ext uri="{9D8B030D-6E8A-4147-A177-3AD203B41FA5}">
                      <a16:colId xmlns:a16="http://schemas.microsoft.com/office/drawing/2014/main" val="163082940"/>
                    </a:ext>
                  </a:extLst>
                </a:gridCol>
                <a:gridCol w="663187">
                  <a:extLst>
                    <a:ext uri="{9D8B030D-6E8A-4147-A177-3AD203B41FA5}">
                      <a16:colId xmlns:a16="http://schemas.microsoft.com/office/drawing/2014/main" val="2197448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662568"/>
                  </a:ext>
                </a:extLst>
              </a:tr>
            </a:tbl>
          </a:graphicData>
        </a:graphic>
      </p:graphicFrame>
      <p:sp>
        <p:nvSpPr>
          <p:cNvPr id="8" name="Callout: Line 7">
            <a:extLst>
              <a:ext uri="{FF2B5EF4-FFF2-40B4-BE49-F238E27FC236}">
                <a16:creationId xmlns:a16="http://schemas.microsoft.com/office/drawing/2014/main" id="{E26427D3-20EB-4588-94E1-3352A2546CFA}"/>
              </a:ext>
            </a:extLst>
          </p:cNvPr>
          <p:cNvSpPr/>
          <p:nvPr/>
        </p:nvSpPr>
        <p:spPr>
          <a:xfrm>
            <a:off x="795867" y="4995402"/>
            <a:ext cx="1447483" cy="907686"/>
          </a:xfrm>
          <a:prstGeom prst="borderCallout1">
            <a:avLst>
              <a:gd name="adj1" fmla="val -1466"/>
              <a:gd name="adj2" fmla="val 43764"/>
              <a:gd name="adj3" fmla="val -174866"/>
              <a:gd name="adj4" fmla="val 437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Data Warehouse operational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20B70EC8-F77A-488A-8157-260FC900C57A}"/>
              </a:ext>
            </a:extLst>
          </p:cNvPr>
          <p:cNvSpPr/>
          <p:nvPr/>
        </p:nvSpPr>
        <p:spPr>
          <a:xfrm>
            <a:off x="3773347" y="4160199"/>
            <a:ext cx="1922045" cy="1740471"/>
          </a:xfrm>
          <a:prstGeom prst="borderCallout1">
            <a:avLst>
              <a:gd name="adj1" fmla="val 1139"/>
              <a:gd name="adj2" fmla="val 68905"/>
              <a:gd name="adj3" fmla="val -41523"/>
              <a:gd name="adj4" fmla="val 694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Institutional Research reconfigured to include planning &amp; institutional effectiveness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9D7D7AB8-627C-46BF-A4D8-0A75EBF0B544}"/>
              </a:ext>
            </a:extLst>
          </p:cNvPr>
          <p:cNvSpPr/>
          <p:nvPr/>
        </p:nvSpPr>
        <p:spPr>
          <a:xfrm>
            <a:off x="5819596" y="4169330"/>
            <a:ext cx="1354028" cy="1740471"/>
          </a:xfrm>
          <a:prstGeom prst="borderCallout1">
            <a:avLst>
              <a:gd name="adj1" fmla="val -856"/>
              <a:gd name="adj2" fmla="val 45419"/>
              <a:gd name="adj3" fmla="val -42853"/>
              <a:gd name="adj4" fmla="val 453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Data Warehouse reporting line moved to IR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00CEF3BE-1D95-46F1-BCCE-4DB497CDAEB3}"/>
              </a:ext>
            </a:extLst>
          </p:cNvPr>
          <p:cNvSpPr/>
          <p:nvPr/>
        </p:nvSpPr>
        <p:spPr>
          <a:xfrm>
            <a:off x="4004842" y="660599"/>
            <a:ext cx="1945404" cy="1554713"/>
          </a:xfrm>
          <a:prstGeom prst="borderCallout1">
            <a:avLst>
              <a:gd name="adj1" fmla="val 152509"/>
              <a:gd name="adj2" fmla="val 67721"/>
              <a:gd name="adj3" fmla="val 101846"/>
              <a:gd name="adj4" fmla="val 676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Campus wide task force to review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Data Governance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Data Quality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Training/Comms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(18 mo.)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3F7408DE-8462-409A-8C0A-5767DBFC0478}"/>
              </a:ext>
            </a:extLst>
          </p:cNvPr>
          <p:cNvSpPr/>
          <p:nvPr/>
        </p:nvSpPr>
        <p:spPr>
          <a:xfrm>
            <a:off x="6075410" y="672175"/>
            <a:ext cx="1795375" cy="1554713"/>
          </a:xfrm>
          <a:prstGeom prst="borderCallout1">
            <a:avLst>
              <a:gd name="adj1" fmla="val 152508"/>
              <a:gd name="adj2" fmla="val 56574"/>
              <a:gd name="adj3" fmla="val 99613"/>
              <a:gd name="adj4" fmla="val 559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Data Governance System launched.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Report &amp; data dictionary standards approved</a:t>
            </a:r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3885FE6A-EFE9-44A1-AB07-C9170894EE5C}"/>
              </a:ext>
            </a:extLst>
          </p:cNvPr>
          <p:cNvSpPr/>
          <p:nvPr/>
        </p:nvSpPr>
        <p:spPr>
          <a:xfrm>
            <a:off x="7326024" y="4160198"/>
            <a:ext cx="1354028" cy="1740471"/>
          </a:xfrm>
          <a:prstGeom prst="borderCallout1">
            <a:avLst>
              <a:gd name="adj1" fmla="val -856"/>
              <a:gd name="adj2" fmla="val 45419"/>
              <a:gd name="adj3" fmla="val -44848"/>
              <a:gd name="adj4" fmla="val -152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Tableau Server acquired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(22 named users)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10A4BC75-06C0-47A0-BB85-3523EFA3BE6E}"/>
              </a:ext>
            </a:extLst>
          </p:cNvPr>
          <p:cNvSpPr/>
          <p:nvPr/>
        </p:nvSpPr>
        <p:spPr>
          <a:xfrm>
            <a:off x="8804256" y="4169330"/>
            <a:ext cx="1354028" cy="1740471"/>
          </a:xfrm>
          <a:prstGeom prst="borderCallout1">
            <a:avLst>
              <a:gd name="adj1" fmla="val -856"/>
              <a:gd name="adj2" fmla="val 45419"/>
              <a:gd name="adj3" fmla="val -43518"/>
              <a:gd name="adj4" fmla="val 223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Tableau Server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 Cores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(unlimited users)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D43F8FA2-F88D-478E-A795-5FE27ECFE373}"/>
              </a:ext>
            </a:extLst>
          </p:cNvPr>
          <p:cNvSpPr/>
          <p:nvPr/>
        </p:nvSpPr>
        <p:spPr>
          <a:xfrm>
            <a:off x="8575880" y="672174"/>
            <a:ext cx="1463997" cy="2014894"/>
          </a:xfrm>
          <a:prstGeom prst="borderCallout1">
            <a:avLst>
              <a:gd name="adj1" fmla="val 119723"/>
              <a:gd name="adj2" fmla="val 56574"/>
              <a:gd name="adj3" fmla="val 99613"/>
              <a:gd name="adj4" fmla="val 559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Significant dashboard expansion in Finance &amp; Admin;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Dashboard governance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0D27CAA3-C764-4687-9096-39CD4584AE71}"/>
              </a:ext>
            </a:extLst>
          </p:cNvPr>
          <p:cNvSpPr/>
          <p:nvPr/>
        </p:nvSpPr>
        <p:spPr>
          <a:xfrm>
            <a:off x="10192278" y="672174"/>
            <a:ext cx="1203856" cy="2014894"/>
          </a:xfrm>
          <a:prstGeom prst="borderCallout1">
            <a:avLst>
              <a:gd name="adj1" fmla="val 117425"/>
              <a:gd name="adj2" fmla="val 28902"/>
              <a:gd name="adj3" fmla="val 100762"/>
              <a:gd name="adj4" fmla="val 282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Expansion of distributed dashboard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28280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A945D63-A495-43E7-8EB6-9BACC1E48897}"/>
              </a:ext>
            </a:extLst>
          </p:cNvPr>
          <p:cNvGrpSpPr/>
          <p:nvPr/>
        </p:nvGrpSpPr>
        <p:grpSpPr>
          <a:xfrm>
            <a:off x="1000052" y="1728074"/>
            <a:ext cx="3871827" cy="3435528"/>
            <a:chOff x="4963829" y="1806930"/>
            <a:chExt cx="3871827" cy="34355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D8CD8CA-4B5A-4F2C-A4A1-99C0EA868CCD}"/>
                </a:ext>
              </a:extLst>
            </p:cNvPr>
            <p:cNvSpPr/>
            <p:nvPr/>
          </p:nvSpPr>
          <p:spPr>
            <a:xfrm>
              <a:off x="4963830" y="3378214"/>
              <a:ext cx="2617184" cy="141706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18288" rIns="0" bIns="18288" rtlCol="0" anchor="t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Data Stewards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7E1E72F-62A7-468F-8A03-3A672B43F972}"/>
                </a:ext>
              </a:extLst>
            </p:cNvPr>
            <p:cNvGrpSpPr/>
            <p:nvPr/>
          </p:nvGrpSpPr>
          <p:grpSpPr>
            <a:xfrm>
              <a:off x="4963829" y="1806930"/>
              <a:ext cx="3871827" cy="3435528"/>
              <a:chOff x="4963829" y="1806930"/>
              <a:chExt cx="3871827" cy="3435528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723F4D8-F60C-4EEE-931E-850D2E50013C}"/>
                  </a:ext>
                </a:extLst>
              </p:cNvPr>
              <p:cNvSpPr/>
              <p:nvPr/>
            </p:nvSpPr>
            <p:spPr>
              <a:xfrm>
                <a:off x="4963830" y="1806930"/>
                <a:ext cx="3871826" cy="649191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18288" rIns="0" bIns="18288" rtlCol="0" anchor="t"/>
              <a:lstStyle/>
              <a:p>
                <a:pPr algn="ctr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Executive Sponsors</a:t>
                </a:r>
              </a:p>
              <a:p>
                <a:pPr algn="ctr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VP Strategic Initiatives</a:t>
                </a:r>
              </a:p>
              <a:p>
                <a:pPr algn="ctr"/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Chief Information Officer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D5872ED-D4D3-4102-853D-5020F27414D4}"/>
                  </a:ext>
                </a:extLst>
              </p:cNvPr>
              <p:cNvSpPr/>
              <p:nvPr/>
            </p:nvSpPr>
            <p:spPr>
              <a:xfrm>
                <a:off x="4963831" y="2592572"/>
                <a:ext cx="2617184" cy="649191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18288" rIns="0" bIns="18288" rtlCol="0" anchor="t"/>
              <a:lstStyle/>
              <a:p>
                <a:pPr algn="ctr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Data Governance</a:t>
                </a:r>
                <a:b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Council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0D9947-421D-4C87-929D-F4C1D6BFC6DF}"/>
                  </a:ext>
                </a:extLst>
              </p:cNvPr>
              <p:cNvSpPr/>
              <p:nvPr/>
            </p:nvSpPr>
            <p:spPr>
              <a:xfrm>
                <a:off x="7710171" y="2592572"/>
                <a:ext cx="1125485" cy="2202712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18288" rIns="0" bIns="18288" rtlCol="0" anchor="t"/>
              <a:lstStyle/>
              <a:p>
                <a:pPr algn="ctr"/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Data Governance</a:t>
                </a:r>
                <a:b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Administrative Function</a:t>
                </a: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105D630-A1E7-4E4F-9CAF-ADEBF79630B1}"/>
                  </a:ext>
                </a:extLst>
              </p:cNvPr>
              <p:cNvSpPr/>
              <p:nvPr/>
            </p:nvSpPr>
            <p:spPr>
              <a:xfrm>
                <a:off x="4963829" y="4917862"/>
                <a:ext cx="3871825" cy="324596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18288" rIns="0" bIns="18288" rtlCol="0" anchor="t"/>
              <a:lstStyle/>
              <a:p>
                <a:pPr algn="ctr"/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Data Users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F56EC66-66C9-45E2-A9F2-325D69E42B0E}"/>
                  </a:ext>
                </a:extLst>
              </p:cNvPr>
              <p:cNvSpPr/>
              <p:nvPr/>
            </p:nvSpPr>
            <p:spPr>
              <a:xfrm>
                <a:off x="5156791" y="3721395"/>
                <a:ext cx="606056" cy="9781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t"/>
              <a:lstStyle/>
              <a:p>
                <a:pPr algn="ct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Domain Steward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10F6958-1784-4301-A4DD-4AA64CF31A01}"/>
                  </a:ext>
                </a:extLst>
              </p:cNvPr>
              <p:cNvSpPr/>
              <p:nvPr/>
            </p:nvSpPr>
            <p:spPr>
              <a:xfrm>
                <a:off x="5955808" y="3728182"/>
                <a:ext cx="606056" cy="9781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t"/>
              <a:lstStyle/>
              <a:p>
                <a:pPr algn="ct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Domain Steward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04E0269-5BDF-408E-BD99-20FEE25E0CF8}"/>
                  </a:ext>
                </a:extLst>
              </p:cNvPr>
              <p:cNvSpPr/>
              <p:nvPr/>
            </p:nvSpPr>
            <p:spPr>
              <a:xfrm>
                <a:off x="6769976" y="3728182"/>
                <a:ext cx="606056" cy="9781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t"/>
              <a:lstStyle/>
              <a:p>
                <a:pPr algn="ct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Domain Steward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AC3927-C270-48CE-821D-CDF24B54E77A}"/>
                  </a:ext>
                </a:extLst>
              </p:cNvPr>
              <p:cNvSpPr/>
              <p:nvPr/>
            </p:nvSpPr>
            <p:spPr>
              <a:xfrm>
                <a:off x="5071730" y="4132220"/>
                <a:ext cx="2381693" cy="4185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rIns="0" rtlCol="0" anchor="t"/>
              <a:lstStyle/>
              <a:p>
                <a:pPr algn="ctr"/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 Stewards</a:t>
                </a: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ECD8368-5F4E-4D0E-AFDE-F4D3A1518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716" y="4702112"/>
            <a:ext cx="1369342" cy="775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695938-343E-42F5-BC08-9D4FF9DA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Stony Brook’s Organizational Environment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FF5CEF-DFFB-4805-8CCD-9FB6E98D6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658" y="1082429"/>
            <a:ext cx="6467475" cy="37147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7D18A96-C942-4CB8-B5EE-47AB913F3F0C}"/>
              </a:ext>
            </a:extLst>
          </p:cNvPr>
          <p:cNvGrpSpPr/>
          <p:nvPr/>
        </p:nvGrpSpPr>
        <p:grpSpPr>
          <a:xfrm>
            <a:off x="2764239" y="2491561"/>
            <a:ext cx="8304254" cy="2222205"/>
            <a:chOff x="2764239" y="2491561"/>
            <a:chExt cx="8304254" cy="222220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7A5A66-57AE-4F7E-8635-D2FC641A327B}"/>
                </a:ext>
              </a:extLst>
            </p:cNvPr>
            <p:cNvSpPr/>
            <p:nvPr/>
          </p:nvSpPr>
          <p:spPr>
            <a:xfrm>
              <a:off x="7194698" y="2627920"/>
              <a:ext cx="1665767" cy="609600"/>
            </a:xfrm>
            <a:prstGeom prst="rect">
              <a:avLst/>
            </a:prstGeom>
            <a:solidFill>
              <a:schemeClr val="accent5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AC8316-8D53-47DD-9607-11FFD874C56E}"/>
                </a:ext>
              </a:extLst>
            </p:cNvPr>
            <p:cNvSpPr/>
            <p:nvPr/>
          </p:nvSpPr>
          <p:spPr>
            <a:xfrm>
              <a:off x="7503043" y="3491970"/>
              <a:ext cx="1038445" cy="505872"/>
            </a:xfrm>
            <a:prstGeom prst="rect">
              <a:avLst/>
            </a:prstGeom>
            <a:solidFill>
              <a:schemeClr val="accent5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367ECC-3D15-4972-A859-22D6CD5E9F6E}"/>
                </a:ext>
              </a:extLst>
            </p:cNvPr>
            <p:cNvSpPr/>
            <p:nvPr/>
          </p:nvSpPr>
          <p:spPr>
            <a:xfrm>
              <a:off x="10030048" y="3491970"/>
              <a:ext cx="1038445" cy="505872"/>
            </a:xfrm>
            <a:prstGeom prst="rect">
              <a:avLst/>
            </a:prstGeom>
            <a:solidFill>
              <a:schemeClr val="accent5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3B18B4-DBD6-41BF-AFE5-802FA7D6BDCC}"/>
                </a:ext>
              </a:extLst>
            </p:cNvPr>
            <p:cNvSpPr/>
            <p:nvPr/>
          </p:nvSpPr>
          <p:spPr>
            <a:xfrm>
              <a:off x="3754684" y="2491561"/>
              <a:ext cx="1125485" cy="2222205"/>
            </a:xfrm>
            <a:prstGeom prst="rect">
              <a:avLst/>
            </a:prstGeom>
            <a:solidFill>
              <a:schemeClr val="accent5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9B5CC1E-99D1-4553-9B3B-8D3FCF6683D6}"/>
                </a:ext>
              </a:extLst>
            </p:cNvPr>
            <p:cNvGrpSpPr/>
            <p:nvPr/>
          </p:nvGrpSpPr>
          <p:grpSpPr>
            <a:xfrm>
              <a:off x="2764239" y="2733172"/>
              <a:ext cx="708180" cy="404037"/>
              <a:chOff x="5886588" y="5040438"/>
              <a:chExt cx="708180" cy="404037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59F9F79-6DFE-4E8D-BCCA-FAC23854C3A4}"/>
                  </a:ext>
                </a:extLst>
              </p:cNvPr>
              <p:cNvSpPr/>
              <p:nvPr/>
            </p:nvSpPr>
            <p:spPr>
              <a:xfrm>
                <a:off x="5886588" y="5232093"/>
                <a:ext cx="182880" cy="182880"/>
              </a:xfrm>
              <a:prstGeom prst="ellipse">
                <a:avLst/>
              </a:prstGeom>
              <a:solidFill>
                <a:schemeClr val="accent5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6240A7E-AF10-43E3-8BC4-7A8A97F70667}"/>
                  </a:ext>
                </a:extLst>
              </p:cNvPr>
              <p:cNvSpPr/>
              <p:nvPr/>
            </p:nvSpPr>
            <p:spPr>
              <a:xfrm>
                <a:off x="6108543" y="5232093"/>
                <a:ext cx="182880" cy="182880"/>
              </a:xfrm>
              <a:prstGeom prst="ellipse">
                <a:avLst/>
              </a:prstGeom>
              <a:solidFill>
                <a:schemeClr val="accent5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FD7387A-0312-4F2A-B911-3A6588C42664}"/>
                  </a:ext>
                </a:extLst>
              </p:cNvPr>
              <p:cNvSpPr/>
              <p:nvPr/>
            </p:nvSpPr>
            <p:spPr>
              <a:xfrm>
                <a:off x="6330498" y="5232093"/>
                <a:ext cx="182880" cy="182880"/>
              </a:xfrm>
              <a:prstGeom prst="ellipse">
                <a:avLst/>
              </a:prstGeom>
              <a:solidFill>
                <a:schemeClr val="accent5">
                  <a:lumMod val="5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0BEB79-6A0D-4F11-A3EC-8C656B2EB830}"/>
                  </a:ext>
                </a:extLst>
              </p:cNvPr>
              <p:cNvSpPr/>
              <p:nvPr/>
            </p:nvSpPr>
            <p:spPr>
              <a:xfrm>
                <a:off x="6415128" y="5040438"/>
                <a:ext cx="179640" cy="4040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8EC1C9-51EA-4C94-9CD6-593FDAADDF8C}"/>
              </a:ext>
            </a:extLst>
          </p:cNvPr>
          <p:cNvGrpSpPr/>
          <p:nvPr/>
        </p:nvGrpSpPr>
        <p:grpSpPr>
          <a:xfrm>
            <a:off x="9869371" y="3136086"/>
            <a:ext cx="1665768" cy="3369916"/>
            <a:chOff x="9869371" y="3136086"/>
            <a:chExt cx="1665768" cy="336991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458B243-116A-4359-9526-F9120529A5E1}"/>
                </a:ext>
              </a:extLst>
            </p:cNvPr>
            <p:cNvGrpSpPr/>
            <p:nvPr/>
          </p:nvGrpSpPr>
          <p:grpSpPr>
            <a:xfrm>
              <a:off x="9869371" y="4797179"/>
              <a:ext cx="1665768" cy="1222079"/>
              <a:chOff x="4987351" y="2783229"/>
              <a:chExt cx="2217298" cy="152176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1CE5D7F-36F3-41C2-B1E6-FA985D283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0818" y="2783229"/>
                <a:ext cx="1479381" cy="1155298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262E4C-4E99-4944-B588-4B12F7A76997}"/>
                  </a:ext>
                </a:extLst>
              </p:cNvPr>
              <p:cNvSpPr txBox="1"/>
              <p:nvPr/>
            </p:nvSpPr>
            <p:spPr>
              <a:xfrm>
                <a:off x="4987351" y="3921742"/>
                <a:ext cx="2217298" cy="383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Data Warehouse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18E5E6-99FF-43E9-A6DC-E05A835B226F}"/>
                </a:ext>
              </a:extLst>
            </p:cNvPr>
            <p:cNvSpPr/>
            <p:nvPr/>
          </p:nvSpPr>
          <p:spPr>
            <a:xfrm>
              <a:off x="9877799" y="3136086"/>
              <a:ext cx="1518334" cy="3369916"/>
            </a:xfrm>
            <a:prstGeom prst="ellipse">
              <a:avLst/>
            </a:prstGeom>
            <a:solidFill>
              <a:srgbClr val="990000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20F27129-1A58-4175-B368-A80E219036F2}"/>
              </a:ext>
            </a:extLst>
          </p:cNvPr>
          <p:cNvSpPr/>
          <p:nvPr/>
        </p:nvSpPr>
        <p:spPr>
          <a:xfrm rot="2009957">
            <a:off x="8653582" y="2899153"/>
            <a:ext cx="2448433" cy="3126328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id="{F87BB3DA-F9C0-460B-9E9D-A72AA11B2C34}"/>
              </a:ext>
            </a:extLst>
          </p:cNvPr>
          <p:cNvSpPr/>
          <p:nvPr/>
        </p:nvSpPr>
        <p:spPr>
          <a:xfrm rot="5400000">
            <a:off x="-594001" y="3998919"/>
            <a:ext cx="2831391" cy="346220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Arrow: Curved Up 44">
            <a:extLst>
              <a:ext uri="{FF2B5EF4-FFF2-40B4-BE49-F238E27FC236}">
                <a16:creationId xmlns:a16="http://schemas.microsoft.com/office/drawing/2014/main" id="{D50D0758-2964-4279-AC81-17539F8B727C}"/>
              </a:ext>
            </a:extLst>
          </p:cNvPr>
          <p:cNvSpPr/>
          <p:nvPr/>
        </p:nvSpPr>
        <p:spPr>
          <a:xfrm rot="5400000">
            <a:off x="-719963" y="4111066"/>
            <a:ext cx="3074010" cy="36454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9158CCA-6C67-4CC6-8268-208BDCB6AC02}"/>
              </a:ext>
            </a:extLst>
          </p:cNvPr>
          <p:cNvSpPr/>
          <p:nvPr/>
        </p:nvSpPr>
        <p:spPr>
          <a:xfrm>
            <a:off x="1026254" y="5310115"/>
            <a:ext cx="2706409" cy="247514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Report standards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8259BF3-8109-4419-ABA7-30DA8558C446}"/>
              </a:ext>
            </a:extLst>
          </p:cNvPr>
          <p:cNvSpPr/>
          <p:nvPr/>
        </p:nvSpPr>
        <p:spPr>
          <a:xfrm>
            <a:off x="1032722" y="5587724"/>
            <a:ext cx="2706409" cy="247514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Data dictionary  standards</a:t>
            </a:r>
          </a:p>
        </p:txBody>
      </p:sp>
      <p:sp>
        <p:nvSpPr>
          <p:cNvPr id="46" name="Arrow: Curved Up 45">
            <a:extLst>
              <a:ext uri="{FF2B5EF4-FFF2-40B4-BE49-F238E27FC236}">
                <a16:creationId xmlns:a16="http://schemas.microsoft.com/office/drawing/2014/main" id="{60ED436A-2D61-4D71-B3FA-A03E788FCD16}"/>
              </a:ext>
            </a:extLst>
          </p:cNvPr>
          <p:cNvSpPr/>
          <p:nvPr/>
        </p:nvSpPr>
        <p:spPr>
          <a:xfrm rot="5400000">
            <a:off x="-594002" y="3998919"/>
            <a:ext cx="2831391" cy="346220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Arrow: Curved Up 46">
            <a:extLst>
              <a:ext uri="{FF2B5EF4-FFF2-40B4-BE49-F238E27FC236}">
                <a16:creationId xmlns:a16="http://schemas.microsoft.com/office/drawing/2014/main" id="{4287B34C-D8D5-4E02-B830-43A2BE29DE6F}"/>
              </a:ext>
            </a:extLst>
          </p:cNvPr>
          <p:cNvSpPr/>
          <p:nvPr/>
        </p:nvSpPr>
        <p:spPr>
          <a:xfrm rot="5400000">
            <a:off x="-719964" y="4111066"/>
            <a:ext cx="3074010" cy="364545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BEBA9-D6AD-447E-B4D1-A3D736688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49" y="1082429"/>
            <a:ext cx="11728047" cy="6236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B56C7-F109-4B72-9B80-DBDD24E9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university data 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D21A2-DA69-4316-8614-A61972B4D8D5}"/>
              </a:ext>
            </a:extLst>
          </p:cNvPr>
          <p:cNvSpPr txBox="1"/>
          <p:nvPr/>
        </p:nvSpPr>
        <p:spPr>
          <a:xfrm>
            <a:off x="7378861" y="6540027"/>
            <a:ext cx="41921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Credits: NASA, ESA, CSA, and STScI. James Webb Telescope. SMACS 0723</a:t>
            </a:r>
          </a:p>
        </p:txBody>
      </p:sp>
    </p:spTree>
    <p:extLst>
      <p:ext uri="{BB962C8B-B14F-4D97-AF65-F5344CB8AC3E}">
        <p14:creationId xmlns:p14="http://schemas.microsoft.com/office/powerpoint/2010/main" val="110076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BCE90-6E40-4816-8DB5-D706EC6A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67" y="673101"/>
            <a:ext cx="10657045" cy="818657"/>
          </a:xfrm>
        </p:spPr>
        <p:txBody>
          <a:bodyPr/>
          <a:lstStyle/>
          <a:p>
            <a:r>
              <a:rPr lang="en-US" dirty="0"/>
              <a:t>Stony Brook’s data environment (simplified)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DEA6D5-700C-4569-83CF-DC63B12D18A5}"/>
              </a:ext>
            </a:extLst>
          </p:cNvPr>
          <p:cNvGrpSpPr/>
          <p:nvPr/>
        </p:nvGrpSpPr>
        <p:grpSpPr>
          <a:xfrm>
            <a:off x="3137647" y="2874335"/>
            <a:ext cx="1593841" cy="2025004"/>
            <a:chOff x="3137647" y="2874335"/>
            <a:chExt cx="1593841" cy="20250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8660A9-D77C-49A3-B6AE-9DC7389EAD51}"/>
                </a:ext>
              </a:extLst>
            </p:cNvPr>
            <p:cNvSpPr txBox="1"/>
            <p:nvPr/>
          </p:nvSpPr>
          <p:spPr>
            <a:xfrm>
              <a:off x="3137647" y="3668233"/>
              <a:ext cx="159384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PeopleSoft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 Student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 HR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 Finance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D044C04-E233-4BC6-A3D9-5B745C8B0293}"/>
                </a:ext>
              </a:extLst>
            </p:cNvPr>
            <p:cNvGrpSpPr/>
            <p:nvPr/>
          </p:nvGrpSpPr>
          <p:grpSpPr>
            <a:xfrm>
              <a:off x="3475700" y="2874335"/>
              <a:ext cx="681004" cy="793898"/>
              <a:chOff x="3615070" y="2746743"/>
              <a:chExt cx="681004" cy="793898"/>
            </a:xfrm>
          </p:grpSpPr>
          <p:pic>
            <p:nvPicPr>
              <p:cNvPr id="5" name="Graphic 4" descr="Database">
                <a:extLst>
                  <a:ext uri="{FF2B5EF4-FFF2-40B4-BE49-F238E27FC236}">
                    <a16:creationId xmlns:a16="http://schemas.microsoft.com/office/drawing/2014/main" id="{71B9A5B0-443C-45C8-8761-3E35944CEE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15070" y="3127744"/>
                <a:ext cx="402265" cy="402265"/>
              </a:xfrm>
              <a:prstGeom prst="rect">
                <a:avLst/>
              </a:prstGeom>
            </p:spPr>
          </p:pic>
          <p:pic>
            <p:nvPicPr>
              <p:cNvPr id="7" name="Graphic 6" descr="Database">
                <a:extLst>
                  <a:ext uri="{FF2B5EF4-FFF2-40B4-BE49-F238E27FC236}">
                    <a16:creationId xmlns:a16="http://schemas.microsoft.com/office/drawing/2014/main" id="{EE134627-BC02-4017-8BC2-D7CE3A46A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893809" y="3138376"/>
                <a:ext cx="402265" cy="402265"/>
              </a:xfrm>
              <a:prstGeom prst="rect">
                <a:avLst/>
              </a:prstGeom>
            </p:spPr>
          </p:pic>
          <p:pic>
            <p:nvPicPr>
              <p:cNvPr id="8" name="Graphic 7" descr="Database">
                <a:extLst>
                  <a:ext uri="{FF2B5EF4-FFF2-40B4-BE49-F238E27FC236}">
                    <a16:creationId xmlns:a16="http://schemas.microsoft.com/office/drawing/2014/main" id="{8E85F795-8E0C-419C-BB07-53A1B0CA1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54439" y="2746743"/>
                <a:ext cx="402265" cy="402265"/>
              </a:xfrm>
              <a:prstGeom prst="rect">
                <a:avLst/>
              </a:prstGeom>
            </p:spPr>
          </p:pic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36CAF9B-CA44-4589-BB33-F1D848AC7F5E}"/>
              </a:ext>
            </a:extLst>
          </p:cNvPr>
          <p:cNvGrpSpPr/>
          <p:nvPr/>
        </p:nvGrpSpPr>
        <p:grpSpPr>
          <a:xfrm>
            <a:off x="4682015" y="2798683"/>
            <a:ext cx="2789534" cy="1538623"/>
            <a:chOff x="4682015" y="2798683"/>
            <a:chExt cx="2789534" cy="153862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29605EA-045A-4A9D-BEE2-ABB7741B0AC3}"/>
                </a:ext>
              </a:extLst>
            </p:cNvPr>
            <p:cNvGrpSpPr/>
            <p:nvPr/>
          </p:nvGrpSpPr>
          <p:grpSpPr>
            <a:xfrm>
              <a:off x="5254251" y="2798683"/>
              <a:ext cx="2217298" cy="1538623"/>
              <a:chOff x="4987351" y="2783229"/>
              <a:chExt cx="2217298" cy="1538623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2025F99-337F-4E5E-9B4B-39E32B1BAC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0818" y="2783229"/>
                <a:ext cx="1479381" cy="1155298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C9EBA4F-40F5-4689-B546-0C00F69D7C1D}"/>
                  </a:ext>
                </a:extLst>
              </p:cNvPr>
              <p:cNvSpPr txBox="1"/>
              <p:nvPr/>
            </p:nvSpPr>
            <p:spPr>
              <a:xfrm>
                <a:off x="4987351" y="3921742"/>
                <a:ext cx="2217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Data Warehouse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B50802A9-81DC-41D1-B66D-FF3E3C4CD623}"/>
                </a:ext>
              </a:extLst>
            </p:cNvPr>
            <p:cNvSpPr/>
            <p:nvPr/>
          </p:nvSpPr>
          <p:spPr>
            <a:xfrm>
              <a:off x="4713725" y="3296258"/>
              <a:ext cx="551236" cy="40060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757E789B-4AFB-46D4-A63B-E967A5DE57A2}"/>
                </a:ext>
              </a:extLst>
            </p:cNvPr>
            <p:cNvSpPr/>
            <p:nvPr/>
          </p:nvSpPr>
          <p:spPr>
            <a:xfrm flipH="1">
              <a:off x="4682015" y="3845709"/>
              <a:ext cx="551236" cy="1082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6714C4B-0567-451F-BFE6-4C1A994521DD}"/>
              </a:ext>
            </a:extLst>
          </p:cNvPr>
          <p:cNvGrpSpPr/>
          <p:nvPr/>
        </p:nvGrpSpPr>
        <p:grpSpPr>
          <a:xfrm>
            <a:off x="690168" y="3589964"/>
            <a:ext cx="2611668" cy="2272680"/>
            <a:chOff x="690168" y="3589964"/>
            <a:chExt cx="2611668" cy="2272680"/>
          </a:xfrm>
        </p:grpSpPr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95A39A0F-1050-455D-A657-25725270AA73}"/>
                </a:ext>
              </a:extLst>
            </p:cNvPr>
            <p:cNvSpPr/>
            <p:nvPr/>
          </p:nvSpPr>
          <p:spPr>
            <a:xfrm>
              <a:off x="690168" y="3936034"/>
              <a:ext cx="2255145" cy="1926610"/>
            </a:xfrm>
            <a:prstGeom prst="cloudCallout">
              <a:avLst>
                <a:gd name="adj1" fmla="val 34146"/>
                <a:gd name="adj2" fmla="val -3393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Systems receiving ERP data; no other links (25 Live,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Library) </a:t>
              </a:r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6BE94AE4-EDA1-4D2A-940B-AE80F7672586}"/>
                </a:ext>
              </a:extLst>
            </p:cNvPr>
            <p:cNvSpPr/>
            <p:nvPr/>
          </p:nvSpPr>
          <p:spPr>
            <a:xfrm rot="8254220">
              <a:off x="2750600" y="3589964"/>
              <a:ext cx="551236" cy="40060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E560C37-4F75-49BB-8866-4B9E1E0A2938}"/>
              </a:ext>
            </a:extLst>
          </p:cNvPr>
          <p:cNvGrpSpPr/>
          <p:nvPr/>
        </p:nvGrpSpPr>
        <p:grpSpPr>
          <a:xfrm>
            <a:off x="3137647" y="4403776"/>
            <a:ext cx="6061080" cy="1606254"/>
            <a:chOff x="3137647" y="4403776"/>
            <a:chExt cx="6061080" cy="1606254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7F1F81DE-5939-4907-A665-5BEE5A0C4521}"/>
                </a:ext>
              </a:extLst>
            </p:cNvPr>
            <p:cNvSpPr/>
            <p:nvPr/>
          </p:nvSpPr>
          <p:spPr>
            <a:xfrm>
              <a:off x="3137647" y="5086035"/>
              <a:ext cx="6061080" cy="923995"/>
            </a:xfrm>
            <a:prstGeom prst="cloudCallout">
              <a:avLst>
                <a:gd name="adj1" fmla="val 29431"/>
                <a:gd name="adj2" fmla="val 3615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Systems receiving ERP data with subsequent warehouse links (ClockWorks, LMS)</a:t>
              </a:r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8F32C822-9148-4F6A-9170-C1A7EE5D0E29}"/>
                </a:ext>
              </a:extLst>
            </p:cNvPr>
            <p:cNvSpPr/>
            <p:nvPr/>
          </p:nvSpPr>
          <p:spPr>
            <a:xfrm rot="2418238">
              <a:off x="4342259" y="4502407"/>
              <a:ext cx="551236" cy="40060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8D35E322-D4D9-4B38-B9AE-D3B70277D614}"/>
                </a:ext>
              </a:extLst>
            </p:cNvPr>
            <p:cNvSpPr/>
            <p:nvPr/>
          </p:nvSpPr>
          <p:spPr>
            <a:xfrm rot="5400000" flipH="1">
              <a:off x="5999686" y="4625258"/>
              <a:ext cx="551236" cy="1082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27F94CD-27BA-49E4-8A9B-7AB9DC95CE62}"/>
              </a:ext>
            </a:extLst>
          </p:cNvPr>
          <p:cNvGrpSpPr/>
          <p:nvPr/>
        </p:nvGrpSpPr>
        <p:grpSpPr>
          <a:xfrm>
            <a:off x="3364795" y="1086761"/>
            <a:ext cx="3907875" cy="1591187"/>
            <a:chOff x="3364795" y="1086761"/>
            <a:chExt cx="3907875" cy="1591187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1ECA2103-D301-420E-A392-622BFCA2A94C}"/>
                </a:ext>
              </a:extLst>
            </p:cNvPr>
            <p:cNvSpPr/>
            <p:nvPr/>
          </p:nvSpPr>
          <p:spPr>
            <a:xfrm>
              <a:off x="3364795" y="1086761"/>
              <a:ext cx="3907875" cy="1142665"/>
            </a:xfrm>
            <a:prstGeom prst="cloudCallout">
              <a:avLst>
                <a:gd name="adj1" fmla="val 29431"/>
                <a:gd name="adj2" fmla="val 3615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Data assets flowing into data warehouse (Nat’l Student Clearinghouse)</a:t>
              </a:r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E7EA565C-9E55-4444-BE87-BC3C61BCC6F2}"/>
                </a:ext>
              </a:extLst>
            </p:cNvPr>
            <p:cNvSpPr/>
            <p:nvPr/>
          </p:nvSpPr>
          <p:spPr>
            <a:xfrm rot="13272196" flipH="1">
              <a:off x="5463148" y="2569676"/>
              <a:ext cx="551236" cy="1082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A580391-B836-4D23-BE8B-CF8FC1F1A0DD}"/>
              </a:ext>
            </a:extLst>
          </p:cNvPr>
          <p:cNvGrpSpPr/>
          <p:nvPr/>
        </p:nvGrpSpPr>
        <p:grpSpPr>
          <a:xfrm>
            <a:off x="808687" y="1222942"/>
            <a:ext cx="2755985" cy="1926610"/>
            <a:chOff x="808687" y="1222942"/>
            <a:chExt cx="2755985" cy="192661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EA91476-DD97-4323-B25B-EF44ED13E0E6}"/>
                </a:ext>
              </a:extLst>
            </p:cNvPr>
            <p:cNvGrpSpPr/>
            <p:nvPr/>
          </p:nvGrpSpPr>
          <p:grpSpPr>
            <a:xfrm>
              <a:off x="808687" y="1222942"/>
              <a:ext cx="2755985" cy="1926610"/>
              <a:chOff x="808687" y="1222942"/>
              <a:chExt cx="2755985" cy="1926610"/>
            </a:xfrm>
          </p:grpSpPr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34275EB7-BFD3-4FA2-88BF-400285F70EBE}"/>
                  </a:ext>
                </a:extLst>
              </p:cNvPr>
              <p:cNvSpPr/>
              <p:nvPr/>
            </p:nvSpPr>
            <p:spPr>
              <a:xfrm>
                <a:off x="808687" y="1222942"/>
                <a:ext cx="2255145" cy="1926610"/>
              </a:xfrm>
              <a:prstGeom prst="cloudCallout">
                <a:avLst>
                  <a:gd name="adj1" fmla="val 29431"/>
                  <a:gd name="adj2" fmla="val 36150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Systems flowing into ERP (Slate,</a:t>
                </a:r>
              </a:p>
              <a:p>
                <a:pPr algn="ctr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StarRez, Research Admin</a:t>
                </a:r>
              </a:p>
            </p:txBody>
          </p:sp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0CE3ED9A-7E26-4A13-AB0B-BADFDFCAD7E4}"/>
                  </a:ext>
                </a:extLst>
              </p:cNvPr>
              <p:cNvSpPr/>
              <p:nvPr/>
            </p:nvSpPr>
            <p:spPr>
              <a:xfrm rot="2281720">
                <a:off x="3013436" y="2487337"/>
                <a:ext cx="551236" cy="400604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77193FAF-A69F-4FDE-9B90-F33378D7A97D}"/>
                </a:ext>
              </a:extLst>
            </p:cNvPr>
            <p:cNvSpPr/>
            <p:nvPr/>
          </p:nvSpPr>
          <p:spPr>
            <a:xfrm rot="2203801" flipH="1">
              <a:off x="2857900" y="3015720"/>
              <a:ext cx="551236" cy="1082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AFDF19E-8F53-4FF7-BD4D-A48E9495C1A9}"/>
              </a:ext>
            </a:extLst>
          </p:cNvPr>
          <p:cNvGrpSpPr/>
          <p:nvPr/>
        </p:nvGrpSpPr>
        <p:grpSpPr>
          <a:xfrm>
            <a:off x="6952245" y="3281299"/>
            <a:ext cx="4519535" cy="1841357"/>
            <a:chOff x="6952245" y="3281299"/>
            <a:chExt cx="4519535" cy="184135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D9A03B-0474-49DE-B3EA-6433AA7AB2F4}"/>
                </a:ext>
              </a:extLst>
            </p:cNvPr>
            <p:cNvSpPr txBox="1"/>
            <p:nvPr/>
          </p:nvSpPr>
          <p:spPr>
            <a:xfrm>
              <a:off x="8731719" y="3823463"/>
              <a:ext cx="18665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MS Reporting Services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Graphic 25" descr="List RTL">
              <a:extLst>
                <a:ext uri="{FF2B5EF4-FFF2-40B4-BE49-F238E27FC236}">
                  <a16:creationId xmlns:a16="http://schemas.microsoft.com/office/drawing/2014/main" id="{076D9786-88D4-4DFB-80D8-11EE59E6D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85652" y="3580399"/>
              <a:ext cx="486128" cy="486128"/>
            </a:xfrm>
            <a:prstGeom prst="rect">
              <a:avLst/>
            </a:prstGeom>
          </p:spPr>
        </p:pic>
        <p:pic>
          <p:nvPicPr>
            <p:cNvPr id="27" name="Graphic 26" descr="List RTL">
              <a:extLst>
                <a:ext uri="{FF2B5EF4-FFF2-40B4-BE49-F238E27FC236}">
                  <a16:creationId xmlns:a16="http://schemas.microsoft.com/office/drawing/2014/main" id="{9DA51696-E25C-4969-BFA9-EEBA4759F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85652" y="4094242"/>
              <a:ext cx="486128" cy="486128"/>
            </a:xfrm>
            <a:prstGeom prst="rect">
              <a:avLst/>
            </a:prstGeom>
          </p:spPr>
        </p:pic>
        <p:pic>
          <p:nvPicPr>
            <p:cNvPr id="40" name="Graphic 39" descr="List RTL">
              <a:extLst>
                <a:ext uri="{FF2B5EF4-FFF2-40B4-BE49-F238E27FC236}">
                  <a16:creationId xmlns:a16="http://schemas.microsoft.com/office/drawing/2014/main" id="{0331DE75-45BB-4A04-B450-8CA276396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985652" y="4636528"/>
              <a:ext cx="486128" cy="486128"/>
            </a:xfrm>
            <a:prstGeom prst="rect">
              <a:avLst/>
            </a:prstGeom>
          </p:spPr>
        </p:pic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53E2E119-E93A-4FDD-AB85-C44987F0437D}"/>
                </a:ext>
              </a:extLst>
            </p:cNvPr>
            <p:cNvSpPr/>
            <p:nvPr/>
          </p:nvSpPr>
          <p:spPr>
            <a:xfrm rot="1263118">
              <a:off x="6952245" y="3281299"/>
              <a:ext cx="1916167" cy="307584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1538E0C-612F-42AF-BE5E-B4F36912DE88}"/>
                </a:ext>
              </a:extLst>
            </p:cNvPr>
            <p:cNvGrpSpPr/>
            <p:nvPr/>
          </p:nvGrpSpPr>
          <p:grpSpPr>
            <a:xfrm>
              <a:off x="10476896" y="4073975"/>
              <a:ext cx="564431" cy="650815"/>
              <a:chOff x="10476896" y="4073975"/>
              <a:chExt cx="564431" cy="650815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96551608-29B1-444A-A1E8-38C6060A98DD}"/>
                  </a:ext>
                </a:extLst>
              </p:cNvPr>
              <p:cNvGrpSpPr/>
              <p:nvPr/>
            </p:nvGrpSpPr>
            <p:grpSpPr>
              <a:xfrm>
                <a:off x="10490091" y="4173554"/>
                <a:ext cx="551236" cy="551236"/>
                <a:chOff x="10581458" y="4318344"/>
                <a:chExt cx="551236" cy="551236"/>
              </a:xfrm>
            </p:grpSpPr>
            <p:sp>
              <p:nvSpPr>
                <p:cNvPr id="60" name="Arrow: Right 59">
                  <a:extLst>
                    <a:ext uri="{FF2B5EF4-FFF2-40B4-BE49-F238E27FC236}">
                      <a16:creationId xmlns:a16="http://schemas.microsoft.com/office/drawing/2014/main" id="{2E9BF213-DF69-4354-88D6-15BFF09649C4}"/>
                    </a:ext>
                  </a:extLst>
                </p:cNvPr>
                <p:cNvSpPr/>
                <p:nvPr/>
              </p:nvSpPr>
              <p:spPr>
                <a:xfrm rot="14139403" flipH="1">
                  <a:off x="10467004" y="4539826"/>
                  <a:ext cx="551236" cy="108272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Arrow: Right 60">
                  <a:extLst>
                    <a:ext uri="{FF2B5EF4-FFF2-40B4-BE49-F238E27FC236}">
                      <a16:creationId xmlns:a16="http://schemas.microsoft.com/office/drawing/2014/main" id="{B8A821C3-08F8-4A2C-BDFC-1C28F54C0E29}"/>
                    </a:ext>
                  </a:extLst>
                </p:cNvPr>
                <p:cNvSpPr/>
                <p:nvPr/>
              </p:nvSpPr>
              <p:spPr>
                <a:xfrm rot="11765033" flipH="1">
                  <a:off x="10581458" y="4395037"/>
                  <a:ext cx="551236" cy="108272"/>
                </a:xfrm>
                <a:prstGeom prst="right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3" name="Arrow: Right 62">
                <a:extLst>
                  <a:ext uri="{FF2B5EF4-FFF2-40B4-BE49-F238E27FC236}">
                    <a16:creationId xmlns:a16="http://schemas.microsoft.com/office/drawing/2014/main" id="{915DA60A-3809-4AE1-9B9A-DB7F0452BC0D}"/>
                  </a:ext>
                </a:extLst>
              </p:cNvPr>
              <p:cNvSpPr/>
              <p:nvPr/>
            </p:nvSpPr>
            <p:spPr>
              <a:xfrm rot="9305292" flipH="1">
                <a:off x="10476896" y="4073975"/>
                <a:ext cx="551236" cy="10827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D96F011-ED40-41CB-82D3-6224AA2E591A}"/>
              </a:ext>
            </a:extLst>
          </p:cNvPr>
          <p:cNvGrpSpPr/>
          <p:nvPr/>
        </p:nvGrpSpPr>
        <p:grpSpPr>
          <a:xfrm>
            <a:off x="7359160" y="1003404"/>
            <a:ext cx="3126721" cy="1482048"/>
            <a:chOff x="7537073" y="1024157"/>
            <a:chExt cx="3126721" cy="1482048"/>
          </a:xfrm>
        </p:grpSpPr>
        <p:sp>
          <p:nvSpPr>
            <p:cNvPr id="55" name="Thought Bubble: Cloud 54">
              <a:extLst>
                <a:ext uri="{FF2B5EF4-FFF2-40B4-BE49-F238E27FC236}">
                  <a16:creationId xmlns:a16="http://schemas.microsoft.com/office/drawing/2014/main" id="{BAFF5D77-99DB-43EC-9BFC-189A6F4667DD}"/>
                </a:ext>
              </a:extLst>
            </p:cNvPr>
            <p:cNvSpPr/>
            <p:nvPr/>
          </p:nvSpPr>
          <p:spPr>
            <a:xfrm>
              <a:off x="7537073" y="1024157"/>
              <a:ext cx="3126721" cy="1142665"/>
            </a:xfrm>
            <a:prstGeom prst="cloudCallout">
              <a:avLst>
                <a:gd name="adj1" fmla="val 29431"/>
                <a:gd name="adj2" fmla="val 3615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Data assets flowing into Tableau (IPEDS, rankings)</a:t>
              </a:r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69320AB2-BEC9-4296-8B06-556BC3869143}"/>
                </a:ext>
              </a:extLst>
            </p:cNvPr>
            <p:cNvSpPr/>
            <p:nvPr/>
          </p:nvSpPr>
          <p:spPr>
            <a:xfrm rot="14062002" flipH="1">
              <a:off x="9590962" y="2282378"/>
              <a:ext cx="339383" cy="10827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D0CE9DF-9D99-4752-B908-8FCE7964BA72}"/>
              </a:ext>
            </a:extLst>
          </p:cNvPr>
          <p:cNvGrpSpPr/>
          <p:nvPr/>
        </p:nvGrpSpPr>
        <p:grpSpPr>
          <a:xfrm>
            <a:off x="6996332" y="1086761"/>
            <a:ext cx="4483722" cy="2313372"/>
            <a:chOff x="6969190" y="1046292"/>
            <a:chExt cx="4483722" cy="231337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11DB12A-2D26-451B-BDCF-8037C5E505B6}"/>
                </a:ext>
              </a:extLst>
            </p:cNvPr>
            <p:cNvGrpSpPr/>
            <p:nvPr/>
          </p:nvGrpSpPr>
          <p:grpSpPr>
            <a:xfrm>
              <a:off x="10955537" y="1046292"/>
              <a:ext cx="497375" cy="1480175"/>
              <a:chOff x="10955537" y="1046292"/>
              <a:chExt cx="497375" cy="1480175"/>
            </a:xfrm>
          </p:grpSpPr>
          <p:pic>
            <p:nvPicPr>
              <p:cNvPr id="33" name="Graphic 32" descr="Bar graph with upward trend">
                <a:extLst>
                  <a:ext uri="{FF2B5EF4-FFF2-40B4-BE49-F238E27FC236}">
                    <a16:creationId xmlns:a16="http://schemas.microsoft.com/office/drawing/2014/main" id="{BB942F84-E9DA-43C5-B743-075A4DE47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966783" y="1564847"/>
                <a:ext cx="486129" cy="486129"/>
              </a:xfrm>
              <a:prstGeom prst="rect">
                <a:avLst/>
              </a:prstGeom>
            </p:spPr>
          </p:pic>
          <p:pic>
            <p:nvPicPr>
              <p:cNvPr id="35" name="Graphic 34" descr="Pie chart">
                <a:extLst>
                  <a:ext uri="{FF2B5EF4-FFF2-40B4-BE49-F238E27FC236}">
                    <a16:creationId xmlns:a16="http://schemas.microsoft.com/office/drawing/2014/main" id="{58E943D1-700F-40AA-92DB-6D3CE1C31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955537" y="1046292"/>
                <a:ext cx="459323" cy="459323"/>
              </a:xfrm>
              <a:prstGeom prst="rect">
                <a:avLst/>
              </a:prstGeom>
            </p:spPr>
          </p:pic>
          <p:pic>
            <p:nvPicPr>
              <p:cNvPr id="39" name="Graphic 38" descr="Gauge">
                <a:extLst>
                  <a:ext uri="{FF2B5EF4-FFF2-40B4-BE49-F238E27FC236}">
                    <a16:creationId xmlns:a16="http://schemas.microsoft.com/office/drawing/2014/main" id="{048E7872-3E08-41DC-9488-446BCF9ADC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957765" y="2040337"/>
                <a:ext cx="486130" cy="486130"/>
              </a:xfrm>
              <a:prstGeom prst="rect">
                <a:avLst/>
              </a:prstGeom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BAE17C3-7484-47A7-8019-5032F41E20A6}"/>
                </a:ext>
              </a:extLst>
            </p:cNvPr>
            <p:cNvGrpSpPr/>
            <p:nvPr/>
          </p:nvGrpSpPr>
          <p:grpSpPr>
            <a:xfrm>
              <a:off x="10288066" y="1486948"/>
              <a:ext cx="694271" cy="1005840"/>
              <a:chOff x="10289563" y="1485895"/>
              <a:chExt cx="694271" cy="1005840"/>
            </a:xfrm>
          </p:grpSpPr>
          <p:sp>
            <p:nvSpPr>
              <p:cNvPr id="103" name="Arrow: Right 102">
                <a:extLst>
                  <a:ext uri="{FF2B5EF4-FFF2-40B4-BE49-F238E27FC236}">
                    <a16:creationId xmlns:a16="http://schemas.microsoft.com/office/drawing/2014/main" id="{D1981A75-CD1E-4AEA-805A-D1561BEB63FF}"/>
                  </a:ext>
                </a:extLst>
              </p:cNvPr>
              <p:cNvSpPr/>
              <p:nvPr/>
            </p:nvSpPr>
            <p:spPr>
              <a:xfrm rot="7466651" flipH="1">
                <a:off x="10134764" y="1934679"/>
                <a:ext cx="1005840" cy="10827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Arrow: Right 103">
                <a:extLst>
                  <a:ext uri="{FF2B5EF4-FFF2-40B4-BE49-F238E27FC236}">
                    <a16:creationId xmlns:a16="http://schemas.microsoft.com/office/drawing/2014/main" id="{28932D31-7974-405B-9F17-FDF8D8FFEF22}"/>
                  </a:ext>
                </a:extLst>
              </p:cNvPr>
              <p:cNvSpPr/>
              <p:nvPr/>
            </p:nvSpPr>
            <p:spPr>
              <a:xfrm rot="8835432" flipH="1">
                <a:off x="10289563" y="2171160"/>
                <a:ext cx="640080" cy="10827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Arrow: Right 104">
                <a:extLst>
                  <a:ext uri="{FF2B5EF4-FFF2-40B4-BE49-F238E27FC236}">
                    <a16:creationId xmlns:a16="http://schemas.microsoft.com/office/drawing/2014/main" id="{FDCAA5C5-56C4-4CC1-8682-633E4BA86E57}"/>
                  </a:ext>
                </a:extLst>
              </p:cNvPr>
              <p:cNvSpPr/>
              <p:nvPr/>
            </p:nvSpPr>
            <p:spPr>
              <a:xfrm rot="10421562" flipH="1">
                <a:off x="10343754" y="2323559"/>
                <a:ext cx="640080" cy="108272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2CE627D-8C24-4CF3-9F73-EF9854595A65}"/>
                </a:ext>
              </a:extLst>
            </p:cNvPr>
            <p:cNvGrpSpPr/>
            <p:nvPr/>
          </p:nvGrpSpPr>
          <p:grpSpPr>
            <a:xfrm>
              <a:off x="6969190" y="2445217"/>
              <a:ext cx="4153902" cy="914447"/>
              <a:chOff x="6970687" y="2444164"/>
              <a:chExt cx="4153902" cy="914447"/>
            </a:xfrm>
          </p:grpSpPr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F8CA8B0E-4B2F-48BC-92DF-ED93C3FA5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57381" y="2444164"/>
                <a:ext cx="3067208" cy="914447"/>
              </a:xfrm>
              <a:prstGeom prst="rect">
                <a:avLst/>
              </a:prstGeom>
            </p:spPr>
          </p:pic>
          <p:sp>
            <p:nvSpPr>
              <p:cNvPr id="108" name="Arrow: Right 107">
                <a:extLst>
                  <a:ext uri="{FF2B5EF4-FFF2-40B4-BE49-F238E27FC236}">
                    <a16:creationId xmlns:a16="http://schemas.microsoft.com/office/drawing/2014/main" id="{79110962-51A6-4491-A06A-9CA6BBAB0724}"/>
                  </a:ext>
                </a:extLst>
              </p:cNvPr>
              <p:cNvSpPr/>
              <p:nvPr/>
            </p:nvSpPr>
            <p:spPr>
              <a:xfrm rot="21376255">
                <a:off x="6970687" y="2850401"/>
                <a:ext cx="959531" cy="330704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2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40" y="2090057"/>
            <a:ext cx="10276115" cy="1636803"/>
          </a:xfrm>
        </p:spPr>
        <p:txBody>
          <a:bodyPr>
            <a:normAutofit fontScale="90000"/>
          </a:bodyPr>
          <a:lstStyle/>
          <a:p>
            <a:r>
              <a:rPr lang="en-US" sz="5867" dirty="0"/>
              <a:t>Three models for dashboard development at Stony Brook</a:t>
            </a:r>
          </a:p>
        </p:txBody>
      </p:sp>
    </p:spTree>
    <p:extLst>
      <p:ext uri="{BB962C8B-B14F-4D97-AF65-F5344CB8AC3E}">
        <p14:creationId xmlns:p14="http://schemas.microsoft.com/office/powerpoint/2010/main" val="1037970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011A6-A6F3-4957-836D-0C6ED5D4A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907" y="4421171"/>
            <a:ext cx="10770006" cy="135385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Pros: strong dashboard design and functionality; consistent design; can work with no additional resources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Cons: less expertise with underlying data; additional time for QA and consultation, volume and speed limitations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BFB2C1C-73D1-4088-8983-0F12360588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668297"/>
              </p:ext>
            </p:extLst>
          </p:nvPr>
        </p:nvGraphicFramePr>
        <p:xfrm>
          <a:off x="5133305" y="1082429"/>
          <a:ext cx="3149695" cy="292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 descr="Bar chart">
            <a:extLst>
              <a:ext uri="{FF2B5EF4-FFF2-40B4-BE49-F238E27FC236}">
                <a16:creationId xmlns:a16="http://schemas.microsoft.com/office/drawing/2014/main" id="{2825B0C6-6F8A-43CD-BC4C-B7A2D90B4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91359" y="2114719"/>
            <a:ext cx="1595957" cy="149584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5F938A9-6A30-4DD9-8763-3F0931AB3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024375"/>
              </p:ext>
            </p:extLst>
          </p:nvPr>
        </p:nvGraphicFramePr>
        <p:xfrm>
          <a:off x="759307" y="1082429"/>
          <a:ext cx="3149695" cy="292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178E7AC0-1E76-46DF-8EF9-199656F2F21E}"/>
              </a:ext>
            </a:extLst>
          </p:cNvPr>
          <p:cNvSpPr/>
          <p:nvPr/>
        </p:nvSpPr>
        <p:spPr>
          <a:xfrm>
            <a:off x="8717665" y="2159767"/>
            <a:ext cx="706056" cy="11840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AF1D8A81-616B-4E5F-811E-852483FA129A}"/>
              </a:ext>
            </a:extLst>
          </p:cNvPr>
          <p:cNvSpPr/>
          <p:nvPr/>
        </p:nvSpPr>
        <p:spPr>
          <a:xfrm>
            <a:off x="3240911" y="3429000"/>
            <a:ext cx="4409955" cy="582843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7C27D189-C4E5-4559-8570-2E8AC3215675}"/>
              </a:ext>
            </a:extLst>
          </p:cNvPr>
          <p:cNvSpPr/>
          <p:nvPr/>
        </p:nvSpPr>
        <p:spPr>
          <a:xfrm flipH="1">
            <a:off x="3514988" y="3381451"/>
            <a:ext cx="3648128" cy="582843"/>
          </a:xfrm>
          <a:prstGeom prst="curved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02039-4C25-4D77-A3EF-E11168ACCA92}"/>
              </a:ext>
            </a:extLst>
          </p:cNvPr>
          <p:cNvSpPr txBox="1"/>
          <p:nvPr/>
        </p:nvSpPr>
        <p:spPr>
          <a:xfrm>
            <a:off x="4288456" y="4059392"/>
            <a:ext cx="242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for dashboard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BA97B-0C86-4F95-BCC4-64C0DF145D78}"/>
              </a:ext>
            </a:extLst>
          </p:cNvPr>
          <p:cNvSpPr txBox="1"/>
          <p:nvPr/>
        </p:nvSpPr>
        <p:spPr>
          <a:xfrm>
            <a:off x="4288456" y="3516174"/>
            <a:ext cx="216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Consultation/testing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E8FB336-0C92-43A4-84A7-E01D683A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22" y="730146"/>
            <a:ext cx="10657045" cy="818657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1: Dashboards developed by dedicated university analytics unit</a:t>
            </a:r>
          </a:p>
        </p:txBody>
      </p:sp>
    </p:spTree>
    <p:extLst>
      <p:ext uri="{BB962C8B-B14F-4D97-AF65-F5344CB8AC3E}">
        <p14:creationId xmlns:p14="http://schemas.microsoft.com/office/powerpoint/2010/main" val="255018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3381-DD2D-4231-AD3E-678C4DB8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A4AA50-25E8-48F9-803B-F3B94BF53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622117"/>
              </p:ext>
            </p:extLst>
          </p:nvPr>
        </p:nvGraphicFramePr>
        <p:xfrm>
          <a:off x="1064871" y="1400537"/>
          <a:ext cx="10104699" cy="454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52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011A6-A6F3-4957-836D-0C6ED5D4A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867" y="4908361"/>
            <a:ext cx="10770006" cy="135385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Pros: strong dashboard design and functionality; consistent design; faster dashboard development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Cons: less expertise with underlying data; additional time for QA and consultation, supervision &amp; training take development time from supervisor; “two bosses”; additional resources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BFB2C1C-73D1-4088-8983-0F12360588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344896"/>
              </p:ext>
            </p:extLst>
          </p:nvPr>
        </p:nvGraphicFramePr>
        <p:xfrm>
          <a:off x="5133305" y="983848"/>
          <a:ext cx="3149695" cy="354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 descr="Bar chart">
            <a:extLst>
              <a:ext uri="{FF2B5EF4-FFF2-40B4-BE49-F238E27FC236}">
                <a16:creationId xmlns:a16="http://schemas.microsoft.com/office/drawing/2014/main" id="{2825B0C6-6F8A-43CD-BC4C-B7A2D90B4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10098" y="2882096"/>
            <a:ext cx="777218" cy="728462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5F938A9-6A30-4DD9-8763-3F0931AB3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759760"/>
              </p:ext>
            </p:extLst>
          </p:nvPr>
        </p:nvGraphicFramePr>
        <p:xfrm>
          <a:off x="759307" y="1082429"/>
          <a:ext cx="3149695" cy="292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178E7AC0-1E76-46DF-8EF9-199656F2F21E}"/>
              </a:ext>
            </a:extLst>
          </p:cNvPr>
          <p:cNvSpPr/>
          <p:nvPr/>
        </p:nvSpPr>
        <p:spPr>
          <a:xfrm>
            <a:off x="8885072" y="2800092"/>
            <a:ext cx="706056" cy="11840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AF1D8A81-616B-4E5F-811E-852483FA129A}"/>
              </a:ext>
            </a:extLst>
          </p:cNvPr>
          <p:cNvSpPr/>
          <p:nvPr/>
        </p:nvSpPr>
        <p:spPr>
          <a:xfrm rot="571355">
            <a:off x="3020991" y="3704602"/>
            <a:ext cx="4409955" cy="582843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7C27D189-C4E5-4559-8570-2E8AC3215675}"/>
              </a:ext>
            </a:extLst>
          </p:cNvPr>
          <p:cNvSpPr/>
          <p:nvPr/>
        </p:nvSpPr>
        <p:spPr>
          <a:xfrm rot="597882" flipH="1">
            <a:off x="3474887" y="3655076"/>
            <a:ext cx="3648128" cy="582843"/>
          </a:xfrm>
          <a:prstGeom prst="curvedUp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02039-4C25-4D77-A3EF-E11168ACCA92}"/>
              </a:ext>
            </a:extLst>
          </p:cNvPr>
          <p:cNvSpPr txBox="1"/>
          <p:nvPr/>
        </p:nvSpPr>
        <p:spPr>
          <a:xfrm>
            <a:off x="2483486" y="4233832"/>
            <a:ext cx="3204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for many dashboards;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Prioritization; salary support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8BA97B-0C86-4F95-BCC4-64C0DF145D78}"/>
              </a:ext>
            </a:extLst>
          </p:cNvPr>
          <p:cNvSpPr txBox="1"/>
          <p:nvPr/>
        </p:nvSpPr>
        <p:spPr>
          <a:xfrm>
            <a:off x="4698640" y="3726494"/>
            <a:ext cx="216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Consultation/testing</a:t>
            </a: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4660F8F9-28AE-4AF4-A7CC-F73A958C1B7D}"/>
              </a:ext>
            </a:extLst>
          </p:cNvPr>
          <p:cNvSpPr/>
          <p:nvPr/>
        </p:nvSpPr>
        <p:spPr>
          <a:xfrm rot="20688371">
            <a:off x="8088720" y="2639630"/>
            <a:ext cx="656197" cy="1213717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C99FF-30EE-4A96-8FBE-5E92E767299E}"/>
              </a:ext>
            </a:extLst>
          </p:cNvPr>
          <p:cNvSpPr txBox="1"/>
          <p:nvPr/>
        </p:nvSpPr>
        <p:spPr>
          <a:xfrm>
            <a:off x="8145482" y="2138972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Supervision;</a:t>
            </a:r>
          </a:p>
          <a:p>
            <a:r>
              <a:rPr 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training; testing</a:t>
            </a:r>
          </a:p>
        </p:txBody>
      </p:sp>
      <p:pic>
        <p:nvPicPr>
          <p:cNvPr id="16" name="Graphic 15" descr="Bar chart">
            <a:extLst>
              <a:ext uri="{FF2B5EF4-FFF2-40B4-BE49-F238E27FC236}">
                <a16:creationId xmlns:a16="http://schemas.microsoft.com/office/drawing/2014/main" id="{56E22285-BDC9-4753-A8C5-47F16F255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10098" y="2117230"/>
            <a:ext cx="777218" cy="728462"/>
          </a:xfrm>
          <a:prstGeom prst="rect">
            <a:avLst/>
          </a:prstGeom>
        </p:spPr>
      </p:pic>
      <p:pic>
        <p:nvPicPr>
          <p:cNvPr id="17" name="Graphic 16" descr="Bar chart">
            <a:extLst>
              <a:ext uri="{FF2B5EF4-FFF2-40B4-BE49-F238E27FC236}">
                <a16:creationId xmlns:a16="http://schemas.microsoft.com/office/drawing/2014/main" id="{BEA02DD4-EFAA-42F3-964B-B27BE0A8C7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2284" y="2883282"/>
            <a:ext cx="777218" cy="728462"/>
          </a:xfrm>
          <a:prstGeom prst="rect">
            <a:avLst/>
          </a:prstGeom>
        </p:spPr>
      </p:pic>
      <p:pic>
        <p:nvPicPr>
          <p:cNvPr id="18" name="Graphic 17" descr="Bar chart">
            <a:extLst>
              <a:ext uri="{FF2B5EF4-FFF2-40B4-BE49-F238E27FC236}">
                <a16:creationId xmlns:a16="http://schemas.microsoft.com/office/drawing/2014/main" id="{40F7E0F0-914D-4692-BDD4-37ADCC695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2284" y="2108336"/>
            <a:ext cx="777218" cy="72846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1614973-2B57-48D6-B8BE-3462922A6C93}"/>
              </a:ext>
            </a:extLst>
          </p:cNvPr>
          <p:cNvSpPr txBox="1">
            <a:spLocks/>
          </p:cNvSpPr>
          <p:nvPr/>
        </p:nvSpPr>
        <p:spPr>
          <a:xfrm>
            <a:off x="948267" y="825501"/>
            <a:ext cx="10657045" cy="818657"/>
          </a:xfrm>
          <a:prstGeom prst="rect">
            <a:avLst/>
          </a:prstGeom>
        </p:spPr>
        <p:txBody>
          <a:bodyPr anchor="t" anchorCtr="0">
            <a:normAutofit fontScale="97500"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Model 2: Dashboards developed by analyst embedded in dedicated university analytics unit with salary support</a:t>
            </a:r>
          </a:p>
        </p:txBody>
      </p:sp>
    </p:spTree>
    <p:extLst>
      <p:ext uri="{BB962C8B-B14F-4D97-AF65-F5344CB8AC3E}">
        <p14:creationId xmlns:p14="http://schemas.microsoft.com/office/powerpoint/2010/main" val="1951672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FD6DC9F2-7238-43BE-A5DA-1DEDF9BC4BF2}"/>
              </a:ext>
            </a:extLst>
          </p:cNvPr>
          <p:cNvSpPr/>
          <p:nvPr/>
        </p:nvSpPr>
        <p:spPr>
          <a:xfrm>
            <a:off x="6838427" y="2942012"/>
            <a:ext cx="565796" cy="1532712"/>
          </a:xfrm>
          <a:prstGeom prst="ellips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B1BA796-C6D6-4A0C-A651-1E439EBB764F}"/>
              </a:ext>
            </a:extLst>
          </p:cNvPr>
          <p:cNvSpPr/>
          <p:nvPr/>
        </p:nvSpPr>
        <p:spPr>
          <a:xfrm>
            <a:off x="7820530" y="2991171"/>
            <a:ext cx="565796" cy="1532712"/>
          </a:xfrm>
          <a:prstGeom prst="ellips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011A6-A6F3-4957-836D-0C6ED5D4A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907" y="4421171"/>
            <a:ext cx="10770006" cy="135385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Pros: rules for consistent design; responsibility clearly assigned; capacity to scale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Cons: QA relies upon strong processes in all development units; reliability issues in one area reflect poorly on all other areas; enforcement of rules requires resources; despite an inventory, no one </a:t>
            </a:r>
            <a:r>
              <a:rPr lang="en-US" sz="1800" u="sng" dirty="0"/>
              <a:t>knows</a:t>
            </a:r>
            <a:r>
              <a:rPr lang="en-US" sz="1800" dirty="0"/>
              <a:t> exactly what we have.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BFB2C1C-73D1-4088-8983-0F12360588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716150"/>
              </p:ext>
            </p:extLst>
          </p:nvPr>
        </p:nvGraphicFramePr>
        <p:xfrm>
          <a:off x="5920811" y="730146"/>
          <a:ext cx="2750301" cy="272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 descr="Bar chart">
            <a:extLst>
              <a:ext uri="{FF2B5EF4-FFF2-40B4-BE49-F238E27FC236}">
                <a16:creationId xmlns:a16="http://schemas.microsoft.com/office/drawing/2014/main" id="{2825B0C6-6F8A-43CD-BC4C-B7A2D90B4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9736" y="1906004"/>
            <a:ext cx="566354" cy="530825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5F938A9-6A30-4DD9-8763-3F0931AB3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418520"/>
              </p:ext>
            </p:extLst>
          </p:nvPr>
        </p:nvGraphicFramePr>
        <p:xfrm>
          <a:off x="583874" y="1011408"/>
          <a:ext cx="2267931" cy="234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AF1D8A81-616B-4E5F-811E-852483FA129A}"/>
              </a:ext>
            </a:extLst>
          </p:cNvPr>
          <p:cNvSpPr/>
          <p:nvPr/>
        </p:nvSpPr>
        <p:spPr>
          <a:xfrm rot="431161">
            <a:off x="4688813" y="3136764"/>
            <a:ext cx="5430821" cy="614021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E8FB336-0C92-43A4-84A7-E01D683A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22" y="730146"/>
            <a:ext cx="10657045" cy="818657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3: Analysts in various units develop dashboards following university standards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58C87AA-3EB7-4F1B-8BF2-87809CFA4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8843629"/>
              </p:ext>
            </p:extLst>
          </p:nvPr>
        </p:nvGraphicFramePr>
        <p:xfrm>
          <a:off x="3050752" y="1026565"/>
          <a:ext cx="2267931" cy="2346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D4AF8B44-C302-407F-86EF-692E14770C07}"/>
              </a:ext>
            </a:extLst>
          </p:cNvPr>
          <p:cNvSpPr/>
          <p:nvPr/>
        </p:nvSpPr>
        <p:spPr>
          <a:xfrm rot="301514">
            <a:off x="2335637" y="3188969"/>
            <a:ext cx="8374526" cy="614021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046BE1-78B3-46C1-92D4-CF9307BAD2CE}"/>
              </a:ext>
            </a:extLst>
          </p:cNvPr>
          <p:cNvSpPr/>
          <p:nvPr/>
        </p:nvSpPr>
        <p:spPr>
          <a:xfrm>
            <a:off x="8126413" y="3798888"/>
            <a:ext cx="240863" cy="10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0E3396-579A-4315-BED6-A769B967804B}"/>
              </a:ext>
            </a:extLst>
          </p:cNvPr>
          <p:cNvCxnSpPr/>
          <p:nvPr/>
        </p:nvCxnSpPr>
        <p:spPr>
          <a:xfrm>
            <a:off x="8103428" y="2823368"/>
            <a:ext cx="0" cy="167803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114B2D5-716D-4947-9C5C-83F7F88D2F11}"/>
              </a:ext>
            </a:extLst>
          </p:cNvPr>
          <p:cNvSpPr txBox="1"/>
          <p:nvPr/>
        </p:nvSpPr>
        <p:spPr>
          <a:xfrm>
            <a:off x="8386326" y="3087339"/>
            <a:ext cx="1042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Site Admin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F97A14-0491-4805-AF26-A2CE6BF71815}"/>
              </a:ext>
            </a:extLst>
          </p:cNvPr>
          <p:cNvSpPr/>
          <p:nvPr/>
        </p:nvSpPr>
        <p:spPr>
          <a:xfrm>
            <a:off x="7139885" y="3692686"/>
            <a:ext cx="240863" cy="17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99A056-0DA7-413B-B862-6A2BCA164A8E}"/>
              </a:ext>
            </a:extLst>
          </p:cNvPr>
          <p:cNvSpPr txBox="1"/>
          <p:nvPr/>
        </p:nvSpPr>
        <p:spPr>
          <a:xfrm>
            <a:off x="5820187" y="2946185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Univ Report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</p:txBody>
      </p:sp>
      <p:pic>
        <p:nvPicPr>
          <p:cNvPr id="23" name="Graphic 22" descr="Bar chart">
            <a:extLst>
              <a:ext uri="{FF2B5EF4-FFF2-40B4-BE49-F238E27FC236}">
                <a16:creationId xmlns:a16="http://schemas.microsoft.com/office/drawing/2014/main" id="{C7BFBD07-D79E-4D38-8867-FD4CF1BCCD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0961" y="1906003"/>
            <a:ext cx="566354" cy="530825"/>
          </a:xfrm>
          <a:prstGeom prst="rect">
            <a:avLst/>
          </a:prstGeom>
        </p:spPr>
      </p:pic>
      <p:pic>
        <p:nvPicPr>
          <p:cNvPr id="24" name="Graphic 23" descr="Bar chart">
            <a:extLst>
              <a:ext uri="{FF2B5EF4-FFF2-40B4-BE49-F238E27FC236}">
                <a16:creationId xmlns:a16="http://schemas.microsoft.com/office/drawing/2014/main" id="{5DFE6D7A-B357-4546-86C1-84FE5661C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16395" y="1885538"/>
            <a:ext cx="566354" cy="530825"/>
          </a:xfrm>
          <a:prstGeom prst="rect">
            <a:avLst/>
          </a:prstGeom>
        </p:spPr>
      </p:pic>
      <p:pic>
        <p:nvPicPr>
          <p:cNvPr id="25" name="Graphic 24" descr="Bar chart">
            <a:extLst>
              <a:ext uri="{FF2B5EF4-FFF2-40B4-BE49-F238E27FC236}">
                <a16:creationId xmlns:a16="http://schemas.microsoft.com/office/drawing/2014/main" id="{C88FC780-CC43-4C46-9D7B-D9EC7AA0A6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24400" y="2340983"/>
            <a:ext cx="566354" cy="530825"/>
          </a:xfrm>
          <a:prstGeom prst="rect">
            <a:avLst/>
          </a:prstGeom>
        </p:spPr>
      </p:pic>
      <p:pic>
        <p:nvPicPr>
          <p:cNvPr id="26" name="Graphic 25" descr="Bar chart">
            <a:extLst>
              <a:ext uri="{FF2B5EF4-FFF2-40B4-BE49-F238E27FC236}">
                <a16:creationId xmlns:a16="http://schemas.microsoft.com/office/drawing/2014/main" id="{F1AA89DF-1DA5-4B6F-A89F-F6F4D37F58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5578" y="2354453"/>
            <a:ext cx="566354" cy="530825"/>
          </a:xfrm>
          <a:prstGeom prst="rect">
            <a:avLst/>
          </a:prstGeom>
        </p:spPr>
      </p:pic>
      <p:pic>
        <p:nvPicPr>
          <p:cNvPr id="27" name="Graphic 26" descr="Bar chart">
            <a:extLst>
              <a:ext uri="{FF2B5EF4-FFF2-40B4-BE49-F238E27FC236}">
                <a16:creationId xmlns:a16="http://schemas.microsoft.com/office/drawing/2014/main" id="{149A93EE-E3A7-4872-822F-4F620E70C1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91341" y="2332788"/>
            <a:ext cx="566354" cy="530825"/>
          </a:xfrm>
          <a:prstGeom prst="rect">
            <a:avLst/>
          </a:prstGeom>
        </p:spPr>
      </p:pic>
      <p:pic>
        <p:nvPicPr>
          <p:cNvPr id="28" name="Graphic 27" descr="Bar chart">
            <a:extLst>
              <a:ext uri="{FF2B5EF4-FFF2-40B4-BE49-F238E27FC236}">
                <a16:creationId xmlns:a16="http://schemas.microsoft.com/office/drawing/2014/main" id="{B4CDCFBF-DDAA-409A-BBA6-89A05D571B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29037" y="2775963"/>
            <a:ext cx="566354" cy="530825"/>
          </a:xfrm>
          <a:prstGeom prst="rect">
            <a:avLst/>
          </a:prstGeom>
        </p:spPr>
      </p:pic>
      <p:pic>
        <p:nvPicPr>
          <p:cNvPr id="29" name="Graphic 28" descr="Bar chart">
            <a:extLst>
              <a:ext uri="{FF2B5EF4-FFF2-40B4-BE49-F238E27FC236}">
                <a16:creationId xmlns:a16="http://schemas.microsoft.com/office/drawing/2014/main" id="{600EC687-EB65-4994-92B6-ADDC7BE9BF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5578" y="2759572"/>
            <a:ext cx="566354" cy="530825"/>
          </a:xfrm>
          <a:prstGeom prst="rect">
            <a:avLst/>
          </a:prstGeom>
        </p:spPr>
      </p:pic>
      <p:pic>
        <p:nvPicPr>
          <p:cNvPr id="30" name="Graphic 29" descr="Bar chart">
            <a:extLst>
              <a:ext uri="{FF2B5EF4-FFF2-40B4-BE49-F238E27FC236}">
                <a16:creationId xmlns:a16="http://schemas.microsoft.com/office/drawing/2014/main" id="{EF7A36B4-7BDF-4526-9E75-8176ED5173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94853" y="2750576"/>
            <a:ext cx="566354" cy="5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90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48BB-FAA7-4367-AB74-5239C910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Stony Brook dashboard governance – Rules of the Road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0B0E0-291A-43AA-967A-00D6EDDA0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459" y="1274234"/>
            <a:ext cx="9358226" cy="43504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Site managers responsible to ensure and maintain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8F5A9FE-F2FC-4CEA-9868-33542838B3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68578"/>
              </p:ext>
            </p:extLst>
          </p:nvPr>
        </p:nvGraphicFramePr>
        <p:xfrm>
          <a:off x="1075068" y="1709282"/>
          <a:ext cx="10216709" cy="425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762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40" y="2090057"/>
            <a:ext cx="10276115" cy="1636803"/>
          </a:xfrm>
        </p:spPr>
        <p:txBody>
          <a:bodyPr>
            <a:normAutofit/>
          </a:bodyPr>
          <a:lstStyle/>
          <a:p>
            <a:r>
              <a:rPr lang="en-US" sz="5867" dirty="0"/>
              <a:t>Lessons learned and</a:t>
            </a:r>
            <a:br>
              <a:rPr lang="en-US" sz="5867" dirty="0"/>
            </a:br>
            <a:r>
              <a:rPr lang="en-US" sz="5867" dirty="0"/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3874762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FA13-3977-4922-967E-87840E40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is as important as content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4CB04AD-1737-4057-80E9-ED56D6BAB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920079"/>
              </p:ext>
            </p:extLst>
          </p:nvPr>
        </p:nvGraphicFramePr>
        <p:xfrm>
          <a:off x="795866" y="1678329"/>
          <a:ext cx="10477875" cy="433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711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FA13-3977-4922-967E-87840E40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 in professional development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4CB04AD-1737-4057-80E9-ED56D6BAB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938919"/>
              </p:ext>
            </p:extLst>
          </p:nvPr>
        </p:nvGraphicFramePr>
        <p:xfrm>
          <a:off x="795866" y="1678329"/>
          <a:ext cx="10477875" cy="433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8793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FA13-3977-4922-967E-87840E40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and execute a communication plan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4CB04AD-1737-4057-80E9-ED56D6BAB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584899"/>
              </p:ext>
            </p:extLst>
          </p:nvPr>
        </p:nvGraphicFramePr>
        <p:xfrm>
          <a:off x="795866" y="1678329"/>
          <a:ext cx="10477875" cy="433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99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FA13-3977-4922-967E-87840E40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Monitor analytics views and users; anticipate decrease in other areas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4CB04AD-1737-4057-80E9-ED56D6BAB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7754260"/>
              </p:ext>
            </p:extLst>
          </p:nvPr>
        </p:nvGraphicFramePr>
        <p:xfrm>
          <a:off x="795866" y="1678329"/>
          <a:ext cx="10477875" cy="433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0401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709C39-0238-4C2E-861E-EF557E5CB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301" y="1711376"/>
            <a:ext cx="3233076" cy="3347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1BC448-6CBB-4FF2-91CC-59333116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67" y="673101"/>
            <a:ext cx="10657045" cy="818657"/>
          </a:xfrm>
        </p:spPr>
        <p:txBody>
          <a:bodyPr/>
          <a:lstStyle/>
          <a:p>
            <a:r>
              <a:rPr lang="en-US" dirty="0"/>
              <a:t>Final thoughts about analytics implementation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D87A1-2471-4CEE-90D5-174E3B108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199" y="1550764"/>
            <a:ext cx="3048000" cy="379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AD2CCD1-3E34-4037-A0C8-41678B022546}"/>
              </a:ext>
            </a:extLst>
          </p:cNvPr>
          <p:cNvGrpSpPr/>
          <p:nvPr/>
        </p:nvGrpSpPr>
        <p:grpSpPr>
          <a:xfrm>
            <a:off x="897999" y="1152399"/>
            <a:ext cx="4169472" cy="4878892"/>
            <a:chOff x="897999" y="1152399"/>
            <a:chExt cx="4169472" cy="48788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49F643-FB0C-475C-BEE9-DC01FBF01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4314" y="1878198"/>
              <a:ext cx="3048000" cy="318107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A9098D-7D64-4599-AD98-DB9B4BC2D45C}"/>
                </a:ext>
              </a:extLst>
            </p:cNvPr>
            <p:cNvSpPr txBox="1"/>
            <p:nvPr/>
          </p:nvSpPr>
          <p:spPr>
            <a:xfrm>
              <a:off x="897999" y="1152399"/>
              <a:ext cx="3973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“Confusion and clutter are failures of design, not attributes of information.”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A7B08D-74D3-44AA-9611-FD21918D7B32}"/>
                </a:ext>
              </a:extLst>
            </p:cNvPr>
            <p:cNvSpPr txBox="1"/>
            <p:nvPr/>
          </p:nvSpPr>
          <p:spPr>
            <a:xfrm>
              <a:off x="1061246" y="5138739"/>
              <a:ext cx="4006225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“Design cannot rescue failed content”</a:t>
              </a: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-Edward Tufte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1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40" y="2090057"/>
            <a:ext cx="10276115" cy="1636803"/>
          </a:xfrm>
        </p:spPr>
        <p:txBody>
          <a:bodyPr>
            <a:normAutofit fontScale="90000"/>
          </a:bodyPr>
          <a:lstStyle/>
          <a:p>
            <a:r>
              <a:rPr lang="en-US" sz="5867" dirty="0"/>
              <a:t>How Stony Brook uses dashboards to improve university operations</a:t>
            </a:r>
          </a:p>
        </p:txBody>
      </p:sp>
    </p:spTree>
    <p:extLst>
      <p:ext uri="{BB962C8B-B14F-4D97-AF65-F5344CB8AC3E}">
        <p14:creationId xmlns:p14="http://schemas.microsoft.com/office/powerpoint/2010/main" val="318595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Stony Brook University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09712" y="642517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35F4044-894B-B74C-BA70-A76DFBF02618}" type="slidenum">
              <a:rPr lang="en-US" smtClean="0"/>
              <a:pPr defTabSz="914377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656" y="1"/>
            <a:ext cx="4559480" cy="6857999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86190886"/>
              </p:ext>
            </p:extLst>
          </p:nvPr>
        </p:nvGraphicFramePr>
        <p:xfrm>
          <a:off x="739088" y="1164987"/>
          <a:ext cx="6541477" cy="485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538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EA1F-2162-4891-8A27-6AA96F30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 …	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565E1D-B677-4FF5-81CF-5D92AEF38F36}"/>
              </a:ext>
            </a:extLst>
          </p:cNvPr>
          <p:cNvGrpSpPr/>
          <p:nvPr/>
        </p:nvGrpSpPr>
        <p:grpSpPr>
          <a:xfrm>
            <a:off x="4525702" y="3407434"/>
            <a:ext cx="2731622" cy="1013750"/>
            <a:chOff x="4519915" y="3397788"/>
            <a:chExt cx="2731622" cy="10137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2635DC-1896-45E0-A6BF-004753393BBA}"/>
                </a:ext>
              </a:extLst>
            </p:cNvPr>
            <p:cNvSpPr/>
            <p:nvPr/>
          </p:nvSpPr>
          <p:spPr>
            <a:xfrm>
              <a:off x="4531486" y="4139879"/>
              <a:ext cx="2720051" cy="271659"/>
            </a:xfrm>
            <a:prstGeom prst="rect">
              <a:avLst/>
            </a:prstGeom>
            <a:solidFill>
              <a:srgbClr val="19562D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 Narrow" panose="020B0606020202030204" pitchFamily="34" charset="0"/>
                </a:rPr>
                <a:t>Not appropriate for all audiences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66440F-FC53-4652-BF75-69DBF451C512}"/>
                </a:ext>
              </a:extLst>
            </p:cNvPr>
            <p:cNvSpPr/>
            <p:nvPr/>
          </p:nvSpPr>
          <p:spPr>
            <a:xfrm>
              <a:off x="4531488" y="3405850"/>
              <a:ext cx="1348452" cy="734029"/>
            </a:xfrm>
            <a:prstGeom prst="rect">
              <a:avLst/>
            </a:prstGeom>
            <a:solidFill>
              <a:srgbClr val="19562D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AB6960-7CFA-4D9E-BEDF-289B71DBF222}"/>
                </a:ext>
              </a:extLst>
            </p:cNvPr>
            <p:cNvSpPr/>
            <p:nvPr/>
          </p:nvSpPr>
          <p:spPr>
            <a:xfrm>
              <a:off x="4519915" y="3407434"/>
              <a:ext cx="1360026" cy="271659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19562D"/>
                  </a:solidFill>
                  <a:latin typeface="Arial Narrow" panose="020B0606020202030204" pitchFamily="34" charset="0"/>
                </a:rPr>
                <a:t>Enables change</a:t>
              </a:r>
              <a:endParaRPr lang="en-US" b="1" dirty="0">
                <a:solidFill>
                  <a:srgbClr val="19562D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B4D9B9-008D-4124-9125-149276E4DF5E}"/>
                </a:ext>
              </a:extLst>
            </p:cNvPr>
            <p:cNvSpPr/>
            <p:nvPr/>
          </p:nvSpPr>
          <p:spPr>
            <a:xfrm>
              <a:off x="5879939" y="3397788"/>
              <a:ext cx="1360026" cy="742091"/>
            </a:xfrm>
            <a:prstGeom prst="rect">
              <a:avLst/>
            </a:prstGeom>
            <a:solidFill>
              <a:srgbClr val="19562D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Informative depictions of data. Some facts may have been altered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FCBD82-5538-4062-8644-AC8EC66FB739}"/>
              </a:ext>
            </a:extLst>
          </p:cNvPr>
          <p:cNvGrpSpPr/>
          <p:nvPr/>
        </p:nvGrpSpPr>
        <p:grpSpPr>
          <a:xfrm>
            <a:off x="954910" y="1170145"/>
            <a:ext cx="10295682" cy="4779242"/>
            <a:chOff x="1111169" y="370389"/>
            <a:chExt cx="9560689" cy="43418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E0EE98-5875-46C4-8253-8EEF148F6E95}"/>
                </a:ext>
              </a:extLst>
            </p:cNvPr>
            <p:cNvSpPr/>
            <p:nvPr/>
          </p:nvSpPr>
          <p:spPr>
            <a:xfrm>
              <a:off x="1111169" y="370389"/>
              <a:ext cx="9560689" cy="4341883"/>
            </a:xfrm>
            <a:prstGeom prst="rect">
              <a:avLst/>
            </a:prstGeom>
            <a:solidFill>
              <a:srgbClr val="1956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THE FOLLOWING DASHBOARDS 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ARE ASSOCIATED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WITH OPERATIONAL IMPROVEMENTS.</a:t>
              </a:r>
            </a:p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THE DASHBOARDS DID NOT CAUSE THE IMPROVEMENTS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BUT RATHER PEOPLE MADE THE IMPROVEMENTS.</a:t>
              </a:r>
            </a:p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INFORMATION FROM AN ANALYTICS SYSTEM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ENABLES CHANGE BUT REQUIRES ACTION</a:t>
              </a:r>
            </a:p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F2BBB7-B0FA-450D-B05D-74AA4D86C533}"/>
                </a:ext>
              </a:extLst>
            </p:cNvPr>
            <p:cNvGrpSpPr/>
            <p:nvPr/>
          </p:nvGrpSpPr>
          <p:grpSpPr>
            <a:xfrm>
              <a:off x="4525702" y="3395859"/>
              <a:ext cx="2731622" cy="1013750"/>
              <a:chOff x="4519915" y="3397788"/>
              <a:chExt cx="2731622" cy="101375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1E0749-289C-4F3B-B79A-4200D309C77E}"/>
                  </a:ext>
                </a:extLst>
              </p:cNvPr>
              <p:cNvSpPr/>
              <p:nvPr/>
            </p:nvSpPr>
            <p:spPr>
              <a:xfrm>
                <a:off x="4531486" y="4139879"/>
                <a:ext cx="2720051" cy="271659"/>
              </a:xfrm>
              <a:prstGeom prst="rect">
                <a:avLst/>
              </a:prstGeom>
              <a:solidFill>
                <a:srgbClr val="19562D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Arial Narrow" panose="020B0606020202030204" pitchFamily="34" charset="0"/>
                  </a:rPr>
                  <a:t>Not appropriate for all audiences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164288D-66B0-4DB6-A62E-C03899451601}"/>
                  </a:ext>
                </a:extLst>
              </p:cNvPr>
              <p:cNvSpPr/>
              <p:nvPr/>
            </p:nvSpPr>
            <p:spPr>
              <a:xfrm>
                <a:off x="4531488" y="3405850"/>
                <a:ext cx="1348452" cy="734029"/>
              </a:xfrm>
              <a:prstGeom prst="rect">
                <a:avLst/>
              </a:prstGeom>
              <a:solidFill>
                <a:srgbClr val="19562D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481BDAB-6883-4648-AC3F-549EEED4C507}"/>
                  </a:ext>
                </a:extLst>
              </p:cNvPr>
              <p:cNvSpPr/>
              <p:nvPr/>
            </p:nvSpPr>
            <p:spPr>
              <a:xfrm>
                <a:off x="4519915" y="3407434"/>
                <a:ext cx="1360026" cy="271659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19562D"/>
                    </a:solidFill>
                    <a:latin typeface="Arial Narrow" panose="020B0606020202030204" pitchFamily="34" charset="0"/>
                  </a:rPr>
                  <a:t>Enables change</a:t>
                </a:r>
                <a:endParaRPr lang="en-US" b="1" dirty="0">
                  <a:solidFill>
                    <a:srgbClr val="19562D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F383D1E-B314-4C81-BF6B-464B23DE233E}"/>
                  </a:ext>
                </a:extLst>
              </p:cNvPr>
              <p:cNvSpPr/>
              <p:nvPr/>
            </p:nvSpPr>
            <p:spPr>
              <a:xfrm>
                <a:off x="5879939" y="3397788"/>
                <a:ext cx="1360026" cy="742091"/>
              </a:xfrm>
              <a:prstGeom prst="rect">
                <a:avLst/>
              </a:prstGeom>
              <a:solidFill>
                <a:srgbClr val="19562D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Informative depictions of data. Some facts may have been altered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88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0872-04AE-4A83-8518-BBE4F2FD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Undergraduate Success Dashboards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061F00-9116-41A6-A428-D5B79F6F1DCA}"/>
              </a:ext>
            </a:extLst>
          </p:cNvPr>
          <p:cNvSpPr txBox="1"/>
          <p:nvPr/>
        </p:nvSpPr>
        <p:spPr>
          <a:xfrm flipH="1">
            <a:off x="1974542" y="6343323"/>
            <a:ext cx="8242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Stony Brook Analytics | Graduation Rate Dashboards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5A512-E57E-43AC-A7C9-3093DB7DB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58" y="1491758"/>
            <a:ext cx="4962704" cy="4133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79D8B2-47A4-4D4E-BB96-6EECC4B79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238" y="1491758"/>
            <a:ext cx="4977697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3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71DF41-705D-3041-8EA0-87EF69B2A9E2}"/>
              </a:ext>
            </a:extLst>
          </p:cNvPr>
          <p:cNvSpPr/>
          <p:nvPr/>
        </p:nvSpPr>
        <p:spPr>
          <a:xfrm>
            <a:off x="7395591" y="1691884"/>
            <a:ext cx="3910841" cy="4292889"/>
          </a:xfrm>
          <a:prstGeom prst="rect">
            <a:avLst/>
          </a:prstGeom>
          <a:gradFill>
            <a:gsLst>
              <a:gs pos="0">
                <a:srgbClr val="881124"/>
              </a:gs>
              <a:gs pos="48000">
                <a:srgbClr val="D52025"/>
              </a:gs>
              <a:gs pos="100000">
                <a:srgbClr val="D52025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395591" y="1691884"/>
            <a:ext cx="3910841" cy="42928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8 years</a:t>
            </a:r>
          </a:p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18 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point increase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4-yr grad rate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10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point increase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6-yr grad rate</a:t>
            </a:r>
          </a:p>
          <a:p>
            <a:pPr algn="ctr"/>
            <a:endParaRPr lang="en-US" sz="20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dirty="0">
              <a:latin typeface="Verdan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8349" y="873227"/>
            <a:ext cx="11192933" cy="818657"/>
          </a:xfrm>
        </p:spPr>
        <p:txBody>
          <a:bodyPr>
            <a:noAutofit/>
          </a:bodyPr>
          <a:lstStyle/>
          <a:p>
            <a:r>
              <a:rPr lang="en-US" dirty="0">
                <a:ea typeface="Verdana" panose="020B0604030504040204" pitchFamily="34" charset="0"/>
              </a:rPr>
              <a:t>First-time, full-time </a:t>
            </a:r>
            <a:r>
              <a:rPr lang="en-US" b="1" dirty="0">
                <a:ea typeface="Verdana" panose="020B0604030504040204" pitchFamily="34" charset="0"/>
              </a:rPr>
              <a:t>4-year graduation rates have increased </a:t>
            </a:r>
            <a:br>
              <a:rPr lang="en-US" b="1" dirty="0">
                <a:ea typeface="Verdana" panose="020B0604030504040204" pitchFamily="34" charset="0"/>
              </a:rPr>
            </a:br>
            <a:r>
              <a:rPr lang="en-US" b="1" dirty="0">
                <a:ea typeface="Verdana" panose="020B0604030504040204" pitchFamily="34" charset="0"/>
              </a:rPr>
              <a:t>18 percentage points in the last seven years</a:t>
            </a:r>
          </a:p>
        </p:txBody>
      </p:sp>
      <p:sp>
        <p:nvSpPr>
          <p:cNvPr id="8" name="Down Arrow 7"/>
          <p:cNvSpPr/>
          <p:nvPr/>
        </p:nvSpPr>
        <p:spPr>
          <a:xfrm rot="10800000">
            <a:off x="9625663" y="2201013"/>
            <a:ext cx="445943" cy="818658"/>
          </a:xfrm>
          <a:prstGeom prst="downArrow">
            <a:avLst>
              <a:gd name="adj1" fmla="val 24702"/>
              <a:gd name="adj2" fmla="val 976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Verdana" panose="020B0604030504040204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795867" y="1282556"/>
          <a:ext cx="5548949" cy="483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Down Arrow 7">
            <a:extLst>
              <a:ext uri="{FF2B5EF4-FFF2-40B4-BE49-F238E27FC236}">
                <a16:creationId xmlns:a16="http://schemas.microsoft.com/office/drawing/2014/main" id="{55522AC5-0245-4F7B-9A61-83D197C8D1EA}"/>
              </a:ext>
            </a:extLst>
          </p:cNvPr>
          <p:cNvSpPr/>
          <p:nvPr/>
        </p:nvSpPr>
        <p:spPr>
          <a:xfrm rot="10800000">
            <a:off x="9625663" y="4092893"/>
            <a:ext cx="445943" cy="818658"/>
          </a:xfrm>
          <a:prstGeom prst="downArrow">
            <a:avLst>
              <a:gd name="adj1" fmla="val 24702"/>
              <a:gd name="adj2" fmla="val 976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62179-EA32-48A4-A662-8F5C56ED609D}"/>
              </a:ext>
            </a:extLst>
          </p:cNvPr>
          <p:cNvSpPr txBox="1"/>
          <p:nvPr/>
        </p:nvSpPr>
        <p:spPr>
          <a:xfrm>
            <a:off x="1909374" y="6373679"/>
            <a:ext cx="7720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Stony Brook University Office of Institutional Research, Planning &amp;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8637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FD68-9A6C-468A-902C-8718B7EA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Publicly Available Campus Energy Consumption Dashboards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1A585-296D-4156-A6DE-AB506885B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978" y="1225540"/>
            <a:ext cx="4148616" cy="2689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534EAE-B02F-44FF-85C8-45C95542F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92" y="1225540"/>
            <a:ext cx="5848862" cy="2689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0F98F1-4D97-4B9F-A86D-16C8A4EA7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444" y="3987648"/>
            <a:ext cx="4174555" cy="2768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36826-BF77-4D13-AFF9-F1A3AC2E1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977" y="4007864"/>
            <a:ext cx="4111611" cy="274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6C2D-E808-4ECE-B12E-D74A683A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consumption and carbon emissions have decreased; new energy savings identified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96FC2C-F82D-49BD-962A-E0D0F573B355}"/>
              </a:ext>
            </a:extLst>
          </p:cNvPr>
          <p:cNvSpPr/>
          <p:nvPr/>
        </p:nvSpPr>
        <p:spPr>
          <a:xfrm>
            <a:off x="925976" y="1517801"/>
            <a:ext cx="2858946" cy="20703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20.84%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reduction in energy use intensity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Target = 23% by 2030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FF5B3-3BF2-4AAA-82A6-F186EC862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553" y="3159890"/>
            <a:ext cx="7275546" cy="2880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369255-F820-4C6E-99A6-A3DE8F618CB9}"/>
              </a:ext>
            </a:extLst>
          </p:cNvPr>
          <p:cNvSpPr/>
          <p:nvPr/>
        </p:nvSpPr>
        <p:spPr>
          <a:xfrm>
            <a:off x="4120587" y="1491758"/>
            <a:ext cx="7275546" cy="15871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HVAC optimization across 35 buildings over 2021-22 Thanksgiving, and late Dec./Jan. holiday weekends resulted in a savings of 158,000 kWh in electrical energy and 2,938 MMBtu in thermal energy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79277D-A916-4CF4-A3CD-149B38B0460D}"/>
              </a:ext>
            </a:extLst>
          </p:cNvPr>
          <p:cNvSpPr/>
          <p:nvPr/>
        </p:nvSpPr>
        <p:spPr>
          <a:xfrm>
            <a:off x="925976" y="3885672"/>
            <a:ext cx="2858946" cy="207035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36.81%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reduction in Scope 1 and Scope 2 greenhouse gas emissions.</a:t>
            </a: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Target = 40% by 2030 </a:t>
            </a:r>
          </a:p>
        </p:txBody>
      </p:sp>
    </p:spTree>
    <p:extLst>
      <p:ext uri="{BB962C8B-B14F-4D97-AF65-F5344CB8AC3E}">
        <p14:creationId xmlns:p14="http://schemas.microsoft.com/office/powerpoint/2010/main" val="3998539760"/>
      </p:ext>
    </p:extLst>
  </p:cSld>
  <p:clrMapOvr>
    <a:masterClrMapping/>
  </p:clrMapOvr>
</p:sld>
</file>

<file path=ppt/theme/theme1.xml><?xml version="1.0" encoding="utf-8"?>
<a:theme xmlns:a="http://schemas.openxmlformats.org/drawingml/2006/main" name="1_Stony Brook Universit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11689</TotalTime>
  <Words>1291</Words>
  <Application>Microsoft Office PowerPoint</Application>
  <PresentationFormat>Widescreen</PresentationFormat>
  <Paragraphs>268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Cambria</vt:lpstr>
      <vt:lpstr>Effra</vt:lpstr>
      <vt:lpstr>Effra Trial Heavy</vt:lpstr>
      <vt:lpstr>Georgia</vt:lpstr>
      <vt:lpstr>Museo Slab 100</vt:lpstr>
      <vt:lpstr>Verdana</vt:lpstr>
      <vt:lpstr>1_Stony Brook University</vt:lpstr>
      <vt:lpstr>PowerPoint Presentation</vt:lpstr>
      <vt:lpstr>Overview</vt:lpstr>
      <vt:lpstr>How Stony Brook uses dashboards to improve university operations</vt:lpstr>
      <vt:lpstr>Stony Brook University Profile</vt:lpstr>
      <vt:lpstr>Disclaimer … </vt:lpstr>
      <vt:lpstr>Selected Undergraduate Success Dashboards</vt:lpstr>
      <vt:lpstr>First-time, full-time 4-year graduation rates have increased  18 percentage points in the last seven years</vt:lpstr>
      <vt:lpstr>Publicly Available Campus Energy Consumption Dashboards</vt:lpstr>
      <vt:lpstr>Energy consumption and carbon emissions have decreased; new energy savings identified</vt:lpstr>
      <vt:lpstr>Financial dashboards allow unit and institutional leaders to see current data, trends, and budget to actuals</vt:lpstr>
      <vt:lpstr>Better unit-level budget management has helped the University deal with decreases in state funding and frozen tuition</vt:lpstr>
      <vt:lpstr>Results don’t always improve just because you make a dashboard</vt:lpstr>
      <vt:lpstr>Stony Brook’s organization and data environment</vt:lpstr>
      <vt:lpstr>Timeline</vt:lpstr>
      <vt:lpstr>Stony Brook’s Organizational Environment</vt:lpstr>
      <vt:lpstr>The university data environment</vt:lpstr>
      <vt:lpstr>Stony Brook’s data environment (simplified)</vt:lpstr>
      <vt:lpstr>Three models for dashboard development at Stony Brook</vt:lpstr>
      <vt:lpstr>Model 1: Dashboards developed by dedicated university analytics unit</vt:lpstr>
      <vt:lpstr>PowerPoint Presentation</vt:lpstr>
      <vt:lpstr>Model 3: Analysts in various units develop dashboards following university standards</vt:lpstr>
      <vt:lpstr>Stony Brook dashboard governance – Rules of the Road</vt:lpstr>
      <vt:lpstr>Lessons learned and final thoughts</vt:lpstr>
      <vt:lpstr>Design is as important as content</vt:lpstr>
      <vt:lpstr>Invest in professional development</vt:lpstr>
      <vt:lpstr>Develop and execute a communication plan</vt:lpstr>
      <vt:lpstr>Monitor analytics views and users; anticipate decrease in other areas</vt:lpstr>
      <vt:lpstr>Final thoughts about analytics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User;Braden Hosch</dc:creator>
  <cp:lastModifiedBy>Braden Hosch</cp:lastModifiedBy>
  <cp:revision>921</cp:revision>
  <cp:lastPrinted>2020-04-30T16:38:01Z</cp:lastPrinted>
  <dcterms:created xsi:type="dcterms:W3CDTF">2018-10-25T15:06:14Z</dcterms:created>
  <dcterms:modified xsi:type="dcterms:W3CDTF">2023-06-14T09:36:23Z</dcterms:modified>
</cp:coreProperties>
</file>