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9.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0.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1.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1" r:id="rId4"/>
  </p:sldMasterIdLst>
  <p:notesMasterIdLst>
    <p:notesMasterId r:id="rId31"/>
  </p:notesMasterIdLst>
  <p:handoutMasterIdLst>
    <p:handoutMasterId r:id="rId32"/>
  </p:handoutMasterIdLst>
  <p:sldIdLst>
    <p:sldId id="291" r:id="rId5"/>
    <p:sldId id="411" r:id="rId6"/>
    <p:sldId id="347" r:id="rId7"/>
    <p:sldId id="412" r:id="rId8"/>
    <p:sldId id="349" r:id="rId9"/>
    <p:sldId id="414" r:id="rId10"/>
    <p:sldId id="413" r:id="rId11"/>
    <p:sldId id="365" r:id="rId12"/>
    <p:sldId id="415" r:id="rId13"/>
    <p:sldId id="416" r:id="rId14"/>
    <p:sldId id="363" r:id="rId15"/>
    <p:sldId id="417" r:id="rId16"/>
    <p:sldId id="372" r:id="rId17"/>
    <p:sldId id="425" r:id="rId18"/>
    <p:sldId id="418" r:id="rId19"/>
    <p:sldId id="381" r:id="rId20"/>
    <p:sldId id="382" r:id="rId21"/>
    <p:sldId id="384" r:id="rId22"/>
    <p:sldId id="420" r:id="rId23"/>
    <p:sldId id="421" r:id="rId24"/>
    <p:sldId id="424" r:id="rId25"/>
    <p:sldId id="389" r:id="rId26"/>
    <p:sldId id="422" r:id="rId27"/>
    <p:sldId id="423" r:id="rId28"/>
    <p:sldId id="408" r:id="rId29"/>
    <p:sldId id="427" r:id="rId30"/>
  </p:sldIdLst>
  <p:sldSz cx="12192000" cy="6858000"/>
  <p:notesSz cx="7315200" cy="96012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247645-DBCF-423B-83E5-6E6B7E99BF4E}">
          <p14:sldIdLst>
            <p14:sldId id="291"/>
            <p14:sldId id="411"/>
            <p14:sldId id="347"/>
            <p14:sldId id="412"/>
            <p14:sldId id="349"/>
            <p14:sldId id="414"/>
            <p14:sldId id="413"/>
            <p14:sldId id="365"/>
            <p14:sldId id="415"/>
            <p14:sldId id="416"/>
            <p14:sldId id="363"/>
            <p14:sldId id="417"/>
            <p14:sldId id="372"/>
            <p14:sldId id="425"/>
            <p14:sldId id="418"/>
            <p14:sldId id="381"/>
            <p14:sldId id="382"/>
            <p14:sldId id="384"/>
            <p14:sldId id="420"/>
            <p14:sldId id="421"/>
            <p14:sldId id="424"/>
            <p14:sldId id="389"/>
            <p14:sldId id="422"/>
            <p14:sldId id="423"/>
            <p14:sldId id="408"/>
            <p14:sldId id="4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lena Jones" initials="DJ" lastIdx="8" clrIdx="0">
    <p:extLst>
      <p:ext uri="{19B8F6BF-5375-455C-9EA6-DF929625EA0E}">
        <p15:presenceInfo xmlns:p15="http://schemas.microsoft.com/office/powerpoint/2012/main" userId="Darlena Jones" providerId="None"/>
      </p:ext>
    </p:extLst>
  </p:cmAuthor>
  <p:cmAuthor id="2" name="Abbey, Craig" initials="AC" lastIdx="2" clrIdx="1">
    <p:extLst>
      <p:ext uri="{19B8F6BF-5375-455C-9EA6-DF929625EA0E}">
        <p15:presenceInfo xmlns:p15="http://schemas.microsoft.com/office/powerpoint/2012/main" userId="S-1-5-21-1078081533-1004336348-839522115-2444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F8F"/>
    <a:srgbClr val="990000"/>
    <a:srgbClr val="CEB888"/>
    <a:srgbClr val="FFFFCC"/>
    <a:srgbClr val="74AA50"/>
    <a:srgbClr val="41B6E6"/>
    <a:srgbClr val="E56A54"/>
    <a:srgbClr val="FFC72C"/>
    <a:srgbClr val="828383"/>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9" autoAdjust="0"/>
    <p:restoredTop sz="69757" autoAdjust="0"/>
  </p:normalViewPr>
  <p:slideViewPr>
    <p:cSldViewPr snapToGrid="0" snapToObjects="1">
      <p:cViewPr varScale="1">
        <p:scale>
          <a:sx n="48" d="100"/>
          <a:sy n="48" d="100"/>
        </p:scale>
        <p:origin x="1172" y="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50" d="100"/>
          <a:sy n="50" d="100"/>
        </p:scale>
        <p:origin x="2636" y="2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image" Target="../media/image4.png"/><Relationship Id="rId4" Type="http://schemas.openxmlformats.org/officeDocument/2006/relationships/image" Target="../media/image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image" Target="../media/image4.png"/><Relationship Id="rId4"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BE3061-97E9-4B21-9690-62C1B66A2A06}"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en-US"/>
        </a:p>
      </dgm:t>
    </dgm:pt>
    <dgm:pt modelId="{9F9D40A9-00DD-40BD-8150-38CA1064D7DC}">
      <dgm:prSet phldrT="[Text]" custT="1"/>
      <dgm:spPr/>
      <dgm:t>
        <a:bodyPr/>
        <a:lstStyle/>
        <a:p>
          <a:r>
            <a:rPr lang="en-US" sz="2800" dirty="0" smtClean="0"/>
            <a:t>Proliferation of data and applications</a:t>
          </a:r>
          <a:endParaRPr lang="en-US" sz="2800" dirty="0"/>
        </a:p>
      </dgm:t>
    </dgm:pt>
    <dgm:pt modelId="{CE783FA0-3B47-4561-B109-AFC81DC861BA}" type="parTrans" cxnId="{032ADD2F-485B-46C4-8BF3-AD2B90333F5B}">
      <dgm:prSet/>
      <dgm:spPr/>
      <dgm:t>
        <a:bodyPr/>
        <a:lstStyle/>
        <a:p>
          <a:endParaRPr lang="en-US" sz="2800"/>
        </a:p>
      </dgm:t>
    </dgm:pt>
    <dgm:pt modelId="{9B6DD486-DD7B-4112-A40A-E95239783472}" type="sibTrans" cxnId="{032ADD2F-485B-46C4-8BF3-AD2B90333F5B}">
      <dgm:prSet/>
      <dgm:spPr/>
      <dgm:t>
        <a:bodyPr/>
        <a:lstStyle/>
        <a:p>
          <a:endParaRPr lang="en-US" sz="2800"/>
        </a:p>
      </dgm:t>
    </dgm:pt>
    <dgm:pt modelId="{127A57DB-6123-4165-8EB1-49650C8C8FBB}">
      <dgm:prSet phldrT="[Text]" custT="1"/>
      <dgm:spPr/>
      <dgm:t>
        <a:bodyPr/>
        <a:lstStyle/>
        <a:p>
          <a:r>
            <a:rPr lang="en-US" sz="2800" dirty="0" smtClean="0"/>
            <a:t>Privacy expectations/ regulations</a:t>
          </a:r>
          <a:endParaRPr lang="en-US" sz="2800" dirty="0"/>
        </a:p>
      </dgm:t>
    </dgm:pt>
    <dgm:pt modelId="{33CC6224-848A-4033-9246-005ED3AE25E9}" type="parTrans" cxnId="{0FE92F9D-D7CE-4CCA-82CE-896485352770}">
      <dgm:prSet/>
      <dgm:spPr/>
      <dgm:t>
        <a:bodyPr/>
        <a:lstStyle/>
        <a:p>
          <a:endParaRPr lang="en-US" sz="2800"/>
        </a:p>
      </dgm:t>
    </dgm:pt>
    <dgm:pt modelId="{8ECEA648-1E56-4D80-9855-68E39F5E2D23}" type="sibTrans" cxnId="{0FE92F9D-D7CE-4CCA-82CE-896485352770}">
      <dgm:prSet/>
      <dgm:spPr/>
      <dgm:t>
        <a:bodyPr/>
        <a:lstStyle/>
        <a:p>
          <a:endParaRPr lang="en-US" sz="2800"/>
        </a:p>
      </dgm:t>
    </dgm:pt>
    <dgm:pt modelId="{7A4D64BC-5F20-4920-B58C-E2D31BA34DBF}">
      <dgm:prSet phldrT="[Text]" custT="1"/>
      <dgm:spPr/>
      <dgm:t>
        <a:bodyPr/>
        <a:lstStyle/>
        <a:p>
          <a:r>
            <a:rPr lang="en-US" sz="2800" dirty="0" smtClean="0"/>
            <a:t>Cloud data mobility</a:t>
          </a:r>
          <a:endParaRPr lang="en-US" sz="2800" dirty="0"/>
        </a:p>
      </dgm:t>
    </dgm:pt>
    <dgm:pt modelId="{42A787EA-35C7-4871-86DD-84BF053DA975}" type="parTrans" cxnId="{9092FDA7-E4DD-4AD0-9683-2BC71DD4A174}">
      <dgm:prSet/>
      <dgm:spPr/>
      <dgm:t>
        <a:bodyPr/>
        <a:lstStyle/>
        <a:p>
          <a:endParaRPr lang="en-US" sz="2800"/>
        </a:p>
      </dgm:t>
    </dgm:pt>
    <dgm:pt modelId="{5B236B53-450F-4D79-B55B-E9D9EE87C32A}" type="sibTrans" cxnId="{9092FDA7-E4DD-4AD0-9683-2BC71DD4A174}">
      <dgm:prSet/>
      <dgm:spPr/>
      <dgm:t>
        <a:bodyPr/>
        <a:lstStyle/>
        <a:p>
          <a:endParaRPr lang="en-US" sz="2800"/>
        </a:p>
      </dgm:t>
    </dgm:pt>
    <dgm:pt modelId="{75FD89CC-1C0B-4AF2-9D4D-840DFBA8ACF0}">
      <dgm:prSet phldrT="[Text]" custT="1"/>
      <dgm:spPr/>
      <dgm:t>
        <a:bodyPr/>
        <a:lstStyle/>
        <a:p>
          <a:r>
            <a:rPr lang="en-US" sz="2800" dirty="0" smtClean="0"/>
            <a:t>Fair and ethical use</a:t>
          </a:r>
          <a:endParaRPr lang="en-US" sz="2800" dirty="0"/>
        </a:p>
      </dgm:t>
    </dgm:pt>
    <dgm:pt modelId="{E0C88695-CA4A-4E4C-B869-6EC13EC5735F}" type="parTrans" cxnId="{BE10382C-A197-44E0-B0AB-FE822ADF65A6}">
      <dgm:prSet/>
      <dgm:spPr/>
      <dgm:t>
        <a:bodyPr/>
        <a:lstStyle/>
        <a:p>
          <a:endParaRPr lang="en-US" sz="2800"/>
        </a:p>
      </dgm:t>
    </dgm:pt>
    <dgm:pt modelId="{A38EA232-12A7-4903-8311-D1E8A4A27812}" type="sibTrans" cxnId="{BE10382C-A197-44E0-B0AB-FE822ADF65A6}">
      <dgm:prSet/>
      <dgm:spPr/>
      <dgm:t>
        <a:bodyPr/>
        <a:lstStyle/>
        <a:p>
          <a:endParaRPr lang="en-US" sz="2800"/>
        </a:p>
      </dgm:t>
    </dgm:pt>
    <dgm:pt modelId="{F4EDF93B-91C2-4F2B-922C-3F9B5DCB47BD}" type="pres">
      <dgm:prSet presAssocID="{8EBE3061-97E9-4B21-9690-62C1B66A2A06}" presName="Name0" presStyleCnt="0">
        <dgm:presLayoutVars>
          <dgm:dir/>
          <dgm:resizeHandles val="exact"/>
        </dgm:presLayoutVars>
      </dgm:prSet>
      <dgm:spPr/>
      <dgm:t>
        <a:bodyPr/>
        <a:lstStyle/>
        <a:p>
          <a:endParaRPr lang="en-US"/>
        </a:p>
      </dgm:t>
    </dgm:pt>
    <dgm:pt modelId="{E4537F66-8FF2-40BD-8EF4-A2ACB79AE1AB}" type="pres">
      <dgm:prSet presAssocID="{9F9D40A9-00DD-40BD-8150-38CA1064D7DC}" presName="compNode" presStyleCnt="0"/>
      <dgm:spPr/>
    </dgm:pt>
    <dgm:pt modelId="{4E54CF3B-82A6-4E61-AB55-416A06B13E70}" type="pres">
      <dgm:prSet presAssocID="{9F9D40A9-00DD-40BD-8150-38CA1064D7DC}" presName="pict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dgm:spPr>
    </dgm:pt>
    <dgm:pt modelId="{1A8EEDB1-A8BF-43A2-8193-B9F307EB7820}" type="pres">
      <dgm:prSet presAssocID="{9F9D40A9-00DD-40BD-8150-38CA1064D7DC}" presName="textRect" presStyleLbl="revTx" presStyleIdx="0" presStyleCnt="4">
        <dgm:presLayoutVars>
          <dgm:bulletEnabled val="1"/>
        </dgm:presLayoutVars>
      </dgm:prSet>
      <dgm:spPr/>
      <dgm:t>
        <a:bodyPr/>
        <a:lstStyle/>
        <a:p>
          <a:endParaRPr lang="en-US"/>
        </a:p>
      </dgm:t>
    </dgm:pt>
    <dgm:pt modelId="{72E0A9EC-FA74-4557-9763-ED3B98F73004}" type="pres">
      <dgm:prSet presAssocID="{9B6DD486-DD7B-4112-A40A-E95239783472}" presName="sibTrans" presStyleLbl="sibTrans2D1" presStyleIdx="0" presStyleCnt="0"/>
      <dgm:spPr/>
      <dgm:t>
        <a:bodyPr/>
        <a:lstStyle/>
        <a:p>
          <a:endParaRPr lang="en-US"/>
        </a:p>
      </dgm:t>
    </dgm:pt>
    <dgm:pt modelId="{403193C3-8B6C-43A4-9DE9-2F85D3E44D44}" type="pres">
      <dgm:prSet presAssocID="{127A57DB-6123-4165-8EB1-49650C8C8FBB}" presName="compNode" presStyleCnt="0"/>
      <dgm:spPr/>
    </dgm:pt>
    <dgm:pt modelId="{8C9A2073-32C1-4394-B33F-E0641B6A1D49}" type="pres">
      <dgm:prSet presAssocID="{127A57DB-6123-4165-8EB1-49650C8C8FBB}" presName="pictRect" presStyleLbl="nod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t="-12000" b="-12000"/>
          </a:stretch>
        </a:blipFill>
      </dgm:spPr>
    </dgm:pt>
    <dgm:pt modelId="{7B821BFF-8B93-437C-BE22-C9433E51A0F7}" type="pres">
      <dgm:prSet presAssocID="{127A57DB-6123-4165-8EB1-49650C8C8FBB}" presName="textRect" presStyleLbl="revTx" presStyleIdx="1" presStyleCnt="4">
        <dgm:presLayoutVars>
          <dgm:bulletEnabled val="1"/>
        </dgm:presLayoutVars>
      </dgm:prSet>
      <dgm:spPr/>
      <dgm:t>
        <a:bodyPr/>
        <a:lstStyle/>
        <a:p>
          <a:endParaRPr lang="en-US"/>
        </a:p>
      </dgm:t>
    </dgm:pt>
    <dgm:pt modelId="{E2BA62EF-8EBB-4527-990B-AE0228767C34}" type="pres">
      <dgm:prSet presAssocID="{8ECEA648-1E56-4D80-9855-68E39F5E2D23}" presName="sibTrans" presStyleLbl="sibTrans2D1" presStyleIdx="0" presStyleCnt="0"/>
      <dgm:spPr/>
      <dgm:t>
        <a:bodyPr/>
        <a:lstStyle/>
        <a:p>
          <a:endParaRPr lang="en-US"/>
        </a:p>
      </dgm:t>
    </dgm:pt>
    <dgm:pt modelId="{D9184CFC-412C-4425-9C55-5C11DA44FD25}" type="pres">
      <dgm:prSet presAssocID="{7A4D64BC-5F20-4920-B58C-E2D31BA34DBF}" presName="compNode" presStyleCnt="0"/>
      <dgm:spPr/>
    </dgm:pt>
    <dgm:pt modelId="{6F29B567-F351-4E7F-9C8A-C46A4E672EF1}" type="pres">
      <dgm:prSet presAssocID="{7A4D64BC-5F20-4920-B58C-E2D31BA34DBF}" presName="pictRect" presStyleLbl="nod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pt>
    <dgm:pt modelId="{58F5A48D-6CB2-433A-9F4A-12C5EB201CB0}" type="pres">
      <dgm:prSet presAssocID="{7A4D64BC-5F20-4920-B58C-E2D31BA34DBF}" presName="textRect" presStyleLbl="revTx" presStyleIdx="2" presStyleCnt="4">
        <dgm:presLayoutVars>
          <dgm:bulletEnabled val="1"/>
        </dgm:presLayoutVars>
      </dgm:prSet>
      <dgm:spPr/>
      <dgm:t>
        <a:bodyPr/>
        <a:lstStyle/>
        <a:p>
          <a:endParaRPr lang="en-US"/>
        </a:p>
      </dgm:t>
    </dgm:pt>
    <dgm:pt modelId="{E56AEFE9-33E2-46C3-BEE5-D1486EDD12CC}" type="pres">
      <dgm:prSet presAssocID="{5B236B53-450F-4D79-B55B-E9D9EE87C32A}" presName="sibTrans" presStyleLbl="sibTrans2D1" presStyleIdx="0" presStyleCnt="0"/>
      <dgm:spPr/>
      <dgm:t>
        <a:bodyPr/>
        <a:lstStyle/>
        <a:p>
          <a:endParaRPr lang="en-US"/>
        </a:p>
      </dgm:t>
    </dgm:pt>
    <dgm:pt modelId="{0D812212-85E2-4CCF-943D-6C7C97D888E8}" type="pres">
      <dgm:prSet presAssocID="{75FD89CC-1C0B-4AF2-9D4D-840DFBA8ACF0}" presName="compNode" presStyleCnt="0"/>
      <dgm:spPr/>
    </dgm:pt>
    <dgm:pt modelId="{655F24FB-6B9E-4983-ABE2-826B607D4448}" type="pres">
      <dgm:prSet presAssocID="{75FD89CC-1C0B-4AF2-9D4D-840DFBA8ACF0}" presName="pictRect" presStyleLbl="nod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3000" r="-3000"/>
          </a:stretch>
        </a:blipFill>
      </dgm:spPr>
    </dgm:pt>
    <dgm:pt modelId="{71AF77DD-F765-4E24-970D-27FE6D8CF619}" type="pres">
      <dgm:prSet presAssocID="{75FD89CC-1C0B-4AF2-9D4D-840DFBA8ACF0}" presName="textRect" presStyleLbl="revTx" presStyleIdx="3" presStyleCnt="4">
        <dgm:presLayoutVars>
          <dgm:bulletEnabled val="1"/>
        </dgm:presLayoutVars>
      </dgm:prSet>
      <dgm:spPr/>
      <dgm:t>
        <a:bodyPr/>
        <a:lstStyle/>
        <a:p>
          <a:endParaRPr lang="en-US"/>
        </a:p>
      </dgm:t>
    </dgm:pt>
  </dgm:ptLst>
  <dgm:cxnLst>
    <dgm:cxn modelId="{C6E1CAE5-34E3-41E1-AB0B-6F0B8573D033}" type="presOf" srcId="{8EBE3061-97E9-4B21-9690-62C1B66A2A06}" destId="{F4EDF93B-91C2-4F2B-922C-3F9B5DCB47BD}" srcOrd="0" destOrd="0" presId="urn:microsoft.com/office/officeart/2005/8/layout/pList1"/>
    <dgm:cxn modelId="{7BA2CCBC-45F0-479C-BFB0-E6724F9B4D46}" type="presOf" srcId="{7A4D64BC-5F20-4920-B58C-E2D31BA34DBF}" destId="{58F5A48D-6CB2-433A-9F4A-12C5EB201CB0}" srcOrd="0" destOrd="0" presId="urn:microsoft.com/office/officeart/2005/8/layout/pList1"/>
    <dgm:cxn modelId="{032ADD2F-485B-46C4-8BF3-AD2B90333F5B}" srcId="{8EBE3061-97E9-4B21-9690-62C1B66A2A06}" destId="{9F9D40A9-00DD-40BD-8150-38CA1064D7DC}" srcOrd="0" destOrd="0" parTransId="{CE783FA0-3B47-4561-B109-AFC81DC861BA}" sibTransId="{9B6DD486-DD7B-4112-A40A-E95239783472}"/>
    <dgm:cxn modelId="{CA39DDCC-2741-440A-BD91-57A14DB0A781}" type="presOf" srcId="{9B6DD486-DD7B-4112-A40A-E95239783472}" destId="{72E0A9EC-FA74-4557-9763-ED3B98F73004}" srcOrd="0" destOrd="0" presId="urn:microsoft.com/office/officeart/2005/8/layout/pList1"/>
    <dgm:cxn modelId="{0FE92F9D-D7CE-4CCA-82CE-896485352770}" srcId="{8EBE3061-97E9-4B21-9690-62C1B66A2A06}" destId="{127A57DB-6123-4165-8EB1-49650C8C8FBB}" srcOrd="1" destOrd="0" parTransId="{33CC6224-848A-4033-9246-005ED3AE25E9}" sibTransId="{8ECEA648-1E56-4D80-9855-68E39F5E2D23}"/>
    <dgm:cxn modelId="{6DEFA789-151C-49FF-A34B-02CBBEB859BD}" type="presOf" srcId="{8ECEA648-1E56-4D80-9855-68E39F5E2D23}" destId="{E2BA62EF-8EBB-4527-990B-AE0228767C34}" srcOrd="0" destOrd="0" presId="urn:microsoft.com/office/officeart/2005/8/layout/pList1"/>
    <dgm:cxn modelId="{BE10382C-A197-44E0-B0AB-FE822ADF65A6}" srcId="{8EBE3061-97E9-4B21-9690-62C1B66A2A06}" destId="{75FD89CC-1C0B-4AF2-9D4D-840DFBA8ACF0}" srcOrd="3" destOrd="0" parTransId="{E0C88695-CA4A-4E4C-B869-6EC13EC5735F}" sibTransId="{A38EA232-12A7-4903-8311-D1E8A4A27812}"/>
    <dgm:cxn modelId="{C9F1BCB9-2B81-4631-8983-ABCD89407834}" type="presOf" srcId="{127A57DB-6123-4165-8EB1-49650C8C8FBB}" destId="{7B821BFF-8B93-437C-BE22-C9433E51A0F7}" srcOrd="0" destOrd="0" presId="urn:microsoft.com/office/officeart/2005/8/layout/pList1"/>
    <dgm:cxn modelId="{442E5B8F-4269-446F-9EF6-DCA13F9274A5}" type="presOf" srcId="{5B236B53-450F-4D79-B55B-E9D9EE87C32A}" destId="{E56AEFE9-33E2-46C3-BEE5-D1486EDD12CC}" srcOrd="0" destOrd="0" presId="urn:microsoft.com/office/officeart/2005/8/layout/pList1"/>
    <dgm:cxn modelId="{7DF71C8F-E89A-4095-8FE3-49E81FC9F2E9}" type="presOf" srcId="{75FD89CC-1C0B-4AF2-9D4D-840DFBA8ACF0}" destId="{71AF77DD-F765-4E24-970D-27FE6D8CF619}" srcOrd="0" destOrd="0" presId="urn:microsoft.com/office/officeart/2005/8/layout/pList1"/>
    <dgm:cxn modelId="{C892BF3B-922B-4EBC-9557-CCB4FC5C8F72}" type="presOf" srcId="{9F9D40A9-00DD-40BD-8150-38CA1064D7DC}" destId="{1A8EEDB1-A8BF-43A2-8193-B9F307EB7820}" srcOrd="0" destOrd="0" presId="urn:microsoft.com/office/officeart/2005/8/layout/pList1"/>
    <dgm:cxn modelId="{9092FDA7-E4DD-4AD0-9683-2BC71DD4A174}" srcId="{8EBE3061-97E9-4B21-9690-62C1B66A2A06}" destId="{7A4D64BC-5F20-4920-B58C-E2D31BA34DBF}" srcOrd="2" destOrd="0" parTransId="{42A787EA-35C7-4871-86DD-84BF053DA975}" sibTransId="{5B236B53-450F-4D79-B55B-E9D9EE87C32A}"/>
    <dgm:cxn modelId="{F8ABD4E7-B28C-4389-AFF5-3A1130A844FA}" type="presParOf" srcId="{F4EDF93B-91C2-4F2B-922C-3F9B5DCB47BD}" destId="{E4537F66-8FF2-40BD-8EF4-A2ACB79AE1AB}" srcOrd="0" destOrd="0" presId="urn:microsoft.com/office/officeart/2005/8/layout/pList1"/>
    <dgm:cxn modelId="{E6C6EBAE-3D0A-4442-8C99-21207DAEF65C}" type="presParOf" srcId="{E4537F66-8FF2-40BD-8EF4-A2ACB79AE1AB}" destId="{4E54CF3B-82A6-4E61-AB55-416A06B13E70}" srcOrd="0" destOrd="0" presId="urn:microsoft.com/office/officeart/2005/8/layout/pList1"/>
    <dgm:cxn modelId="{0D93D66D-110A-46C3-BB25-364626C70682}" type="presParOf" srcId="{E4537F66-8FF2-40BD-8EF4-A2ACB79AE1AB}" destId="{1A8EEDB1-A8BF-43A2-8193-B9F307EB7820}" srcOrd="1" destOrd="0" presId="urn:microsoft.com/office/officeart/2005/8/layout/pList1"/>
    <dgm:cxn modelId="{D6CF4545-754A-44F2-BC4A-E8CC2B08577D}" type="presParOf" srcId="{F4EDF93B-91C2-4F2B-922C-3F9B5DCB47BD}" destId="{72E0A9EC-FA74-4557-9763-ED3B98F73004}" srcOrd="1" destOrd="0" presId="urn:microsoft.com/office/officeart/2005/8/layout/pList1"/>
    <dgm:cxn modelId="{4F4A57F0-565E-472E-8777-417B361B4DD5}" type="presParOf" srcId="{F4EDF93B-91C2-4F2B-922C-3F9B5DCB47BD}" destId="{403193C3-8B6C-43A4-9DE9-2F85D3E44D44}" srcOrd="2" destOrd="0" presId="urn:microsoft.com/office/officeart/2005/8/layout/pList1"/>
    <dgm:cxn modelId="{B6812173-B40E-4DAB-9BFD-4088CF72D50E}" type="presParOf" srcId="{403193C3-8B6C-43A4-9DE9-2F85D3E44D44}" destId="{8C9A2073-32C1-4394-B33F-E0641B6A1D49}" srcOrd="0" destOrd="0" presId="urn:microsoft.com/office/officeart/2005/8/layout/pList1"/>
    <dgm:cxn modelId="{F2F13B3B-549B-4DAF-97E9-21F3201E87F1}" type="presParOf" srcId="{403193C3-8B6C-43A4-9DE9-2F85D3E44D44}" destId="{7B821BFF-8B93-437C-BE22-C9433E51A0F7}" srcOrd="1" destOrd="0" presId="urn:microsoft.com/office/officeart/2005/8/layout/pList1"/>
    <dgm:cxn modelId="{004BC473-8D4E-4537-99D9-830C7130B75C}" type="presParOf" srcId="{F4EDF93B-91C2-4F2B-922C-3F9B5DCB47BD}" destId="{E2BA62EF-8EBB-4527-990B-AE0228767C34}" srcOrd="3" destOrd="0" presId="urn:microsoft.com/office/officeart/2005/8/layout/pList1"/>
    <dgm:cxn modelId="{75767D48-9472-4266-B34C-432C08E92CEC}" type="presParOf" srcId="{F4EDF93B-91C2-4F2B-922C-3F9B5DCB47BD}" destId="{D9184CFC-412C-4425-9C55-5C11DA44FD25}" srcOrd="4" destOrd="0" presId="urn:microsoft.com/office/officeart/2005/8/layout/pList1"/>
    <dgm:cxn modelId="{58525855-1AF4-41AF-A28D-0E0ADEAF818C}" type="presParOf" srcId="{D9184CFC-412C-4425-9C55-5C11DA44FD25}" destId="{6F29B567-F351-4E7F-9C8A-C46A4E672EF1}" srcOrd="0" destOrd="0" presId="urn:microsoft.com/office/officeart/2005/8/layout/pList1"/>
    <dgm:cxn modelId="{1C5ADEA6-7C6E-4AF5-8C11-BEA71AAEB0D5}" type="presParOf" srcId="{D9184CFC-412C-4425-9C55-5C11DA44FD25}" destId="{58F5A48D-6CB2-433A-9F4A-12C5EB201CB0}" srcOrd="1" destOrd="0" presId="urn:microsoft.com/office/officeart/2005/8/layout/pList1"/>
    <dgm:cxn modelId="{10A9D53E-6735-44A3-914E-C4B39FD78CB9}" type="presParOf" srcId="{F4EDF93B-91C2-4F2B-922C-3F9B5DCB47BD}" destId="{E56AEFE9-33E2-46C3-BEE5-D1486EDD12CC}" srcOrd="5" destOrd="0" presId="urn:microsoft.com/office/officeart/2005/8/layout/pList1"/>
    <dgm:cxn modelId="{1B2D9BC4-65B6-4890-A789-71B9D66E7B1A}" type="presParOf" srcId="{F4EDF93B-91C2-4F2B-922C-3F9B5DCB47BD}" destId="{0D812212-85E2-4CCF-943D-6C7C97D888E8}" srcOrd="6" destOrd="0" presId="urn:microsoft.com/office/officeart/2005/8/layout/pList1"/>
    <dgm:cxn modelId="{3BCFEFCA-358C-488E-B085-1D75F14C35F1}" type="presParOf" srcId="{0D812212-85E2-4CCF-943D-6C7C97D888E8}" destId="{655F24FB-6B9E-4983-ABE2-826B607D4448}" srcOrd="0" destOrd="0" presId="urn:microsoft.com/office/officeart/2005/8/layout/pList1"/>
    <dgm:cxn modelId="{7F46269B-BEA1-4FC5-AF22-BC24A14DA164}" type="presParOf" srcId="{0D812212-85E2-4CCF-943D-6C7C97D888E8}" destId="{71AF77DD-F765-4E24-970D-27FE6D8CF619}" srcOrd="1" destOrd="0" presId="urn:microsoft.com/office/officeart/2005/8/layout/p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7B64396-E3A2-4BFA-982F-28EAAECD3183}"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136695BD-FD40-4E9B-8994-068B71641B36}">
      <dgm:prSet phldrT="[Text]"/>
      <dgm:spPr/>
      <dgm:t>
        <a:bodyPr/>
        <a:lstStyle/>
        <a:p>
          <a:r>
            <a:rPr lang="en-US" b="1" dirty="0" smtClean="0">
              <a:latin typeface="Arial" panose="020B0604020202020204" pitchFamily="34" charset="0"/>
              <a:cs typeface="Arial" panose="020B0604020202020204" pitchFamily="34" charset="0"/>
            </a:rPr>
            <a:t>Documents</a:t>
          </a:r>
          <a:endParaRPr lang="en-US" b="1" dirty="0">
            <a:latin typeface="Arial" panose="020B0604020202020204" pitchFamily="34" charset="0"/>
            <a:cs typeface="Arial" panose="020B0604020202020204" pitchFamily="34" charset="0"/>
          </a:endParaRPr>
        </a:p>
      </dgm:t>
    </dgm:pt>
    <dgm:pt modelId="{6B734DD4-A0F6-4159-B7DF-93950714EE15}" type="parTrans" cxnId="{91C3BB32-3D0C-41F3-A333-3E3FE9625602}">
      <dgm:prSet/>
      <dgm:spPr/>
      <dgm:t>
        <a:bodyPr/>
        <a:lstStyle/>
        <a:p>
          <a:endParaRPr lang="en-US">
            <a:latin typeface="Arial" panose="020B0604020202020204" pitchFamily="34" charset="0"/>
            <a:cs typeface="Arial" panose="020B0604020202020204" pitchFamily="34" charset="0"/>
          </a:endParaRPr>
        </a:p>
      </dgm:t>
    </dgm:pt>
    <dgm:pt modelId="{73C6FCE6-F3CA-486E-8CB5-8350945D8E2B}" type="sibTrans" cxnId="{91C3BB32-3D0C-41F3-A333-3E3FE9625602}">
      <dgm:prSet/>
      <dgm:spPr/>
      <dgm:t>
        <a:bodyPr/>
        <a:lstStyle/>
        <a:p>
          <a:endParaRPr lang="en-US">
            <a:latin typeface="Arial" panose="020B0604020202020204" pitchFamily="34" charset="0"/>
            <a:cs typeface="Arial" panose="020B0604020202020204" pitchFamily="34" charset="0"/>
          </a:endParaRPr>
        </a:p>
      </dgm:t>
    </dgm:pt>
    <dgm:pt modelId="{58581BF7-F414-4CF6-B372-BF30D019C0C2}">
      <dgm:prSet phldrT="[Text]"/>
      <dgm:spPr/>
      <dgm:t>
        <a:bodyPr/>
        <a:lstStyle/>
        <a:p>
          <a:r>
            <a:rPr lang="en-US" dirty="0" smtClean="0">
              <a:latin typeface="Arial" panose="020B0604020202020204" pitchFamily="34" charset="0"/>
              <a:cs typeface="Arial" panose="020B0604020202020204" pitchFamily="34" charset="0"/>
            </a:rPr>
            <a:t>Charter / framework</a:t>
          </a:r>
          <a:endParaRPr lang="en-US" dirty="0">
            <a:latin typeface="Arial" panose="020B0604020202020204" pitchFamily="34" charset="0"/>
            <a:cs typeface="Arial" panose="020B0604020202020204" pitchFamily="34" charset="0"/>
          </a:endParaRPr>
        </a:p>
      </dgm:t>
    </dgm:pt>
    <dgm:pt modelId="{7845D953-3D4C-4D4E-96D0-F052EDA04FC0}" type="parTrans" cxnId="{40110D5C-AB58-420C-B5A6-33C588D506B0}">
      <dgm:prSet/>
      <dgm:spPr/>
      <dgm:t>
        <a:bodyPr/>
        <a:lstStyle/>
        <a:p>
          <a:endParaRPr lang="en-US">
            <a:latin typeface="Arial" panose="020B0604020202020204" pitchFamily="34" charset="0"/>
            <a:cs typeface="Arial" panose="020B0604020202020204" pitchFamily="34" charset="0"/>
          </a:endParaRPr>
        </a:p>
      </dgm:t>
    </dgm:pt>
    <dgm:pt modelId="{6D2EAE57-D57D-4561-9381-A25CF4204621}" type="sibTrans" cxnId="{40110D5C-AB58-420C-B5A6-33C588D506B0}">
      <dgm:prSet/>
      <dgm:spPr/>
      <dgm:t>
        <a:bodyPr/>
        <a:lstStyle/>
        <a:p>
          <a:endParaRPr lang="en-US">
            <a:latin typeface="Arial" panose="020B0604020202020204" pitchFamily="34" charset="0"/>
            <a:cs typeface="Arial" panose="020B0604020202020204" pitchFamily="34" charset="0"/>
          </a:endParaRPr>
        </a:p>
      </dgm:t>
    </dgm:pt>
    <dgm:pt modelId="{A8ADE1B5-580A-4E1F-A580-3EC0ABF15C7F}">
      <dgm:prSet phldrT="[Text]"/>
      <dgm:spPr/>
      <dgm:t>
        <a:bodyPr/>
        <a:lstStyle/>
        <a:p>
          <a:r>
            <a:rPr lang="en-US" dirty="0" smtClean="0">
              <a:latin typeface="Arial" panose="020B0604020202020204" pitchFamily="34" charset="0"/>
              <a:cs typeface="Arial" panose="020B0604020202020204" pitchFamily="34" charset="0"/>
            </a:rPr>
            <a:t>Written &amp; published policies</a:t>
          </a:r>
          <a:endParaRPr lang="en-US" dirty="0">
            <a:latin typeface="Arial" panose="020B0604020202020204" pitchFamily="34" charset="0"/>
            <a:cs typeface="Arial" panose="020B0604020202020204" pitchFamily="34" charset="0"/>
          </a:endParaRPr>
        </a:p>
      </dgm:t>
    </dgm:pt>
    <dgm:pt modelId="{FF73356E-7E39-4586-BC15-8197C195E953}" type="parTrans" cxnId="{E935AA1A-3406-403C-9755-8D7FEC55B986}">
      <dgm:prSet/>
      <dgm:spPr/>
      <dgm:t>
        <a:bodyPr/>
        <a:lstStyle/>
        <a:p>
          <a:endParaRPr lang="en-US">
            <a:latin typeface="Arial" panose="020B0604020202020204" pitchFamily="34" charset="0"/>
            <a:cs typeface="Arial" panose="020B0604020202020204" pitchFamily="34" charset="0"/>
          </a:endParaRPr>
        </a:p>
      </dgm:t>
    </dgm:pt>
    <dgm:pt modelId="{304B4DC7-0ED3-4685-BCAB-37C7881D2AEF}" type="sibTrans" cxnId="{E935AA1A-3406-403C-9755-8D7FEC55B986}">
      <dgm:prSet/>
      <dgm:spPr/>
      <dgm:t>
        <a:bodyPr/>
        <a:lstStyle/>
        <a:p>
          <a:endParaRPr lang="en-US">
            <a:latin typeface="Arial" panose="020B0604020202020204" pitchFamily="34" charset="0"/>
            <a:cs typeface="Arial" panose="020B0604020202020204" pitchFamily="34" charset="0"/>
          </a:endParaRPr>
        </a:p>
      </dgm:t>
    </dgm:pt>
    <dgm:pt modelId="{57C5B4DE-AB4D-4567-96B2-A38F76CC0198}">
      <dgm:prSet phldrT="[Text]"/>
      <dgm:spPr/>
      <dgm:t>
        <a:bodyPr/>
        <a:lstStyle/>
        <a:p>
          <a:r>
            <a:rPr lang="en-US" b="1" dirty="0" smtClean="0">
              <a:latin typeface="Arial" panose="020B0604020202020204" pitchFamily="34" charset="0"/>
              <a:cs typeface="Arial" panose="020B0604020202020204" pitchFamily="34" charset="0"/>
            </a:rPr>
            <a:t>Groups</a:t>
          </a:r>
          <a:endParaRPr lang="en-US" b="1" dirty="0">
            <a:latin typeface="Arial" panose="020B0604020202020204" pitchFamily="34" charset="0"/>
            <a:cs typeface="Arial" panose="020B0604020202020204" pitchFamily="34" charset="0"/>
          </a:endParaRPr>
        </a:p>
      </dgm:t>
    </dgm:pt>
    <dgm:pt modelId="{F6D4FB44-3570-4BF7-9E1B-12D396B3E0EC}" type="parTrans" cxnId="{6152D665-67BE-4927-8A1A-B69D5DA8FFC5}">
      <dgm:prSet/>
      <dgm:spPr/>
      <dgm:t>
        <a:bodyPr/>
        <a:lstStyle/>
        <a:p>
          <a:endParaRPr lang="en-US">
            <a:latin typeface="Arial" panose="020B0604020202020204" pitchFamily="34" charset="0"/>
            <a:cs typeface="Arial" panose="020B0604020202020204" pitchFamily="34" charset="0"/>
          </a:endParaRPr>
        </a:p>
      </dgm:t>
    </dgm:pt>
    <dgm:pt modelId="{2C3A6D5D-1969-4A14-A19B-20C0E4B3EBD3}" type="sibTrans" cxnId="{6152D665-67BE-4927-8A1A-B69D5DA8FFC5}">
      <dgm:prSet/>
      <dgm:spPr/>
      <dgm:t>
        <a:bodyPr/>
        <a:lstStyle/>
        <a:p>
          <a:endParaRPr lang="en-US">
            <a:latin typeface="Arial" panose="020B0604020202020204" pitchFamily="34" charset="0"/>
            <a:cs typeface="Arial" panose="020B0604020202020204" pitchFamily="34" charset="0"/>
          </a:endParaRPr>
        </a:p>
      </dgm:t>
    </dgm:pt>
    <dgm:pt modelId="{61EAD910-7434-4713-90E9-66A80A3BFCB6}">
      <dgm:prSet phldrT="[Text]"/>
      <dgm:spPr/>
      <dgm:t>
        <a:bodyPr/>
        <a:lstStyle/>
        <a:p>
          <a:r>
            <a:rPr lang="en-US" dirty="0" smtClean="0">
              <a:latin typeface="Arial" panose="020B0604020202020204" pitchFamily="34" charset="0"/>
              <a:cs typeface="Arial" panose="020B0604020202020204" pitchFamily="34" charset="0"/>
            </a:rPr>
            <a:t>Policy council</a:t>
          </a:r>
          <a:endParaRPr lang="en-US" dirty="0">
            <a:latin typeface="Arial" panose="020B0604020202020204" pitchFamily="34" charset="0"/>
            <a:cs typeface="Arial" panose="020B0604020202020204" pitchFamily="34" charset="0"/>
          </a:endParaRPr>
        </a:p>
      </dgm:t>
    </dgm:pt>
    <dgm:pt modelId="{A78914DF-7B1E-4CD0-A909-AC66E4E1B4D2}" type="parTrans" cxnId="{2514589D-CD94-4F16-BA2F-BFE32207A2EC}">
      <dgm:prSet/>
      <dgm:spPr/>
      <dgm:t>
        <a:bodyPr/>
        <a:lstStyle/>
        <a:p>
          <a:endParaRPr lang="en-US">
            <a:latin typeface="Arial" panose="020B0604020202020204" pitchFamily="34" charset="0"/>
            <a:cs typeface="Arial" panose="020B0604020202020204" pitchFamily="34" charset="0"/>
          </a:endParaRPr>
        </a:p>
      </dgm:t>
    </dgm:pt>
    <dgm:pt modelId="{D255BB63-FAE4-444F-A484-E3C3A110F6B9}" type="sibTrans" cxnId="{2514589D-CD94-4F16-BA2F-BFE32207A2EC}">
      <dgm:prSet/>
      <dgm:spPr/>
      <dgm:t>
        <a:bodyPr/>
        <a:lstStyle/>
        <a:p>
          <a:endParaRPr lang="en-US">
            <a:latin typeface="Arial" panose="020B0604020202020204" pitchFamily="34" charset="0"/>
            <a:cs typeface="Arial" panose="020B0604020202020204" pitchFamily="34" charset="0"/>
          </a:endParaRPr>
        </a:p>
      </dgm:t>
    </dgm:pt>
    <dgm:pt modelId="{D6F02050-665C-449D-BF22-12408583C8C8}">
      <dgm:prSet phldrT="[Text]"/>
      <dgm:spPr/>
      <dgm:t>
        <a:bodyPr/>
        <a:lstStyle/>
        <a:p>
          <a:r>
            <a:rPr lang="en-US" dirty="0" smtClean="0">
              <a:latin typeface="Arial" panose="020B0604020202020204" pitchFamily="34" charset="0"/>
              <a:cs typeface="Arial" panose="020B0604020202020204" pitchFamily="34" charset="0"/>
            </a:rPr>
            <a:t>Data steward council(s)</a:t>
          </a:r>
          <a:endParaRPr lang="en-US" dirty="0">
            <a:latin typeface="Arial" panose="020B0604020202020204" pitchFamily="34" charset="0"/>
            <a:cs typeface="Arial" panose="020B0604020202020204" pitchFamily="34" charset="0"/>
          </a:endParaRPr>
        </a:p>
      </dgm:t>
    </dgm:pt>
    <dgm:pt modelId="{F226668E-8859-4136-942D-1BA04A75FA96}" type="parTrans" cxnId="{3975C677-C1F8-4E56-BA77-7E70DF5BB11B}">
      <dgm:prSet/>
      <dgm:spPr/>
      <dgm:t>
        <a:bodyPr/>
        <a:lstStyle/>
        <a:p>
          <a:endParaRPr lang="en-US">
            <a:latin typeface="Arial" panose="020B0604020202020204" pitchFamily="34" charset="0"/>
            <a:cs typeface="Arial" panose="020B0604020202020204" pitchFamily="34" charset="0"/>
          </a:endParaRPr>
        </a:p>
      </dgm:t>
    </dgm:pt>
    <dgm:pt modelId="{E8030A2D-380F-47E7-9989-E23C680CA04E}" type="sibTrans" cxnId="{3975C677-C1F8-4E56-BA77-7E70DF5BB11B}">
      <dgm:prSet/>
      <dgm:spPr/>
      <dgm:t>
        <a:bodyPr/>
        <a:lstStyle/>
        <a:p>
          <a:endParaRPr lang="en-US">
            <a:latin typeface="Arial" panose="020B0604020202020204" pitchFamily="34" charset="0"/>
            <a:cs typeface="Arial" panose="020B0604020202020204" pitchFamily="34" charset="0"/>
          </a:endParaRPr>
        </a:p>
      </dgm:t>
    </dgm:pt>
    <dgm:pt modelId="{353A9251-677E-43F5-88F9-4B407B200943}">
      <dgm:prSet phldrT="[Text]"/>
      <dgm:spPr/>
      <dgm:t>
        <a:bodyPr/>
        <a:lstStyle/>
        <a:p>
          <a:r>
            <a:rPr lang="en-US" b="1" dirty="0" smtClean="0">
              <a:latin typeface="Arial" panose="020B0604020202020204" pitchFamily="34" charset="0"/>
              <a:cs typeface="Arial" panose="020B0604020202020204" pitchFamily="34" charset="0"/>
            </a:rPr>
            <a:t>Individual roles</a:t>
          </a:r>
          <a:endParaRPr lang="en-US" b="1" dirty="0">
            <a:latin typeface="Arial" panose="020B0604020202020204" pitchFamily="34" charset="0"/>
            <a:cs typeface="Arial" panose="020B0604020202020204" pitchFamily="34" charset="0"/>
          </a:endParaRPr>
        </a:p>
      </dgm:t>
    </dgm:pt>
    <dgm:pt modelId="{011D7657-C944-4687-9094-10BA0E73F8EA}" type="parTrans" cxnId="{C9450BE3-FA36-4A99-881E-845C30BF0A9D}">
      <dgm:prSet/>
      <dgm:spPr/>
      <dgm:t>
        <a:bodyPr/>
        <a:lstStyle/>
        <a:p>
          <a:endParaRPr lang="en-US">
            <a:latin typeface="Arial" panose="020B0604020202020204" pitchFamily="34" charset="0"/>
            <a:cs typeface="Arial" panose="020B0604020202020204" pitchFamily="34" charset="0"/>
          </a:endParaRPr>
        </a:p>
      </dgm:t>
    </dgm:pt>
    <dgm:pt modelId="{C3E67705-18DA-4A77-A9CF-F4727B6C433E}" type="sibTrans" cxnId="{C9450BE3-FA36-4A99-881E-845C30BF0A9D}">
      <dgm:prSet/>
      <dgm:spPr/>
      <dgm:t>
        <a:bodyPr/>
        <a:lstStyle/>
        <a:p>
          <a:endParaRPr lang="en-US">
            <a:latin typeface="Arial" panose="020B0604020202020204" pitchFamily="34" charset="0"/>
            <a:cs typeface="Arial" panose="020B0604020202020204" pitchFamily="34" charset="0"/>
          </a:endParaRPr>
        </a:p>
      </dgm:t>
    </dgm:pt>
    <dgm:pt modelId="{B59605D7-0B5E-4917-82F0-DF45960E2EE1}">
      <dgm:prSet phldrT="[Text]"/>
      <dgm:spPr/>
      <dgm:t>
        <a:bodyPr/>
        <a:lstStyle/>
        <a:p>
          <a:r>
            <a:rPr lang="en-US" dirty="0" smtClean="0">
              <a:latin typeface="Arial" panose="020B0604020202020204" pitchFamily="34" charset="0"/>
              <a:cs typeface="Arial" panose="020B0604020202020204" pitchFamily="34" charset="0"/>
            </a:rPr>
            <a:t>Data stewards</a:t>
          </a:r>
          <a:endParaRPr lang="en-US" dirty="0">
            <a:latin typeface="Arial" panose="020B0604020202020204" pitchFamily="34" charset="0"/>
            <a:cs typeface="Arial" panose="020B0604020202020204" pitchFamily="34" charset="0"/>
          </a:endParaRPr>
        </a:p>
      </dgm:t>
    </dgm:pt>
    <dgm:pt modelId="{D8BD7022-31C1-416B-A31C-BBDAB122D98B}" type="parTrans" cxnId="{400203F1-3A8C-4036-89DB-9BB9D006CD8F}">
      <dgm:prSet/>
      <dgm:spPr/>
      <dgm:t>
        <a:bodyPr/>
        <a:lstStyle/>
        <a:p>
          <a:endParaRPr lang="en-US">
            <a:latin typeface="Arial" panose="020B0604020202020204" pitchFamily="34" charset="0"/>
            <a:cs typeface="Arial" panose="020B0604020202020204" pitchFamily="34" charset="0"/>
          </a:endParaRPr>
        </a:p>
      </dgm:t>
    </dgm:pt>
    <dgm:pt modelId="{64FFCED6-C2F8-43D9-AB91-75FF08551160}" type="sibTrans" cxnId="{400203F1-3A8C-4036-89DB-9BB9D006CD8F}">
      <dgm:prSet/>
      <dgm:spPr/>
      <dgm:t>
        <a:bodyPr/>
        <a:lstStyle/>
        <a:p>
          <a:endParaRPr lang="en-US">
            <a:latin typeface="Arial" panose="020B0604020202020204" pitchFamily="34" charset="0"/>
            <a:cs typeface="Arial" panose="020B0604020202020204" pitchFamily="34" charset="0"/>
          </a:endParaRPr>
        </a:p>
      </dgm:t>
    </dgm:pt>
    <dgm:pt modelId="{558D9104-5B0A-4541-BE49-2BC58A09C9CD}">
      <dgm:prSet phldrT="[Text]"/>
      <dgm:spPr/>
      <dgm:t>
        <a:bodyPr/>
        <a:lstStyle/>
        <a:p>
          <a:r>
            <a:rPr lang="en-US" dirty="0" smtClean="0">
              <a:latin typeface="Arial" panose="020B0604020202020204" pitchFamily="34" charset="0"/>
              <a:cs typeface="Arial" panose="020B0604020202020204" pitchFamily="34" charset="0"/>
            </a:rPr>
            <a:t>Data custodians/ caretakers</a:t>
          </a:r>
          <a:endParaRPr lang="en-US" dirty="0">
            <a:latin typeface="Arial" panose="020B0604020202020204" pitchFamily="34" charset="0"/>
            <a:cs typeface="Arial" panose="020B0604020202020204" pitchFamily="34" charset="0"/>
          </a:endParaRPr>
        </a:p>
      </dgm:t>
    </dgm:pt>
    <dgm:pt modelId="{E4AF3B1E-D017-4937-9F5F-4D586AA1CD42}" type="parTrans" cxnId="{B76B018C-18E2-4BC4-9A02-6B9330DBCBAF}">
      <dgm:prSet/>
      <dgm:spPr/>
      <dgm:t>
        <a:bodyPr/>
        <a:lstStyle/>
        <a:p>
          <a:endParaRPr lang="en-US">
            <a:latin typeface="Arial" panose="020B0604020202020204" pitchFamily="34" charset="0"/>
            <a:cs typeface="Arial" panose="020B0604020202020204" pitchFamily="34" charset="0"/>
          </a:endParaRPr>
        </a:p>
      </dgm:t>
    </dgm:pt>
    <dgm:pt modelId="{6234626E-F9EA-479B-8F99-12E9FBDE5BE6}" type="sibTrans" cxnId="{B76B018C-18E2-4BC4-9A02-6B9330DBCBAF}">
      <dgm:prSet/>
      <dgm:spPr/>
      <dgm:t>
        <a:bodyPr/>
        <a:lstStyle/>
        <a:p>
          <a:endParaRPr lang="en-US">
            <a:latin typeface="Arial" panose="020B0604020202020204" pitchFamily="34" charset="0"/>
            <a:cs typeface="Arial" panose="020B0604020202020204" pitchFamily="34" charset="0"/>
          </a:endParaRPr>
        </a:p>
      </dgm:t>
    </dgm:pt>
    <dgm:pt modelId="{867D6F43-F58A-4076-B659-AE69F2EC6BFD}">
      <dgm:prSet phldrT="[Text]"/>
      <dgm:spPr/>
      <dgm:t>
        <a:bodyPr/>
        <a:lstStyle/>
        <a:p>
          <a:r>
            <a:rPr lang="en-US" dirty="0" smtClean="0">
              <a:latin typeface="Arial" panose="020B0604020202020204" pitchFamily="34" charset="0"/>
              <a:cs typeface="Arial" panose="020B0604020202020204" pitchFamily="34" charset="0"/>
            </a:rPr>
            <a:t>Data users</a:t>
          </a:r>
          <a:endParaRPr lang="en-US" dirty="0">
            <a:latin typeface="Arial" panose="020B0604020202020204" pitchFamily="34" charset="0"/>
            <a:cs typeface="Arial" panose="020B0604020202020204" pitchFamily="34" charset="0"/>
          </a:endParaRPr>
        </a:p>
      </dgm:t>
    </dgm:pt>
    <dgm:pt modelId="{3DC68DFB-46B3-4507-A3BF-9AABBE15288D}" type="parTrans" cxnId="{07FF1FCD-1D3B-4D83-82D5-778255C5D21B}">
      <dgm:prSet/>
      <dgm:spPr/>
      <dgm:t>
        <a:bodyPr/>
        <a:lstStyle/>
        <a:p>
          <a:endParaRPr lang="en-US">
            <a:latin typeface="Arial" panose="020B0604020202020204" pitchFamily="34" charset="0"/>
            <a:cs typeface="Arial" panose="020B0604020202020204" pitchFamily="34" charset="0"/>
          </a:endParaRPr>
        </a:p>
      </dgm:t>
    </dgm:pt>
    <dgm:pt modelId="{9716F158-9EB1-4851-BA3F-3EE07FFE10E8}" type="sibTrans" cxnId="{07FF1FCD-1D3B-4D83-82D5-778255C5D21B}">
      <dgm:prSet/>
      <dgm:spPr/>
      <dgm:t>
        <a:bodyPr/>
        <a:lstStyle/>
        <a:p>
          <a:endParaRPr lang="en-US">
            <a:latin typeface="Arial" panose="020B0604020202020204" pitchFamily="34" charset="0"/>
            <a:cs typeface="Arial" panose="020B0604020202020204" pitchFamily="34" charset="0"/>
          </a:endParaRPr>
        </a:p>
      </dgm:t>
    </dgm:pt>
    <dgm:pt modelId="{3AE9E360-EBF9-4B3E-BBF5-418FB6F0F09E}">
      <dgm:prSet phldrT="[Text]"/>
      <dgm:spPr/>
      <dgm:t>
        <a:bodyPr/>
        <a:lstStyle/>
        <a:p>
          <a:r>
            <a:rPr lang="en-US" dirty="0" smtClean="0">
              <a:latin typeface="Arial" panose="020B0604020202020204" pitchFamily="34" charset="0"/>
              <a:cs typeface="Arial" panose="020B0604020202020204" pitchFamily="34" charset="0"/>
            </a:rPr>
            <a:t>Principles &amp; values</a:t>
          </a:r>
          <a:endParaRPr lang="en-US" dirty="0">
            <a:latin typeface="Arial" panose="020B0604020202020204" pitchFamily="34" charset="0"/>
            <a:cs typeface="Arial" panose="020B0604020202020204" pitchFamily="34" charset="0"/>
          </a:endParaRPr>
        </a:p>
      </dgm:t>
    </dgm:pt>
    <dgm:pt modelId="{AF97C6B1-5A88-4956-96B0-1D86DDFFC8BA}" type="parTrans" cxnId="{EC5DB9F6-EC6B-4786-97B8-C5C33BA71AF9}">
      <dgm:prSet/>
      <dgm:spPr/>
      <dgm:t>
        <a:bodyPr/>
        <a:lstStyle/>
        <a:p>
          <a:endParaRPr lang="en-US">
            <a:latin typeface="Arial" panose="020B0604020202020204" pitchFamily="34" charset="0"/>
            <a:cs typeface="Arial" panose="020B0604020202020204" pitchFamily="34" charset="0"/>
          </a:endParaRPr>
        </a:p>
      </dgm:t>
    </dgm:pt>
    <dgm:pt modelId="{2B2B602B-C09D-47D6-8507-8C4F1BFABA3B}" type="sibTrans" cxnId="{EC5DB9F6-EC6B-4786-97B8-C5C33BA71AF9}">
      <dgm:prSet/>
      <dgm:spPr/>
      <dgm:t>
        <a:bodyPr/>
        <a:lstStyle/>
        <a:p>
          <a:endParaRPr lang="en-US">
            <a:latin typeface="Arial" panose="020B0604020202020204" pitchFamily="34" charset="0"/>
            <a:cs typeface="Arial" panose="020B0604020202020204" pitchFamily="34" charset="0"/>
          </a:endParaRPr>
        </a:p>
      </dgm:t>
    </dgm:pt>
    <dgm:pt modelId="{D159743D-5CC4-4D7B-9218-FFCBB66831E9}">
      <dgm:prSet phldrT="[Text]"/>
      <dgm:spPr/>
      <dgm:t>
        <a:bodyPr/>
        <a:lstStyle/>
        <a:p>
          <a:r>
            <a:rPr lang="en-US" dirty="0" smtClean="0">
              <a:latin typeface="Arial" panose="020B0604020202020204" pitchFamily="34" charset="0"/>
              <a:cs typeface="Arial" panose="020B0604020202020204" pitchFamily="34" charset="0"/>
            </a:rPr>
            <a:t>Purpose &amp; scope</a:t>
          </a:r>
          <a:endParaRPr lang="en-US" dirty="0">
            <a:latin typeface="Arial" panose="020B0604020202020204" pitchFamily="34" charset="0"/>
            <a:cs typeface="Arial" panose="020B0604020202020204" pitchFamily="34" charset="0"/>
          </a:endParaRPr>
        </a:p>
      </dgm:t>
    </dgm:pt>
    <dgm:pt modelId="{7FAEB30A-EBD9-43EC-B61E-74226054AA38}" type="parTrans" cxnId="{E7EA98DA-0EAE-43DE-9488-EEC0B8D72E99}">
      <dgm:prSet/>
      <dgm:spPr/>
      <dgm:t>
        <a:bodyPr/>
        <a:lstStyle/>
        <a:p>
          <a:endParaRPr lang="en-US">
            <a:latin typeface="Arial" panose="020B0604020202020204" pitchFamily="34" charset="0"/>
            <a:cs typeface="Arial" panose="020B0604020202020204" pitchFamily="34" charset="0"/>
          </a:endParaRPr>
        </a:p>
      </dgm:t>
    </dgm:pt>
    <dgm:pt modelId="{3D4A03A3-1F79-45C3-BE14-7A99A159DB60}" type="sibTrans" cxnId="{E7EA98DA-0EAE-43DE-9488-EEC0B8D72E99}">
      <dgm:prSet/>
      <dgm:spPr/>
      <dgm:t>
        <a:bodyPr/>
        <a:lstStyle/>
        <a:p>
          <a:endParaRPr lang="en-US">
            <a:latin typeface="Arial" panose="020B0604020202020204" pitchFamily="34" charset="0"/>
            <a:cs typeface="Arial" panose="020B0604020202020204" pitchFamily="34" charset="0"/>
          </a:endParaRPr>
        </a:p>
      </dgm:t>
    </dgm:pt>
    <dgm:pt modelId="{E0171415-39B4-4D20-A0AC-40096FCAA72C}">
      <dgm:prSet phldrT="[Text]"/>
      <dgm:spPr/>
      <dgm:t>
        <a:bodyPr/>
        <a:lstStyle/>
        <a:p>
          <a:r>
            <a:rPr lang="en-US" dirty="0" smtClean="0">
              <a:latin typeface="Arial" panose="020B0604020202020204" pitchFamily="34" charset="0"/>
              <a:cs typeface="Arial" panose="020B0604020202020204" pitchFamily="34" charset="0"/>
            </a:rPr>
            <a:t>Roles &amp; responsibilities</a:t>
          </a:r>
          <a:endParaRPr lang="en-US" dirty="0">
            <a:latin typeface="Arial" panose="020B0604020202020204" pitchFamily="34" charset="0"/>
            <a:cs typeface="Arial" panose="020B0604020202020204" pitchFamily="34" charset="0"/>
          </a:endParaRPr>
        </a:p>
      </dgm:t>
    </dgm:pt>
    <dgm:pt modelId="{E530E9E1-57AF-47B2-B14C-B26D18CE6968}" type="parTrans" cxnId="{520E1ED7-56D3-46A7-A6FA-F67CC09332AB}">
      <dgm:prSet/>
      <dgm:spPr/>
      <dgm:t>
        <a:bodyPr/>
        <a:lstStyle/>
        <a:p>
          <a:endParaRPr lang="en-US">
            <a:latin typeface="Arial" panose="020B0604020202020204" pitchFamily="34" charset="0"/>
            <a:cs typeface="Arial" panose="020B0604020202020204" pitchFamily="34" charset="0"/>
          </a:endParaRPr>
        </a:p>
      </dgm:t>
    </dgm:pt>
    <dgm:pt modelId="{60967F66-2D60-4AC3-B404-86309E0C812E}" type="sibTrans" cxnId="{520E1ED7-56D3-46A7-A6FA-F67CC09332AB}">
      <dgm:prSet/>
      <dgm:spPr/>
      <dgm:t>
        <a:bodyPr/>
        <a:lstStyle/>
        <a:p>
          <a:endParaRPr lang="en-US">
            <a:latin typeface="Arial" panose="020B0604020202020204" pitchFamily="34" charset="0"/>
            <a:cs typeface="Arial" panose="020B0604020202020204" pitchFamily="34" charset="0"/>
          </a:endParaRPr>
        </a:p>
      </dgm:t>
    </dgm:pt>
    <dgm:pt modelId="{A9A074FB-58F4-44F4-8EBE-F0982591A51F}">
      <dgm:prSet phldrT="[Text]"/>
      <dgm:spPr/>
      <dgm:t>
        <a:bodyPr/>
        <a:lstStyle/>
        <a:p>
          <a:r>
            <a:rPr lang="en-US" dirty="0" smtClean="0">
              <a:latin typeface="Arial" panose="020B0604020202020204" pitchFamily="34" charset="0"/>
              <a:cs typeface="Arial" panose="020B0604020202020204" pitchFamily="34" charset="0"/>
            </a:rPr>
            <a:t>Data dictionaries</a:t>
          </a:r>
          <a:endParaRPr lang="en-US" dirty="0">
            <a:latin typeface="Arial" panose="020B0604020202020204" pitchFamily="34" charset="0"/>
            <a:cs typeface="Arial" panose="020B0604020202020204" pitchFamily="34" charset="0"/>
          </a:endParaRPr>
        </a:p>
      </dgm:t>
    </dgm:pt>
    <dgm:pt modelId="{739DA669-86D9-40EE-89CD-00445507D901}" type="parTrans" cxnId="{C3667A3B-262B-49E7-8A12-FEF1BAF565A5}">
      <dgm:prSet/>
      <dgm:spPr/>
      <dgm:t>
        <a:bodyPr/>
        <a:lstStyle/>
        <a:p>
          <a:endParaRPr lang="en-US">
            <a:latin typeface="Arial" panose="020B0604020202020204" pitchFamily="34" charset="0"/>
            <a:cs typeface="Arial" panose="020B0604020202020204" pitchFamily="34" charset="0"/>
          </a:endParaRPr>
        </a:p>
      </dgm:t>
    </dgm:pt>
    <dgm:pt modelId="{0DBB8FCD-0799-4D42-ADA6-201293DFBD48}" type="sibTrans" cxnId="{C3667A3B-262B-49E7-8A12-FEF1BAF565A5}">
      <dgm:prSet/>
      <dgm:spPr/>
      <dgm:t>
        <a:bodyPr/>
        <a:lstStyle/>
        <a:p>
          <a:endParaRPr lang="en-US">
            <a:latin typeface="Arial" panose="020B0604020202020204" pitchFamily="34" charset="0"/>
            <a:cs typeface="Arial" panose="020B0604020202020204" pitchFamily="34" charset="0"/>
          </a:endParaRPr>
        </a:p>
      </dgm:t>
    </dgm:pt>
    <dgm:pt modelId="{0010EE97-963D-424F-ADDF-FE9D4E098C3D}">
      <dgm:prSet/>
      <dgm:spPr/>
      <dgm:t>
        <a:bodyPr/>
        <a:lstStyle/>
        <a:p>
          <a:r>
            <a:rPr lang="en-US" dirty="0" smtClean="0">
              <a:latin typeface="Arial" panose="020B0604020202020204" pitchFamily="34" charset="0"/>
              <a:cs typeface="Arial" panose="020B0604020202020204" pitchFamily="34" charset="0"/>
            </a:rPr>
            <a:t>Communication strategies</a:t>
          </a:r>
          <a:endParaRPr lang="en-US" dirty="0">
            <a:latin typeface="Arial" panose="020B0604020202020204" pitchFamily="34" charset="0"/>
            <a:cs typeface="Arial" panose="020B0604020202020204" pitchFamily="34" charset="0"/>
          </a:endParaRPr>
        </a:p>
      </dgm:t>
    </dgm:pt>
    <dgm:pt modelId="{27129E70-C001-4B61-8715-5131B346F1F9}" type="parTrans" cxnId="{45980B6B-EFF0-4A37-BAFF-B135D0D0C8E4}">
      <dgm:prSet/>
      <dgm:spPr/>
      <dgm:t>
        <a:bodyPr/>
        <a:lstStyle/>
        <a:p>
          <a:endParaRPr lang="en-US">
            <a:latin typeface="Arial" panose="020B0604020202020204" pitchFamily="34" charset="0"/>
            <a:cs typeface="Arial" panose="020B0604020202020204" pitchFamily="34" charset="0"/>
          </a:endParaRPr>
        </a:p>
      </dgm:t>
    </dgm:pt>
    <dgm:pt modelId="{4AF21DE0-B73D-45A6-973D-544C54517008}" type="sibTrans" cxnId="{45980B6B-EFF0-4A37-BAFF-B135D0D0C8E4}">
      <dgm:prSet/>
      <dgm:spPr/>
      <dgm:t>
        <a:bodyPr/>
        <a:lstStyle/>
        <a:p>
          <a:endParaRPr lang="en-US">
            <a:latin typeface="Arial" panose="020B0604020202020204" pitchFamily="34" charset="0"/>
            <a:cs typeface="Arial" panose="020B0604020202020204" pitchFamily="34" charset="0"/>
          </a:endParaRPr>
        </a:p>
      </dgm:t>
    </dgm:pt>
    <dgm:pt modelId="{65DEEEDB-F699-4FFF-B6DD-E5D48F7A90A7}">
      <dgm:prSet phldrT="[Text]"/>
      <dgm:spPr/>
      <dgm:t>
        <a:bodyPr/>
        <a:lstStyle/>
        <a:p>
          <a:endParaRPr lang="en-US" dirty="0">
            <a:latin typeface="Arial" panose="020B0604020202020204" pitchFamily="34" charset="0"/>
            <a:cs typeface="Arial" panose="020B0604020202020204" pitchFamily="34" charset="0"/>
          </a:endParaRPr>
        </a:p>
      </dgm:t>
    </dgm:pt>
    <dgm:pt modelId="{1C751E1B-74AF-4364-AB51-86D8BDFD24B6}" type="parTrans" cxnId="{081845ED-BBAD-4E27-810C-F665367118DB}">
      <dgm:prSet/>
      <dgm:spPr/>
      <dgm:t>
        <a:bodyPr/>
        <a:lstStyle/>
        <a:p>
          <a:endParaRPr lang="en-US"/>
        </a:p>
      </dgm:t>
    </dgm:pt>
    <dgm:pt modelId="{5CD8DFBC-2C5B-448B-A552-ADD7F20AE1AD}" type="sibTrans" cxnId="{081845ED-BBAD-4E27-810C-F665367118DB}">
      <dgm:prSet/>
      <dgm:spPr/>
      <dgm:t>
        <a:bodyPr/>
        <a:lstStyle/>
        <a:p>
          <a:endParaRPr lang="en-US"/>
        </a:p>
      </dgm:t>
    </dgm:pt>
    <dgm:pt modelId="{D09837A2-1C6D-4EB7-AA34-0459D795A071}">
      <dgm:prSet phldrT="[Text]"/>
      <dgm:spPr/>
      <dgm:t>
        <a:bodyPr/>
        <a:lstStyle/>
        <a:p>
          <a:endParaRPr lang="en-US" dirty="0">
            <a:latin typeface="Arial" panose="020B0604020202020204" pitchFamily="34" charset="0"/>
            <a:cs typeface="Arial" panose="020B0604020202020204" pitchFamily="34" charset="0"/>
          </a:endParaRPr>
        </a:p>
      </dgm:t>
    </dgm:pt>
    <dgm:pt modelId="{4FBF4448-8352-4BA5-BEFC-7940750902DA}" type="parTrans" cxnId="{9366C0C7-BC78-40C7-88EF-0251B4C6B062}">
      <dgm:prSet/>
      <dgm:spPr/>
      <dgm:t>
        <a:bodyPr/>
        <a:lstStyle/>
        <a:p>
          <a:endParaRPr lang="en-US"/>
        </a:p>
      </dgm:t>
    </dgm:pt>
    <dgm:pt modelId="{690F3C24-D8E1-4634-885A-1E88D6CFE874}" type="sibTrans" cxnId="{9366C0C7-BC78-40C7-88EF-0251B4C6B062}">
      <dgm:prSet/>
      <dgm:spPr/>
      <dgm:t>
        <a:bodyPr/>
        <a:lstStyle/>
        <a:p>
          <a:endParaRPr lang="en-US"/>
        </a:p>
      </dgm:t>
    </dgm:pt>
    <dgm:pt modelId="{AFA72993-5B83-4AE4-B913-8DF9590CA28F}">
      <dgm:prSet phldrT="[Text]"/>
      <dgm:spPr/>
      <dgm:t>
        <a:bodyPr/>
        <a:lstStyle/>
        <a:p>
          <a:endParaRPr lang="en-US" dirty="0">
            <a:latin typeface="Arial" panose="020B0604020202020204" pitchFamily="34" charset="0"/>
            <a:cs typeface="Arial" panose="020B0604020202020204" pitchFamily="34" charset="0"/>
          </a:endParaRPr>
        </a:p>
      </dgm:t>
    </dgm:pt>
    <dgm:pt modelId="{007D5870-21C3-4327-B9BD-47446C4EC10D}" type="parTrans" cxnId="{B6DB6B13-5F2F-4E91-B960-F684DC5A381E}">
      <dgm:prSet/>
      <dgm:spPr/>
      <dgm:t>
        <a:bodyPr/>
        <a:lstStyle/>
        <a:p>
          <a:endParaRPr lang="en-US"/>
        </a:p>
      </dgm:t>
    </dgm:pt>
    <dgm:pt modelId="{A1709B56-7726-4239-8F4D-606CA7C82E2C}" type="sibTrans" cxnId="{B6DB6B13-5F2F-4E91-B960-F684DC5A381E}">
      <dgm:prSet/>
      <dgm:spPr/>
      <dgm:t>
        <a:bodyPr/>
        <a:lstStyle/>
        <a:p>
          <a:endParaRPr lang="en-US"/>
        </a:p>
      </dgm:t>
    </dgm:pt>
    <dgm:pt modelId="{2214FE15-5762-4017-ACAC-15F31D3D246F}">
      <dgm:prSet phldrT="[Text]"/>
      <dgm:spPr/>
      <dgm:t>
        <a:bodyPr/>
        <a:lstStyle/>
        <a:p>
          <a:endParaRPr lang="en-US" dirty="0">
            <a:latin typeface="Arial" panose="020B0604020202020204" pitchFamily="34" charset="0"/>
            <a:cs typeface="Arial" panose="020B0604020202020204" pitchFamily="34" charset="0"/>
          </a:endParaRPr>
        </a:p>
      </dgm:t>
    </dgm:pt>
    <dgm:pt modelId="{D66BBF7C-FEA8-4C54-9FDE-C466219A8CE5}" type="parTrans" cxnId="{2A4365AF-DE48-45F9-AEAF-D91C694D7A08}">
      <dgm:prSet/>
      <dgm:spPr/>
      <dgm:t>
        <a:bodyPr/>
        <a:lstStyle/>
        <a:p>
          <a:endParaRPr lang="en-US"/>
        </a:p>
      </dgm:t>
    </dgm:pt>
    <dgm:pt modelId="{1089A3B4-CB0B-4D7F-8420-75191AF8ABD1}" type="sibTrans" cxnId="{2A4365AF-DE48-45F9-AEAF-D91C694D7A08}">
      <dgm:prSet/>
      <dgm:spPr/>
      <dgm:t>
        <a:bodyPr/>
        <a:lstStyle/>
        <a:p>
          <a:endParaRPr lang="en-US"/>
        </a:p>
      </dgm:t>
    </dgm:pt>
    <dgm:pt modelId="{7C01CFC6-9064-41D5-B412-A96207B57BD3}">
      <dgm:prSet phldrT="[Text]"/>
      <dgm:spPr/>
      <dgm:t>
        <a:bodyPr/>
        <a:lstStyle/>
        <a:p>
          <a:r>
            <a:rPr lang="en-US" dirty="0" smtClean="0">
              <a:latin typeface="Arial" panose="020B0604020202020204" pitchFamily="34" charset="0"/>
              <a:cs typeface="Arial" panose="020B0604020202020204" pitchFamily="34" charset="0"/>
            </a:rPr>
            <a:t>Information security council/program</a:t>
          </a:r>
          <a:endParaRPr lang="en-US" dirty="0">
            <a:latin typeface="Arial" panose="020B0604020202020204" pitchFamily="34" charset="0"/>
            <a:cs typeface="Arial" panose="020B0604020202020204" pitchFamily="34" charset="0"/>
          </a:endParaRPr>
        </a:p>
      </dgm:t>
    </dgm:pt>
    <dgm:pt modelId="{D63955BC-C76A-4379-A81B-2FEF1A0E7FB3}" type="parTrans" cxnId="{AD4AF1C7-4961-4C33-9138-D71EDB4A075D}">
      <dgm:prSet/>
      <dgm:spPr/>
      <dgm:t>
        <a:bodyPr/>
        <a:lstStyle/>
        <a:p>
          <a:endParaRPr lang="en-US"/>
        </a:p>
      </dgm:t>
    </dgm:pt>
    <dgm:pt modelId="{853C6BAD-CDEC-4917-AD5A-BB84B7865206}" type="sibTrans" cxnId="{AD4AF1C7-4961-4C33-9138-D71EDB4A075D}">
      <dgm:prSet/>
      <dgm:spPr/>
      <dgm:t>
        <a:bodyPr/>
        <a:lstStyle/>
        <a:p>
          <a:endParaRPr lang="en-US"/>
        </a:p>
      </dgm:t>
    </dgm:pt>
    <dgm:pt modelId="{740D4703-8D7C-416E-A88C-8FCA15F15709}">
      <dgm:prSet phldrT="[Text]"/>
      <dgm:spPr/>
      <dgm:t>
        <a:bodyPr/>
        <a:lstStyle/>
        <a:p>
          <a:endParaRPr lang="en-US" dirty="0">
            <a:latin typeface="Arial" panose="020B0604020202020204" pitchFamily="34" charset="0"/>
            <a:cs typeface="Arial" panose="020B0604020202020204" pitchFamily="34" charset="0"/>
          </a:endParaRPr>
        </a:p>
      </dgm:t>
    </dgm:pt>
    <dgm:pt modelId="{561ECCB5-DC91-433C-9047-362690C00583}" type="parTrans" cxnId="{AB3D2A69-5E01-4AE6-8648-B1947F9F1C68}">
      <dgm:prSet/>
      <dgm:spPr/>
      <dgm:t>
        <a:bodyPr/>
        <a:lstStyle/>
        <a:p>
          <a:endParaRPr lang="en-US"/>
        </a:p>
      </dgm:t>
    </dgm:pt>
    <dgm:pt modelId="{F10A23FC-1F99-4778-851A-D9E28ADC8B36}" type="sibTrans" cxnId="{AB3D2A69-5E01-4AE6-8648-B1947F9F1C68}">
      <dgm:prSet/>
      <dgm:spPr/>
      <dgm:t>
        <a:bodyPr/>
        <a:lstStyle/>
        <a:p>
          <a:endParaRPr lang="en-US"/>
        </a:p>
      </dgm:t>
    </dgm:pt>
    <dgm:pt modelId="{1F19B466-24D5-4AAB-9719-DC9B7611B0FD}">
      <dgm:prSet phldrT="[Text]"/>
      <dgm:spPr/>
      <dgm:t>
        <a:bodyPr/>
        <a:lstStyle/>
        <a:p>
          <a:r>
            <a:rPr lang="en-US" dirty="0" smtClean="0">
              <a:latin typeface="Arial" panose="020B0604020202020204" pitchFamily="34" charset="0"/>
              <a:cs typeface="Arial" panose="020B0604020202020204" pitchFamily="34" charset="0"/>
            </a:rPr>
            <a:t>Senior leadership [buy-in]</a:t>
          </a:r>
          <a:endParaRPr lang="en-US" dirty="0">
            <a:latin typeface="Arial" panose="020B0604020202020204" pitchFamily="34" charset="0"/>
            <a:cs typeface="Arial" panose="020B0604020202020204" pitchFamily="34" charset="0"/>
          </a:endParaRPr>
        </a:p>
      </dgm:t>
    </dgm:pt>
    <dgm:pt modelId="{2FED3EAA-211A-4338-BA35-FF8C34DD80F0}" type="parTrans" cxnId="{E3A5E96C-57E9-4B7B-A5F0-B07B8ABF2F2F}">
      <dgm:prSet/>
      <dgm:spPr/>
      <dgm:t>
        <a:bodyPr/>
        <a:lstStyle/>
        <a:p>
          <a:endParaRPr lang="en-US"/>
        </a:p>
      </dgm:t>
    </dgm:pt>
    <dgm:pt modelId="{51EA565F-0A6E-4AD3-9389-9A1C9BD2579B}" type="sibTrans" cxnId="{E3A5E96C-57E9-4B7B-A5F0-B07B8ABF2F2F}">
      <dgm:prSet/>
      <dgm:spPr/>
      <dgm:t>
        <a:bodyPr/>
        <a:lstStyle/>
        <a:p>
          <a:endParaRPr lang="en-US"/>
        </a:p>
      </dgm:t>
    </dgm:pt>
    <dgm:pt modelId="{4746F920-B571-40E2-9829-DE11CF841D86}">
      <dgm:prSet phldrT="[Text]"/>
      <dgm:spPr/>
      <dgm:t>
        <a:bodyPr/>
        <a:lstStyle/>
        <a:p>
          <a:endParaRPr lang="en-US" dirty="0">
            <a:latin typeface="Arial" panose="020B0604020202020204" pitchFamily="34" charset="0"/>
            <a:cs typeface="Arial" panose="020B0604020202020204" pitchFamily="34" charset="0"/>
          </a:endParaRPr>
        </a:p>
      </dgm:t>
    </dgm:pt>
    <dgm:pt modelId="{E4648F6C-57EC-45D2-B590-CCF102F1372C}" type="parTrans" cxnId="{7B70ADC9-B99E-4D97-BA97-9A09F174A9FC}">
      <dgm:prSet/>
      <dgm:spPr/>
      <dgm:t>
        <a:bodyPr/>
        <a:lstStyle/>
        <a:p>
          <a:endParaRPr lang="en-US"/>
        </a:p>
      </dgm:t>
    </dgm:pt>
    <dgm:pt modelId="{4641298B-EF3F-496F-AC2D-501EDB26AFCA}" type="sibTrans" cxnId="{7B70ADC9-B99E-4D97-BA97-9A09F174A9FC}">
      <dgm:prSet/>
      <dgm:spPr/>
      <dgm:t>
        <a:bodyPr/>
        <a:lstStyle/>
        <a:p>
          <a:endParaRPr lang="en-US"/>
        </a:p>
      </dgm:t>
    </dgm:pt>
    <dgm:pt modelId="{303837BE-F5A0-4B33-9FDC-4A48BD6A6B91}">
      <dgm:prSet phldrT="[Text]"/>
      <dgm:spPr/>
      <dgm:t>
        <a:bodyPr/>
        <a:lstStyle/>
        <a:p>
          <a:r>
            <a:rPr lang="en-US" dirty="0" smtClean="0">
              <a:latin typeface="Arial" panose="020B0604020202020204" pitchFamily="34" charset="0"/>
              <a:cs typeface="Arial" panose="020B0604020202020204" pitchFamily="34" charset="0"/>
            </a:rPr>
            <a:t>Positions/office to support DG</a:t>
          </a:r>
          <a:endParaRPr lang="en-US" dirty="0">
            <a:latin typeface="Arial" panose="020B0604020202020204" pitchFamily="34" charset="0"/>
            <a:cs typeface="Arial" panose="020B0604020202020204" pitchFamily="34" charset="0"/>
          </a:endParaRPr>
        </a:p>
      </dgm:t>
    </dgm:pt>
    <dgm:pt modelId="{14968364-C47A-4773-8D35-E7CD85C85C45}" type="parTrans" cxnId="{9491B6CB-5B35-4C16-82AB-04E6581B26F4}">
      <dgm:prSet/>
      <dgm:spPr/>
      <dgm:t>
        <a:bodyPr/>
        <a:lstStyle/>
        <a:p>
          <a:endParaRPr lang="en-US"/>
        </a:p>
      </dgm:t>
    </dgm:pt>
    <dgm:pt modelId="{8D491463-BF9B-45CA-B9A5-B6D9EA5522D7}" type="sibTrans" cxnId="{9491B6CB-5B35-4C16-82AB-04E6581B26F4}">
      <dgm:prSet/>
      <dgm:spPr/>
      <dgm:t>
        <a:bodyPr/>
        <a:lstStyle/>
        <a:p>
          <a:endParaRPr lang="en-US"/>
        </a:p>
      </dgm:t>
    </dgm:pt>
    <dgm:pt modelId="{0A1A1FA6-2BE3-4B05-907F-45F792036E3B}">
      <dgm:prSet phldrT="[Text]"/>
      <dgm:spPr/>
      <dgm:t>
        <a:bodyPr/>
        <a:lstStyle/>
        <a:p>
          <a:endParaRPr lang="en-US" dirty="0">
            <a:latin typeface="Arial" panose="020B0604020202020204" pitchFamily="34" charset="0"/>
            <a:cs typeface="Arial" panose="020B0604020202020204" pitchFamily="34" charset="0"/>
          </a:endParaRPr>
        </a:p>
      </dgm:t>
    </dgm:pt>
    <dgm:pt modelId="{DC0FDE82-4D41-4145-8CC4-8D63C2C31D73}" type="parTrans" cxnId="{9C2AFB66-AF83-4AF9-915D-4BE1F7A46C49}">
      <dgm:prSet/>
      <dgm:spPr/>
      <dgm:t>
        <a:bodyPr/>
        <a:lstStyle/>
        <a:p>
          <a:endParaRPr lang="en-US"/>
        </a:p>
      </dgm:t>
    </dgm:pt>
    <dgm:pt modelId="{D2ABF3E8-D907-4581-AA55-665A28E3D8E3}" type="sibTrans" cxnId="{9C2AFB66-AF83-4AF9-915D-4BE1F7A46C49}">
      <dgm:prSet/>
      <dgm:spPr/>
      <dgm:t>
        <a:bodyPr/>
        <a:lstStyle/>
        <a:p>
          <a:endParaRPr lang="en-US"/>
        </a:p>
      </dgm:t>
    </dgm:pt>
    <dgm:pt modelId="{58640FB9-4E2D-4687-B5E1-B5698B927ADC}" type="pres">
      <dgm:prSet presAssocID="{47B64396-E3A2-4BFA-982F-28EAAECD3183}" presName="Name0" presStyleCnt="0">
        <dgm:presLayoutVars>
          <dgm:dir/>
          <dgm:animLvl val="lvl"/>
          <dgm:resizeHandles val="exact"/>
        </dgm:presLayoutVars>
      </dgm:prSet>
      <dgm:spPr/>
      <dgm:t>
        <a:bodyPr/>
        <a:lstStyle/>
        <a:p>
          <a:endParaRPr lang="en-US"/>
        </a:p>
      </dgm:t>
    </dgm:pt>
    <dgm:pt modelId="{650DA3B0-8544-40BB-BFFB-C99F44552A4F}" type="pres">
      <dgm:prSet presAssocID="{136695BD-FD40-4E9B-8994-068B71641B36}" presName="composite" presStyleCnt="0"/>
      <dgm:spPr/>
      <dgm:t>
        <a:bodyPr/>
        <a:lstStyle/>
        <a:p>
          <a:endParaRPr lang="en-US"/>
        </a:p>
      </dgm:t>
    </dgm:pt>
    <dgm:pt modelId="{48302158-5669-4883-A75A-087BFCBA5DBE}" type="pres">
      <dgm:prSet presAssocID="{136695BD-FD40-4E9B-8994-068B71641B36}" presName="parTx" presStyleLbl="alignNode1" presStyleIdx="0" presStyleCnt="3">
        <dgm:presLayoutVars>
          <dgm:chMax val="0"/>
          <dgm:chPref val="0"/>
          <dgm:bulletEnabled val="1"/>
        </dgm:presLayoutVars>
      </dgm:prSet>
      <dgm:spPr/>
      <dgm:t>
        <a:bodyPr/>
        <a:lstStyle/>
        <a:p>
          <a:endParaRPr lang="en-US"/>
        </a:p>
      </dgm:t>
    </dgm:pt>
    <dgm:pt modelId="{C20AD40B-453A-496E-A10D-EA945EEFA04C}" type="pres">
      <dgm:prSet presAssocID="{136695BD-FD40-4E9B-8994-068B71641B36}" presName="desTx" presStyleLbl="alignAccFollowNode1" presStyleIdx="0" presStyleCnt="3" custScaleX="99221">
        <dgm:presLayoutVars>
          <dgm:bulletEnabled val="1"/>
        </dgm:presLayoutVars>
      </dgm:prSet>
      <dgm:spPr/>
      <dgm:t>
        <a:bodyPr/>
        <a:lstStyle/>
        <a:p>
          <a:endParaRPr lang="en-US"/>
        </a:p>
      </dgm:t>
    </dgm:pt>
    <dgm:pt modelId="{7A612F4E-61E9-4338-9536-28A85253B4CF}" type="pres">
      <dgm:prSet presAssocID="{73C6FCE6-F3CA-486E-8CB5-8350945D8E2B}" presName="space" presStyleCnt="0"/>
      <dgm:spPr/>
      <dgm:t>
        <a:bodyPr/>
        <a:lstStyle/>
        <a:p>
          <a:endParaRPr lang="en-US"/>
        </a:p>
      </dgm:t>
    </dgm:pt>
    <dgm:pt modelId="{64C4EE7E-3460-422B-9D59-C27D8CCA49C9}" type="pres">
      <dgm:prSet presAssocID="{57C5B4DE-AB4D-4567-96B2-A38F76CC0198}" presName="composite" presStyleCnt="0"/>
      <dgm:spPr/>
      <dgm:t>
        <a:bodyPr/>
        <a:lstStyle/>
        <a:p>
          <a:endParaRPr lang="en-US"/>
        </a:p>
      </dgm:t>
    </dgm:pt>
    <dgm:pt modelId="{52AD051F-398F-41DC-9C90-1BE055D3D550}" type="pres">
      <dgm:prSet presAssocID="{57C5B4DE-AB4D-4567-96B2-A38F76CC0198}" presName="parTx" presStyleLbl="alignNode1" presStyleIdx="1" presStyleCnt="3" custScaleX="104649">
        <dgm:presLayoutVars>
          <dgm:chMax val="0"/>
          <dgm:chPref val="0"/>
          <dgm:bulletEnabled val="1"/>
        </dgm:presLayoutVars>
      </dgm:prSet>
      <dgm:spPr/>
      <dgm:t>
        <a:bodyPr/>
        <a:lstStyle/>
        <a:p>
          <a:endParaRPr lang="en-US"/>
        </a:p>
      </dgm:t>
    </dgm:pt>
    <dgm:pt modelId="{89FD17A1-CDFF-4459-9BDE-5318444DE2F5}" type="pres">
      <dgm:prSet presAssocID="{57C5B4DE-AB4D-4567-96B2-A38F76CC0198}" presName="desTx" presStyleLbl="alignAccFollowNode1" presStyleIdx="1" presStyleCnt="3" custScaleX="104507">
        <dgm:presLayoutVars>
          <dgm:bulletEnabled val="1"/>
        </dgm:presLayoutVars>
      </dgm:prSet>
      <dgm:spPr/>
      <dgm:t>
        <a:bodyPr/>
        <a:lstStyle/>
        <a:p>
          <a:endParaRPr lang="en-US"/>
        </a:p>
      </dgm:t>
    </dgm:pt>
    <dgm:pt modelId="{520F7679-CED4-45D2-842B-7E2DB03AAC9E}" type="pres">
      <dgm:prSet presAssocID="{2C3A6D5D-1969-4A14-A19B-20C0E4B3EBD3}" presName="space" presStyleCnt="0"/>
      <dgm:spPr/>
      <dgm:t>
        <a:bodyPr/>
        <a:lstStyle/>
        <a:p>
          <a:endParaRPr lang="en-US"/>
        </a:p>
      </dgm:t>
    </dgm:pt>
    <dgm:pt modelId="{5F91C4F8-49D1-4DD0-B370-A062B4C5C66A}" type="pres">
      <dgm:prSet presAssocID="{353A9251-677E-43F5-88F9-4B407B200943}" presName="composite" presStyleCnt="0"/>
      <dgm:spPr/>
      <dgm:t>
        <a:bodyPr/>
        <a:lstStyle/>
        <a:p>
          <a:endParaRPr lang="en-US"/>
        </a:p>
      </dgm:t>
    </dgm:pt>
    <dgm:pt modelId="{F2B5DC8A-A487-4754-967A-8637F5F9E9FB}" type="pres">
      <dgm:prSet presAssocID="{353A9251-677E-43F5-88F9-4B407B200943}" presName="parTx" presStyleLbl="alignNode1" presStyleIdx="2" presStyleCnt="3">
        <dgm:presLayoutVars>
          <dgm:chMax val="0"/>
          <dgm:chPref val="0"/>
          <dgm:bulletEnabled val="1"/>
        </dgm:presLayoutVars>
      </dgm:prSet>
      <dgm:spPr/>
      <dgm:t>
        <a:bodyPr/>
        <a:lstStyle/>
        <a:p>
          <a:endParaRPr lang="en-US"/>
        </a:p>
      </dgm:t>
    </dgm:pt>
    <dgm:pt modelId="{66022ED1-C60E-4AA9-AFAD-C51492A7561E}" type="pres">
      <dgm:prSet presAssocID="{353A9251-677E-43F5-88F9-4B407B200943}" presName="desTx" presStyleLbl="alignAccFollowNode1" presStyleIdx="2" presStyleCnt="3">
        <dgm:presLayoutVars>
          <dgm:bulletEnabled val="1"/>
        </dgm:presLayoutVars>
      </dgm:prSet>
      <dgm:spPr/>
      <dgm:t>
        <a:bodyPr/>
        <a:lstStyle/>
        <a:p>
          <a:endParaRPr lang="en-US"/>
        </a:p>
      </dgm:t>
    </dgm:pt>
  </dgm:ptLst>
  <dgm:cxnLst>
    <dgm:cxn modelId="{E3A5E96C-57E9-4B7B-A5F0-B07B8ABF2F2F}" srcId="{57C5B4DE-AB4D-4567-96B2-A38F76CC0198}" destId="{1F19B466-24D5-4AAB-9719-DC9B7611B0FD}" srcOrd="0" destOrd="0" parTransId="{2FED3EAA-211A-4338-BA35-FF8C34DD80F0}" sibTransId="{51EA565F-0A6E-4AD3-9389-9A1C9BD2579B}"/>
    <dgm:cxn modelId="{EB9DD31B-BBAC-4CDF-BC2C-7FFD21CD2265}" type="presOf" srcId="{0010EE97-963D-424F-ADDF-FE9D4E098C3D}" destId="{C20AD40B-453A-496E-A10D-EA945EEFA04C}" srcOrd="0" destOrd="7" presId="urn:microsoft.com/office/officeart/2005/8/layout/hList1"/>
    <dgm:cxn modelId="{69731FC0-A2E1-4028-99A2-6B7189B61953}" type="presOf" srcId="{4746F920-B571-40E2-9829-DE11CF841D86}" destId="{89FD17A1-CDFF-4459-9BDE-5318444DE2F5}" srcOrd="0" destOrd="1" presId="urn:microsoft.com/office/officeart/2005/8/layout/hList1"/>
    <dgm:cxn modelId="{ACA8D49A-CF89-48ED-B17B-DBC6546FC22E}" type="presOf" srcId="{A8ADE1B5-580A-4E1F-A580-3EC0ABF15C7F}" destId="{C20AD40B-453A-496E-A10D-EA945EEFA04C}" srcOrd="0" destOrd="5" presId="urn:microsoft.com/office/officeart/2005/8/layout/hList1"/>
    <dgm:cxn modelId="{D24A6EA5-407A-43CE-9577-A642B7899067}" type="presOf" srcId="{0A1A1FA6-2BE3-4B05-907F-45F792036E3B}" destId="{89FD17A1-CDFF-4459-9BDE-5318444DE2F5}" srcOrd="0" destOrd="7" presId="urn:microsoft.com/office/officeart/2005/8/layout/hList1"/>
    <dgm:cxn modelId="{9C2AFB66-AF83-4AF9-915D-4BE1F7A46C49}" srcId="{57C5B4DE-AB4D-4567-96B2-A38F76CC0198}" destId="{0A1A1FA6-2BE3-4B05-907F-45F792036E3B}" srcOrd="7" destOrd="0" parTransId="{DC0FDE82-4D41-4145-8CC4-8D63C2C31D73}" sibTransId="{D2ABF3E8-D907-4581-AA55-665A28E3D8E3}"/>
    <dgm:cxn modelId="{073D48F3-E788-4AA7-9D17-94834AC5F97B}" type="presOf" srcId="{303837BE-F5A0-4B33-9FDC-4A48BD6A6B91}" destId="{89FD17A1-CDFF-4459-9BDE-5318444DE2F5}" srcOrd="0" destOrd="8" presId="urn:microsoft.com/office/officeart/2005/8/layout/hList1"/>
    <dgm:cxn modelId="{A2ABA4D3-1464-4FC2-B287-F1492627D9A8}" type="presOf" srcId="{353A9251-677E-43F5-88F9-4B407B200943}" destId="{F2B5DC8A-A487-4754-967A-8637F5F9E9FB}" srcOrd="0" destOrd="0" presId="urn:microsoft.com/office/officeart/2005/8/layout/hList1"/>
    <dgm:cxn modelId="{445BA5E7-CA63-45FC-A7FF-F5C372AB82D0}" type="presOf" srcId="{3AE9E360-EBF9-4B3E-BBF5-418FB6F0F09E}" destId="{C20AD40B-453A-496E-A10D-EA945EEFA04C}" srcOrd="0" destOrd="1" presId="urn:microsoft.com/office/officeart/2005/8/layout/hList1"/>
    <dgm:cxn modelId="{2A4365AF-DE48-45F9-AEAF-D91C694D7A08}" srcId="{353A9251-677E-43F5-88F9-4B407B200943}" destId="{2214FE15-5762-4017-ACAC-15F31D3D246F}" srcOrd="3" destOrd="0" parTransId="{D66BBF7C-FEA8-4C54-9FDE-C466219A8CE5}" sibTransId="{1089A3B4-CB0B-4D7F-8420-75191AF8ABD1}"/>
    <dgm:cxn modelId="{B67EC260-B816-4360-8D49-C0F7EA56E0B1}" type="presOf" srcId="{740D4703-8D7C-416E-A88C-8FCA15F15709}" destId="{89FD17A1-CDFF-4459-9BDE-5318444DE2F5}" srcOrd="0" destOrd="5" presId="urn:microsoft.com/office/officeart/2005/8/layout/hList1"/>
    <dgm:cxn modelId="{3975C677-C1F8-4E56-BA77-7E70DF5BB11B}" srcId="{57C5B4DE-AB4D-4567-96B2-A38F76CC0198}" destId="{D6F02050-665C-449D-BF22-12408583C8C8}" srcOrd="4" destOrd="0" parTransId="{F226668E-8859-4136-942D-1BA04A75FA96}" sibTransId="{E8030A2D-380F-47E7-9989-E23C680CA04E}"/>
    <dgm:cxn modelId="{AF3FEF51-3B40-4795-8D28-CA0596234A0E}" type="presOf" srcId="{D09837A2-1C6D-4EB7-AA34-0459D795A071}" destId="{89FD17A1-CDFF-4459-9BDE-5318444DE2F5}" srcOrd="0" destOrd="3" presId="urn:microsoft.com/office/officeart/2005/8/layout/hList1"/>
    <dgm:cxn modelId="{EC5DB9F6-EC6B-4786-97B8-C5C33BA71AF9}" srcId="{58581BF7-F414-4CF6-B372-BF30D019C0C2}" destId="{3AE9E360-EBF9-4B3E-BBF5-418FB6F0F09E}" srcOrd="0" destOrd="0" parTransId="{AF97C6B1-5A88-4956-96B0-1D86DDFFC8BA}" sibTransId="{2B2B602B-C09D-47D6-8507-8C4F1BFABA3B}"/>
    <dgm:cxn modelId="{C3667A3B-262B-49E7-8A12-FEF1BAF565A5}" srcId="{136695BD-FD40-4E9B-8994-068B71641B36}" destId="{A9A074FB-58F4-44F4-8EBE-F0982591A51F}" srcOrd="2" destOrd="0" parTransId="{739DA669-86D9-40EE-89CD-00445507D901}" sibTransId="{0DBB8FCD-0799-4D42-ADA6-201293DFBD48}"/>
    <dgm:cxn modelId="{41315660-24F0-4D66-A7E1-98BFFBE5A59C}" type="presOf" srcId="{D159743D-5CC4-4D7B-9218-FFCBB66831E9}" destId="{C20AD40B-453A-496E-A10D-EA945EEFA04C}" srcOrd="0" destOrd="2" presId="urn:microsoft.com/office/officeart/2005/8/layout/hList1"/>
    <dgm:cxn modelId="{D2C8D85F-566C-410E-A065-48C7CBC296B2}" type="presOf" srcId="{867D6F43-F58A-4076-B659-AE69F2EC6BFD}" destId="{66022ED1-C60E-4AA9-AFAD-C51492A7561E}" srcOrd="0" destOrd="4" presId="urn:microsoft.com/office/officeart/2005/8/layout/hList1"/>
    <dgm:cxn modelId="{9366C0C7-BC78-40C7-88EF-0251B4C6B062}" srcId="{57C5B4DE-AB4D-4567-96B2-A38F76CC0198}" destId="{D09837A2-1C6D-4EB7-AA34-0459D795A071}" srcOrd="3" destOrd="0" parTransId="{4FBF4448-8352-4BA5-BEFC-7940750902DA}" sibTransId="{690F3C24-D8E1-4634-885A-1E88D6CFE874}"/>
    <dgm:cxn modelId="{081845ED-BBAD-4E27-810C-F665367118DB}" srcId="{58581BF7-F414-4CF6-B372-BF30D019C0C2}" destId="{65DEEEDB-F699-4FFF-B6DD-E5D48F7A90A7}" srcOrd="3" destOrd="0" parTransId="{1C751E1B-74AF-4364-AB51-86D8BDFD24B6}" sibTransId="{5CD8DFBC-2C5B-448B-A552-ADD7F20AE1AD}"/>
    <dgm:cxn modelId="{C694C469-C27F-47B3-A5E9-EB89B5AC6E99}" type="presOf" srcId="{558D9104-5B0A-4541-BE49-2BC58A09C9CD}" destId="{66022ED1-C60E-4AA9-AFAD-C51492A7561E}" srcOrd="0" destOrd="2" presId="urn:microsoft.com/office/officeart/2005/8/layout/hList1"/>
    <dgm:cxn modelId="{91C3BB32-3D0C-41F3-A333-3E3FE9625602}" srcId="{47B64396-E3A2-4BFA-982F-28EAAECD3183}" destId="{136695BD-FD40-4E9B-8994-068B71641B36}" srcOrd="0" destOrd="0" parTransId="{6B734DD4-A0F6-4159-B7DF-93950714EE15}" sibTransId="{73C6FCE6-F3CA-486E-8CB5-8350945D8E2B}"/>
    <dgm:cxn modelId="{34FD55AC-DA38-45FC-9DC9-EB8DE92D4D79}" type="presOf" srcId="{61EAD910-7434-4713-90E9-66A80A3BFCB6}" destId="{89FD17A1-CDFF-4459-9BDE-5318444DE2F5}" srcOrd="0" destOrd="2" presId="urn:microsoft.com/office/officeart/2005/8/layout/hList1"/>
    <dgm:cxn modelId="{520E1ED7-56D3-46A7-A6FA-F67CC09332AB}" srcId="{58581BF7-F414-4CF6-B372-BF30D019C0C2}" destId="{E0171415-39B4-4D20-A0AC-40096FCAA72C}" srcOrd="2" destOrd="0" parTransId="{E530E9E1-57AF-47B2-B14C-B26D18CE6968}" sibTransId="{60967F66-2D60-4AC3-B404-86309E0C812E}"/>
    <dgm:cxn modelId="{E9E38358-3785-40AB-9810-E41F004D2668}" type="presOf" srcId="{AFA72993-5B83-4AE4-B913-8DF9590CA28F}" destId="{66022ED1-C60E-4AA9-AFAD-C51492A7561E}" srcOrd="0" destOrd="1" presId="urn:microsoft.com/office/officeart/2005/8/layout/hList1"/>
    <dgm:cxn modelId="{F5F2869A-47D9-4400-931B-F25FA4773028}" type="presOf" srcId="{D6F02050-665C-449D-BF22-12408583C8C8}" destId="{89FD17A1-CDFF-4459-9BDE-5318444DE2F5}" srcOrd="0" destOrd="4" presId="urn:microsoft.com/office/officeart/2005/8/layout/hList1"/>
    <dgm:cxn modelId="{E7EA98DA-0EAE-43DE-9488-EEC0B8D72E99}" srcId="{58581BF7-F414-4CF6-B372-BF30D019C0C2}" destId="{D159743D-5CC4-4D7B-9218-FFCBB66831E9}" srcOrd="1" destOrd="0" parTransId="{7FAEB30A-EBD9-43EC-B61E-74226054AA38}" sibTransId="{3D4A03A3-1F79-45C3-BE14-7A99A159DB60}"/>
    <dgm:cxn modelId="{AB3D2A69-5E01-4AE6-8648-B1947F9F1C68}" srcId="{57C5B4DE-AB4D-4567-96B2-A38F76CC0198}" destId="{740D4703-8D7C-416E-A88C-8FCA15F15709}" srcOrd="5" destOrd="0" parTransId="{561ECCB5-DC91-433C-9047-362690C00583}" sibTransId="{F10A23FC-1F99-4778-851A-D9E28ADC8B36}"/>
    <dgm:cxn modelId="{2DB8FBD5-CE3C-403F-AC27-258A0F1FD267}" type="presOf" srcId="{58581BF7-F414-4CF6-B372-BF30D019C0C2}" destId="{C20AD40B-453A-496E-A10D-EA945EEFA04C}" srcOrd="0" destOrd="0" presId="urn:microsoft.com/office/officeart/2005/8/layout/hList1"/>
    <dgm:cxn modelId="{B6DB6B13-5F2F-4E91-B960-F684DC5A381E}" srcId="{353A9251-677E-43F5-88F9-4B407B200943}" destId="{AFA72993-5B83-4AE4-B913-8DF9590CA28F}" srcOrd="1" destOrd="0" parTransId="{007D5870-21C3-4327-B9BD-47446C4EC10D}" sibTransId="{A1709B56-7726-4239-8F4D-606CA7C82E2C}"/>
    <dgm:cxn modelId="{BB59037E-DED4-478E-A312-2C8389EC5E62}" type="presOf" srcId="{1F19B466-24D5-4AAB-9719-DC9B7611B0FD}" destId="{89FD17A1-CDFF-4459-9BDE-5318444DE2F5}" srcOrd="0" destOrd="0" presId="urn:microsoft.com/office/officeart/2005/8/layout/hList1"/>
    <dgm:cxn modelId="{40110D5C-AB58-420C-B5A6-33C588D506B0}" srcId="{136695BD-FD40-4E9B-8994-068B71641B36}" destId="{58581BF7-F414-4CF6-B372-BF30D019C0C2}" srcOrd="0" destOrd="0" parTransId="{7845D953-3D4C-4D4E-96D0-F052EDA04FC0}" sibTransId="{6D2EAE57-D57D-4561-9381-A25CF4204621}"/>
    <dgm:cxn modelId="{E935AA1A-3406-403C-9755-8D7FEC55B986}" srcId="{136695BD-FD40-4E9B-8994-068B71641B36}" destId="{A8ADE1B5-580A-4E1F-A580-3EC0ABF15C7F}" srcOrd="1" destOrd="0" parTransId="{FF73356E-7E39-4586-BC15-8197C195E953}" sibTransId="{304B4DC7-0ED3-4685-BCAB-37C7881D2AEF}"/>
    <dgm:cxn modelId="{C073AF02-0AE4-48EF-BDFF-20365D238939}" type="presOf" srcId="{65DEEEDB-F699-4FFF-B6DD-E5D48F7A90A7}" destId="{C20AD40B-453A-496E-A10D-EA945EEFA04C}" srcOrd="0" destOrd="4" presId="urn:microsoft.com/office/officeart/2005/8/layout/hList1"/>
    <dgm:cxn modelId="{AD4AF1C7-4961-4C33-9138-D71EDB4A075D}" srcId="{57C5B4DE-AB4D-4567-96B2-A38F76CC0198}" destId="{7C01CFC6-9064-41D5-B412-A96207B57BD3}" srcOrd="6" destOrd="0" parTransId="{D63955BC-C76A-4379-A81B-2FEF1A0E7FB3}" sibTransId="{853C6BAD-CDEC-4917-AD5A-BB84B7865206}"/>
    <dgm:cxn modelId="{45980B6B-EFF0-4A37-BAFF-B135D0D0C8E4}" srcId="{136695BD-FD40-4E9B-8994-068B71641B36}" destId="{0010EE97-963D-424F-ADDF-FE9D4E098C3D}" srcOrd="3" destOrd="0" parTransId="{27129E70-C001-4B61-8715-5131B346F1F9}" sibTransId="{4AF21DE0-B73D-45A6-973D-544C54517008}"/>
    <dgm:cxn modelId="{C9450BE3-FA36-4A99-881E-845C30BF0A9D}" srcId="{47B64396-E3A2-4BFA-982F-28EAAECD3183}" destId="{353A9251-677E-43F5-88F9-4B407B200943}" srcOrd="2" destOrd="0" parTransId="{011D7657-C944-4687-9094-10BA0E73F8EA}" sibTransId="{C3E67705-18DA-4A77-A9CF-F4727B6C433E}"/>
    <dgm:cxn modelId="{2956183D-EA43-442C-A5D0-25DF77C956FE}" type="presOf" srcId="{47B64396-E3A2-4BFA-982F-28EAAECD3183}" destId="{58640FB9-4E2D-4687-B5E1-B5698B927ADC}" srcOrd="0" destOrd="0" presId="urn:microsoft.com/office/officeart/2005/8/layout/hList1"/>
    <dgm:cxn modelId="{9491B6CB-5B35-4C16-82AB-04E6581B26F4}" srcId="{57C5B4DE-AB4D-4567-96B2-A38F76CC0198}" destId="{303837BE-F5A0-4B33-9FDC-4A48BD6A6B91}" srcOrd="8" destOrd="0" parTransId="{14968364-C47A-4773-8D35-E7CD85C85C45}" sibTransId="{8D491463-BF9B-45CA-B9A5-B6D9EA5522D7}"/>
    <dgm:cxn modelId="{962AC36F-51A2-43D0-A02F-48B34EBA00FC}" type="presOf" srcId="{136695BD-FD40-4E9B-8994-068B71641B36}" destId="{48302158-5669-4883-A75A-087BFCBA5DBE}" srcOrd="0" destOrd="0" presId="urn:microsoft.com/office/officeart/2005/8/layout/hList1"/>
    <dgm:cxn modelId="{6152D665-67BE-4927-8A1A-B69D5DA8FFC5}" srcId="{47B64396-E3A2-4BFA-982F-28EAAECD3183}" destId="{57C5B4DE-AB4D-4567-96B2-A38F76CC0198}" srcOrd="1" destOrd="0" parTransId="{F6D4FB44-3570-4BF7-9E1B-12D396B3E0EC}" sibTransId="{2C3A6D5D-1969-4A14-A19B-20C0E4B3EBD3}"/>
    <dgm:cxn modelId="{400203F1-3A8C-4036-89DB-9BB9D006CD8F}" srcId="{353A9251-677E-43F5-88F9-4B407B200943}" destId="{B59605D7-0B5E-4917-82F0-DF45960E2EE1}" srcOrd="0" destOrd="0" parTransId="{D8BD7022-31C1-416B-A31C-BBDAB122D98B}" sibTransId="{64FFCED6-C2F8-43D9-AB91-75FF08551160}"/>
    <dgm:cxn modelId="{AC5029D8-09F6-4CB5-B6F1-002B1C13FC25}" type="presOf" srcId="{E0171415-39B4-4D20-A0AC-40096FCAA72C}" destId="{C20AD40B-453A-496E-A10D-EA945EEFA04C}" srcOrd="0" destOrd="3" presId="urn:microsoft.com/office/officeart/2005/8/layout/hList1"/>
    <dgm:cxn modelId="{7B70ADC9-B99E-4D97-BA97-9A09F174A9FC}" srcId="{57C5B4DE-AB4D-4567-96B2-A38F76CC0198}" destId="{4746F920-B571-40E2-9829-DE11CF841D86}" srcOrd="1" destOrd="0" parTransId="{E4648F6C-57EC-45D2-B590-CCF102F1372C}" sibTransId="{4641298B-EF3F-496F-AC2D-501EDB26AFCA}"/>
    <dgm:cxn modelId="{B0B57E04-BD90-414F-9430-004D0648E862}" type="presOf" srcId="{57C5B4DE-AB4D-4567-96B2-A38F76CC0198}" destId="{52AD051F-398F-41DC-9C90-1BE055D3D550}" srcOrd="0" destOrd="0" presId="urn:microsoft.com/office/officeart/2005/8/layout/hList1"/>
    <dgm:cxn modelId="{5E25E236-BF1B-4EFB-B7CA-1A846522E06C}" type="presOf" srcId="{7C01CFC6-9064-41D5-B412-A96207B57BD3}" destId="{89FD17A1-CDFF-4459-9BDE-5318444DE2F5}" srcOrd="0" destOrd="6" presId="urn:microsoft.com/office/officeart/2005/8/layout/hList1"/>
    <dgm:cxn modelId="{B374E2E8-AEDA-455B-B06A-534AADEF7465}" type="presOf" srcId="{2214FE15-5762-4017-ACAC-15F31D3D246F}" destId="{66022ED1-C60E-4AA9-AFAD-C51492A7561E}" srcOrd="0" destOrd="3" presId="urn:microsoft.com/office/officeart/2005/8/layout/hList1"/>
    <dgm:cxn modelId="{07FF1FCD-1D3B-4D83-82D5-778255C5D21B}" srcId="{353A9251-677E-43F5-88F9-4B407B200943}" destId="{867D6F43-F58A-4076-B659-AE69F2EC6BFD}" srcOrd="4" destOrd="0" parTransId="{3DC68DFB-46B3-4507-A3BF-9AABBE15288D}" sibTransId="{9716F158-9EB1-4851-BA3F-3EE07FFE10E8}"/>
    <dgm:cxn modelId="{528EEA8F-1B39-4C55-8B08-29B238C25BCF}" type="presOf" srcId="{B59605D7-0B5E-4917-82F0-DF45960E2EE1}" destId="{66022ED1-C60E-4AA9-AFAD-C51492A7561E}" srcOrd="0" destOrd="0" presId="urn:microsoft.com/office/officeart/2005/8/layout/hList1"/>
    <dgm:cxn modelId="{A587DCE4-2730-48E9-9AAB-13404110B5CD}" type="presOf" srcId="{A9A074FB-58F4-44F4-8EBE-F0982591A51F}" destId="{C20AD40B-453A-496E-A10D-EA945EEFA04C}" srcOrd="0" destOrd="6" presId="urn:microsoft.com/office/officeart/2005/8/layout/hList1"/>
    <dgm:cxn modelId="{2514589D-CD94-4F16-BA2F-BFE32207A2EC}" srcId="{57C5B4DE-AB4D-4567-96B2-A38F76CC0198}" destId="{61EAD910-7434-4713-90E9-66A80A3BFCB6}" srcOrd="2" destOrd="0" parTransId="{A78914DF-7B1E-4CD0-A909-AC66E4E1B4D2}" sibTransId="{D255BB63-FAE4-444F-A484-E3C3A110F6B9}"/>
    <dgm:cxn modelId="{B76B018C-18E2-4BC4-9A02-6B9330DBCBAF}" srcId="{353A9251-677E-43F5-88F9-4B407B200943}" destId="{558D9104-5B0A-4541-BE49-2BC58A09C9CD}" srcOrd="2" destOrd="0" parTransId="{E4AF3B1E-D017-4937-9F5F-4D586AA1CD42}" sibTransId="{6234626E-F9EA-479B-8F99-12E9FBDE5BE6}"/>
    <dgm:cxn modelId="{CAB93E53-A461-4A23-8ECF-19707B11EAD0}" type="presParOf" srcId="{58640FB9-4E2D-4687-B5E1-B5698B927ADC}" destId="{650DA3B0-8544-40BB-BFFB-C99F44552A4F}" srcOrd="0" destOrd="0" presId="urn:microsoft.com/office/officeart/2005/8/layout/hList1"/>
    <dgm:cxn modelId="{C7B55D45-7E67-46ED-9B07-3D5EC9600F1C}" type="presParOf" srcId="{650DA3B0-8544-40BB-BFFB-C99F44552A4F}" destId="{48302158-5669-4883-A75A-087BFCBA5DBE}" srcOrd="0" destOrd="0" presId="urn:microsoft.com/office/officeart/2005/8/layout/hList1"/>
    <dgm:cxn modelId="{8B38D4FC-E0D7-4971-827C-86C43DCDFDC7}" type="presParOf" srcId="{650DA3B0-8544-40BB-BFFB-C99F44552A4F}" destId="{C20AD40B-453A-496E-A10D-EA945EEFA04C}" srcOrd="1" destOrd="0" presId="urn:microsoft.com/office/officeart/2005/8/layout/hList1"/>
    <dgm:cxn modelId="{20C949F3-510C-4064-8A64-7FC2D1F29A41}" type="presParOf" srcId="{58640FB9-4E2D-4687-B5E1-B5698B927ADC}" destId="{7A612F4E-61E9-4338-9536-28A85253B4CF}" srcOrd="1" destOrd="0" presId="urn:microsoft.com/office/officeart/2005/8/layout/hList1"/>
    <dgm:cxn modelId="{DBF11DEC-7B3B-48C6-B230-9839E78F0437}" type="presParOf" srcId="{58640FB9-4E2D-4687-B5E1-B5698B927ADC}" destId="{64C4EE7E-3460-422B-9D59-C27D8CCA49C9}" srcOrd="2" destOrd="0" presId="urn:microsoft.com/office/officeart/2005/8/layout/hList1"/>
    <dgm:cxn modelId="{BDFFF621-CA8A-4DAB-BC55-89386547BAAE}" type="presParOf" srcId="{64C4EE7E-3460-422B-9D59-C27D8CCA49C9}" destId="{52AD051F-398F-41DC-9C90-1BE055D3D550}" srcOrd="0" destOrd="0" presId="urn:microsoft.com/office/officeart/2005/8/layout/hList1"/>
    <dgm:cxn modelId="{7E12004A-8C1F-404F-A0BF-898133291270}" type="presParOf" srcId="{64C4EE7E-3460-422B-9D59-C27D8CCA49C9}" destId="{89FD17A1-CDFF-4459-9BDE-5318444DE2F5}" srcOrd="1" destOrd="0" presId="urn:microsoft.com/office/officeart/2005/8/layout/hList1"/>
    <dgm:cxn modelId="{694A69D9-C3E3-46B3-B343-6CFD84FC8280}" type="presParOf" srcId="{58640FB9-4E2D-4687-B5E1-B5698B927ADC}" destId="{520F7679-CED4-45D2-842B-7E2DB03AAC9E}" srcOrd="3" destOrd="0" presId="urn:microsoft.com/office/officeart/2005/8/layout/hList1"/>
    <dgm:cxn modelId="{3F9CC555-BFA3-4AAB-A969-0D6424D3D7DF}" type="presParOf" srcId="{58640FB9-4E2D-4687-B5E1-B5698B927ADC}" destId="{5F91C4F8-49D1-4DD0-B370-A062B4C5C66A}" srcOrd="4" destOrd="0" presId="urn:microsoft.com/office/officeart/2005/8/layout/hList1"/>
    <dgm:cxn modelId="{A50456DE-70B8-4ED0-B371-BD49749EB4E0}" type="presParOf" srcId="{5F91C4F8-49D1-4DD0-B370-A062B4C5C66A}" destId="{F2B5DC8A-A487-4754-967A-8637F5F9E9FB}" srcOrd="0" destOrd="0" presId="urn:microsoft.com/office/officeart/2005/8/layout/hList1"/>
    <dgm:cxn modelId="{5CE4A985-AF27-4D2C-ACDD-D458C6B6268C}" type="presParOf" srcId="{5F91C4F8-49D1-4DD0-B370-A062B4C5C66A}" destId="{66022ED1-C60E-4AA9-AFAD-C51492A7561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B237090-3245-4CB1-934B-2627EEB5F6FE}"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en-US"/>
        </a:p>
      </dgm:t>
    </dgm:pt>
    <dgm:pt modelId="{EE13681F-A5F6-43C1-B3EE-BB168BC2F114}">
      <dgm:prSet phldrT="[Text]"/>
      <dgm:spPr>
        <a:solidFill>
          <a:schemeClr val="accent5">
            <a:lumMod val="20000"/>
            <a:lumOff val="80000"/>
          </a:schemeClr>
        </a:solidFill>
      </dgm:spPr>
      <dgm:t>
        <a:bodyPr/>
        <a:lstStyle/>
        <a:p>
          <a:r>
            <a:rPr lang="en-US" dirty="0" smtClean="0"/>
            <a:t>Committees</a:t>
          </a:r>
          <a:endParaRPr lang="en-US" dirty="0"/>
        </a:p>
      </dgm:t>
    </dgm:pt>
    <dgm:pt modelId="{4933765B-6D4A-4A89-B5F3-725076DBD698}" type="parTrans" cxnId="{9C0AB454-70BF-4920-9C8C-EC3A52C35E96}">
      <dgm:prSet/>
      <dgm:spPr/>
      <dgm:t>
        <a:bodyPr/>
        <a:lstStyle/>
        <a:p>
          <a:endParaRPr lang="en-US"/>
        </a:p>
      </dgm:t>
    </dgm:pt>
    <dgm:pt modelId="{FE54F341-89F7-4235-A781-E0EA7E7BF522}" type="sibTrans" cxnId="{9C0AB454-70BF-4920-9C8C-EC3A52C35E96}">
      <dgm:prSet/>
      <dgm:spPr/>
      <dgm:t>
        <a:bodyPr/>
        <a:lstStyle/>
        <a:p>
          <a:endParaRPr lang="en-US"/>
        </a:p>
      </dgm:t>
    </dgm:pt>
    <dgm:pt modelId="{51117660-D4C4-4934-9054-3EA398BBEA86}">
      <dgm:prSet phldrT="[Text]"/>
      <dgm:spPr/>
      <dgm:t>
        <a:bodyPr/>
        <a:lstStyle/>
        <a:p>
          <a:r>
            <a:rPr lang="en-US" dirty="0" smtClean="0"/>
            <a:t>Executive/Steering – Senior officials focused on holistic goals of institution</a:t>
          </a:r>
          <a:endParaRPr lang="en-US" dirty="0"/>
        </a:p>
      </dgm:t>
    </dgm:pt>
    <dgm:pt modelId="{315B3795-AB36-4626-ADDC-7489CADF1EB8}" type="parTrans" cxnId="{03CFEB00-BB94-4BCB-93C6-2F8F6D78CB93}">
      <dgm:prSet/>
      <dgm:spPr/>
      <dgm:t>
        <a:bodyPr/>
        <a:lstStyle/>
        <a:p>
          <a:endParaRPr lang="en-US"/>
        </a:p>
      </dgm:t>
    </dgm:pt>
    <dgm:pt modelId="{B0CB390D-7E7C-4D4C-BF57-B8C508DAC3D1}" type="sibTrans" cxnId="{03CFEB00-BB94-4BCB-93C6-2F8F6D78CB93}">
      <dgm:prSet/>
      <dgm:spPr/>
      <dgm:t>
        <a:bodyPr/>
        <a:lstStyle/>
        <a:p>
          <a:endParaRPr lang="en-US"/>
        </a:p>
      </dgm:t>
    </dgm:pt>
    <dgm:pt modelId="{1EA5C03F-94BC-462F-9259-C6618EB7E268}">
      <dgm:prSet phldrT="[Text]"/>
      <dgm:spPr/>
      <dgm:t>
        <a:bodyPr/>
        <a:lstStyle/>
        <a:p>
          <a:r>
            <a:rPr lang="en-US" dirty="0" smtClean="0"/>
            <a:t>Data Standards – Maintains data elements and monitors quality and delivery</a:t>
          </a:r>
          <a:endParaRPr lang="en-US" dirty="0"/>
        </a:p>
      </dgm:t>
    </dgm:pt>
    <dgm:pt modelId="{A3F07C32-09AC-47B8-BFA9-772291D2205D}" type="parTrans" cxnId="{524AB316-C4AD-4B79-87DC-DB35C5286B9C}">
      <dgm:prSet/>
      <dgm:spPr/>
      <dgm:t>
        <a:bodyPr/>
        <a:lstStyle/>
        <a:p>
          <a:endParaRPr lang="en-US"/>
        </a:p>
      </dgm:t>
    </dgm:pt>
    <dgm:pt modelId="{DF66DA91-962D-413C-A56A-D82765377EC4}" type="sibTrans" cxnId="{524AB316-C4AD-4B79-87DC-DB35C5286B9C}">
      <dgm:prSet/>
      <dgm:spPr/>
      <dgm:t>
        <a:bodyPr/>
        <a:lstStyle/>
        <a:p>
          <a:endParaRPr lang="en-US"/>
        </a:p>
      </dgm:t>
    </dgm:pt>
    <dgm:pt modelId="{0F957936-940B-4431-A725-A1012D4A878B}">
      <dgm:prSet phldrT="[Text]"/>
      <dgm:spPr>
        <a:solidFill>
          <a:schemeClr val="accent5">
            <a:lumMod val="20000"/>
            <a:lumOff val="80000"/>
          </a:schemeClr>
        </a:solidFill>
      </dgm:spPr>
      <dgm:t>
        <a:bodyPr/>
        <a:lstStyle/>
        <a:p>
          <a:r>
            <a:rPr lang="en-US" dirty="0" smtClean="0"/>
            <a:t>Roles</a:t>
          </a:r>
          <a:endParaRPr lang="en-US" dirty="0"/>
        </a:p>
      </dgm:t>
    </dgm:pt>
    <dgm:pt modelId="{5AA0B0E1-173C-4CD7-8D1F-1C7448E67038}" type="parTrans" cxnId="{AB4E7042-5C1D-4464-B4E8-6F69247217B3}">
      <dgm:prSet/>
      <dgm:spPr/>
      <dgm:t>
        <a:bodyPr/>
        <a:lstStyle/>
        <a:p>
          <a:endParaRPr lang="en-US"/>
        </a:p>
      </dgm:t>
    </dgm:pt>
    <dgm:pt modelId="{7139D403-8F46-4E15-920F-41A213967984}" type="sibTrans" cxnId="{AB4E7042-5C1D-4464-B4E8-6F69247217B3}">
      <dgm:prSet/>
      <dgm:spPr/>
      <dgm:t>
        <a:bodyPr/>
        <a:lstStyle/>
        <a:p>
          <a:endParaRPr lang="en-US"/>
        </a:p>
      </dgm:t>
    </dgm:pt>
    <dgm:pt modelId="{A7B90485-3EA1-4EAD-B483-98C99336BDC7}">
      <dgm:prSet phldrT="[Text]"/>
      <dgm:spPr/>
      <dgm:t>
        <a:bodyPr/>
        <a:lstStyle/>
        <a:p>
          <a:r>
            <a:rPr lang="en-US" dirty="0" smtClean="0"/>
            <a:t>Chief Data Officer (CDO) – Often overseas the execution of institutional goals</a:t>
          </a:r>
          <a:endParaRPr lang="en-US" dirty="0"/>
        </a:p>
      </dgm:t>
    </dgm:pt>
    <dgm:pt modelId="{FC9749BA-B205-4351-807A-F16AC6F83B40}" type="parTrans" cxnId="{4CEC5282-D721-4870-9595-949239B0E52E}">
      <dgm:prSet/>
      <dgm:spPr/>
      <dgm:t>
        <a:bodyPr/>
        <a:lstStyle/>
        <a:p>
          <a:endParaRPr lang="en-US"/>
        </a:p>
      </dgm:t>
    </dgm:pt>
    <dgm:pt modelId="{5D646277-207B-4B23-9AC3-8BEBE339B425}" type="sibTrans" cxnId="{4CEC5282-D721-4870-9595-949239B0E52E}">
      <dgm:prSet/>
      <dgm:spPr/>
      <dgm:t>
        <a:bodyPr/>
        <a:lstStyle/>
        <a:p>
          <a:endParaRPr lang="en-US"/>
        </a:p>
      </dgm:t>
    </dgm:pt>
    <dgm:pt modelId="{3EBD3D32-7715-4A10-8FBE-5CD974BEFA86}">
      <dgm:prSet phldrT="[Text]"/>
      <dgm:spPr/>
      <dgm:t>
        <a:bodyPr/>
        <a:lstStyle/>
        <a:p>
          <a:r>
            <a:rPr lang="en-US" dirty="0" smtClean="0"/>
            <a:t>Data Trustees – Subject matter owners responsible for data integrity and clarity</a:t>
          </a:r>
          <a:endParaRPr lang="en-US" dirty="0"/>
        </a:p>
      </dgm:t>
    </dgm:pt>
    <dgm:pt modelId="{B0AED3E3-052F-4665-880F-9B8888BC13A4}" type="parTrans" cxnId="{7A90DEB9-A950-40B6-9CE1-6272170872F6}">
      <dgm:prSet/>
      <dgm:spPr/>
      <dgm:t>
        <a:bodyPr/>
        <a:lstStyle/>
        <a:p>
          <a:endParaRPr lang="en-US"/>
        </a:p>
      </dgm:t>
    </dgm:pt>
    <dgm:pt modelId="{4C012D54-9871-42C7-825D-D03A35FBC8B4}" type="sibTrans" cxnId="{7A90DEB9-A950-40B6-9CE1-6272170872F6}">
      <dgm:prSet/>
      <dgm:spPr/>
      <dgm:t>
        <a:bodyPr/>
        <a:lstStyle/>
        <a:p>
          <a:endParaRPr lang="en-US"/>
        </a:p>
      </dgm:t>
    </dgm:pt>
    <dgm:pt modelId="{FEA0752C-E600-40ED-B137-322C99FA5F9E}">
      <dgm:prSet phldrT="[Text]"/>
      <dgm:spPr/>
      <dgm:t>
        <a:bodyPr/>
        <a:lstStyle/>
        <a:p>
          <a:r>
            <a:rPr lang="en-US" dirty="0" smtClean="0"/>
            <a:t>Data Stewards – Responsible for assigning access and assuring standards met</a:t>
          </a:r>
          <a:endParaRPr lang="en-US" dirty="0"/>
        </a:p>
      </dgm:t>
    </dgm:pt>
    <dgm:pt modelId="{6F2F0C06-4A8E-4716-9F11-BAAE1A90096C}" type="parTrans" cxnId="{1F4036AE-889F-49A5-9992-1618985F07A6}">
      <dgm:prSet/>
      <dgm:spPr/>
      <dgm:t>
        <a:bodyPr/>
        <a:lstStyle/>
        <a:p>
          <a:endParaRPr lang="en-US"/>
        </a:p>
      </dgm:t>
    </dgm:pt>
    <dgm:pt modelId="{C5872EC2-D732-49BC-99F1-1B33B4A93E8A}" type="sibTrans" cxnId="{1F4036AE-889F-49A5-9992-1618985F07A6}">
      <dgm:prSet/>
      <dgm:spPr/>
      <dgm:t>
        <a:bodyPr/>
        <a:lstStyle/>
        <a:p>
          <a:endParaRPr lang="en-US"/>
        </a:p>
      </dgm:t>
    </dgm:pt>
    <dgm:pt modelId="{E964270B-0380-4774-9366-5A9F182D72DF}">
      <dgm:prSet phldrT="[Text]"/>
      <dgm:spPr/>
      <dgm:t>
        <a:bodyPr/>
        <a:lstStyle/>
        <a:p>
          <a:r>
            <a:rPr lang="en-US" dirty="0" smtClean="0"/>
            <a:t>Data Custodians – Usually IT maintaining security, backups, recovery, availability</a:t>
          </a:r>
          <a:endParaRPr lang="en-US" dirty="0"/>
        </a:p>
      </dgm:t>
    </dgm:pt>
    <dgm:pt modelId="{A9A8C7E6-CF10-4A8E-A045-41F782A0B9AA}" type="parTrans" cxnId="{A52F696A-C610-42A2-8CCA-6DDE563D733D}">
      <dgm:prSet/>
      <dgm:spPr/>
      <dgm:t>
        <a:bodyPr/>
        <a:lstStyle/>
        <a:p>
          <a:endParaRPr lang="en-US"/>
        </a:p>
      </dgm:t>
    </dgm:pt>
    <dgm:pt modelId="{D08467D5-21F3-404E-8995-56E321FC2E0B}" type="sibTrans" cxnId="{A52F696A-C610-42A2-8CCA-6DDE563D733D}">
      <dgm:prSet/>
      <dgm:spPr/>
      <dgm:t>
        <a:bodyPr/>
        <a:lstStyle/>
        <a:p>
          <a:endParaRPr lang="en-US"/>
        </a:p>
      </dgm:t>
    </dgm:pt>
    <dgm:pt modelId="{9D5118E9-B22B-4417-9853-D3608715E82A}">
      <dgm:prSet phldrT="[Text]"/>
      <dgm:spPr/>
      <dgm:t>
        <a:bodyPr/>
        <a:lstStyle/>
        <a:p>
          <a:r>
            <a:rPr lang="en-US" dirty="0" smtClean="0"/>
            <a:t>Data Consumers – Functional staff who interact with data and report on data</a:t>
          </a:r>
          <a:endParaRPr lang="en-US" dirty="0"/>
        </a:p>
      </dgm:t>
    </dgm:pt>
    <dgm:pt modelId="{AF535860-5C1C-432B-A5B6-1B565A3478DE}" type="parTrans" cxnId="{1214C25C-0ECB-430F-B271-B6FD78C24B2F}">
      <dgm:prSet/>
      <dgm:spPr/>
      <dgm:t>
        <a:bodyPr/>
        <a:lstStyle/>
        <a:p>
          <a:endParaRPr lang="en-US"/>
        </a:p>
      </dgm:t>
    </dgm:pt>
    <dgm:pt modelId="{4A732FFF-D56D-43F9-854C-2433B01944FD}" type="sibTrans" cxnId="{1214C25C-0ECB-430F-B271-B6FD78C24B2F}">
      <dgm:prSet/>
      <dgm:spPr/>
      <dgm:t>
        <a:bodyPr/>
        <a:lstStyle/>
        <a:p>
          <a:endParaRPr lang="en-US"/>
        </a:p>
      </dgm:t>
    </dgm:pt>
    <dgm:pt modelId="{EC6A339F-689A-4771-86DE-7DCF0BEE4DD2}">
      <dgm:prSet phldrT="[Text]"/>
      <dgm:spPr/>
      <dgm:t>
        <a:bodyPr/>
        <a:lstStyle/>
        <a:p>
          <a:r>
            <a:rPr lang="en-US" dirty="0" smtClean="0"/>
            <a:t>Operational Governance – Responsible for executing policies and procedures</a:t>
          </a:r>
          <a:endParaRPr lang="en-US" dirty="0"/>
        </a:p>
      </dgm:t>
    </dgm:pt>
    <dgm:pt modelId="{81DBA66E-36CF-4479-B41D-0E5BDB30A547}" type="parTrans" cxnId="{53FEED7C-0B8A-4748-9430-A5E7A4B62530}">
      <dgm:prSet/>
      <dgm:spPr/>
      <dgm:t>
        <a:bodyPr/>
        <a:lstStyle/>
        <a:p>
          <a:endParaRPr lang="en-US"/>
        </a:p>
      </dgm:t>
    </dgm:pt>
    <dgm:pt modelId="{2EA09F1E-3F16-4D42-820B-90202284EF2B}" type="sibTrans" cxnId="{53FEED7C-0B8A-4748-9430-A5E7A4B62530}">
      <dgm:prSet/>
      <dgm:spPr/>
      <dgm:t>
        <a:bodyPr/>
        <a:lstStyle/>
        <a:p>
          <a:endParaRPr lang="en-US"/>
        </a:p>
      </dgm:t>
    </dgm:pt>
    <dgm:pt modelId="{0560F537-BD06-4FE5-869E-20E4A6BE5B3B}">
      <dgm:prSet phldrT="[Text]"/>
      <dgm:spPr/>
      <dgm:t>
        <a:bodyPr/>
        <a:lstStyle/>
        <a:p>
          <a:r>
            <a:rPr lang="en-US" dirty="0" smtClean="0"/>
            <a:t>Data Strategy – Occasionally separate from above focused on better data use</a:t>
          </a:r>
          <a:endParaRPr lang="en-US" dirty="0"/>
        </a:p>
      </dgm:t>
    </dgm:pt>
    <dgm:pt modelId="{612E11DE-9D27-4BEC-8078-BAD689E25590}" type="parTrans" cxnId="{4304D6FE-011A-4CF0-9ECD-DBBC457D7CA0}">
      <dgm:prSet/>
      <dgm:spPr/>
      <dgm:t>
        <a:bodyPr/>
        <a:lstStyle/>
        <a:p>
          <a:endParaRPr lang="en-US"/>
        </a:p>
      </dgm:t>
    </dgm:pt>
    <dgm:pt modelId="{0D7DD372-3C91-4455-86D9-10A0E47AD02D}" type="sibTrans" cxnId="{4304D6FE-011A-4CF0-9ECD-DBBC457D7CA0}">
      <dgm:prSet/>
      <dgm:spPr/>
      <dgm:t>
        <a:bodyPr/>
        <a:lstStyle/>
        <a:p>
          <a:endParaRPr lang="en-US"/>
        </a:p>
      </dgm:t>
    </dgm:pt>
    <dgm:pt modelId="{2B771AAF-A947-481A-9FEE-6D7F45D99459}" type="pres">
      <dgm:prSet presAssocID="{1B237090-3245-4CB1-934B-2627EEB5F6FE}" presName="vert0" presStyleCnt="0">
        <dgm:presLayoutVars>
          <dgm:dir/>
          <dgm:animOne val="branch"/>
          <dgm:animLvl val="lvl"/>
        </dgm:presLayoutVars>
      </dgm:prSet>
      <dgm:spPr/>
      <dgm:t>
        <a:bodyPr/>
        <a:lstStyle/>
        <a:p>
          <a:endParaRPr lang="en-US"/>
        </a:p>
      </dgm:t>
    </dgm:pt>
    <dgm:pt modelId="{092584F2-9955-4A4E-83F6-B91E6A8DDC95}" type="pres">
      <dgm:prSet presAssocID="{EE13681F-A5F6-43C1-B3EE-BB168BC2F114}" presName="thickLine" presStyleLbl="alignNode1" presStyleIdx="0" presStyleCnt="2"/>
      <dgm:spPr/>
      <dgm:t>
        <a:bodyPr/>
        <a:lstStyle/>
        <a:p>
          <a:endParaRPr lang="en-US"/>
        </a:p>
      </dgm:t>
    </dgm:pt>
    <dgm:pt modelId="{3B22C70D-30F7-4DCF-84A8-23777204E722}" type="pres">
      <dgm:prSet presAssocID="{EE13681F-A5F6-43C1-B3EE-BB168BC2F114}" presName="horz1" presStyleCnt="0"/>
      <dgm:spPr/>
      <dgm:t>
        <a:bodyPr/>
        <a:lstStyle/>
        <a:p>
          <a:endParaRPr lang="en-US"/>
        </a:p>
      </dgm:t>
    </dgm:pt>
    <dgm:pt modelId="{8F13EA42-87C6-46E3-999B-59760AF15F06}" type="pres">
      <dgm:prSet presAssocID="{EE13681F-A5F6-43C1-B3EE-BB168BC2F114}" presName="tx1" presStyleLbl="revTx" presStyleIdx="0" presStyleCnt="11"/>
      <dgm:spPr/>
      <dgm:t>
        <a:bodyPr/>
        <a:lstStyle/>
        <a:p>
          <a:endParaRPr lang="en-US"/>
        </a:p>
      </dgm:t>
    </dgm:pt>
    <dgm:pt modelId="{7B744875-92CC-4843-9306-EC96BD89ADC3}" type="pres">
      <dgm:prSet presAssocID="{EE13681F-A5F6-43C1-B3EE-BB168BC2F114}" presName="vert1" presStyleCnt="0"/>
      <dgm:spPr/>
      <dgm:t>
        <a:bodyPr/>
        <a:lstStyle/>
        <a:p>
          <a:endParaRPr lang="en-US"/>
        </a:p>
      </dgm:t>
    </dgm:pt>
    <dgm:pt modelId="{549FCAAB-5386-4DD9-9BA0-9272F4AE8E1F}" type="pres">
      <dgm:prSet presAssocID="{51117660-D4C4-4934-9054-3EA398BBEA86}" presName="vertSpace2a" presStyleCnt="0"/>
      <dgm:spPr/>
      <dgm:t>
        <a:bodyPr/>
        <a:lstStyle/>
        <a:p>
          <a:endParaRPr lang="en-US"/>
        </a:p>
      </dgm:t>
    </dgm:pt>
    <dgm:pt modelId="{463A66A1-FABB-4C88-B40C-8C5B36DE67A5}" type="pres">
      <dgm:prSet presAssocID="{51117660-D4C4-4934-9054-3EA398BBEA86}" presName="horz2" presStyleCnt="0"/>
      <dgm:spPr/>
      <dgm:t>
        <a:bodyPr/>
        <a:lstStyle/>
        <a:p>
          <a:endParaRPr lang="en-US"/>
        </a:p>
      </dgm:t>
    </dgm:pt>
    <dgm:pt modelId="{5479D9C5-9932-4FDE-B2DA-34D5EDC58148}" type="pres">
      <dgm:prSet presAssocID="{51117660-D4C4-4934-9054-3EA398BBEA86}" presName="horzSpace2" presStyleCnt="0"/>
      <dgm:spPr/>
      <dgm:t>
        <a:bodyPr/>
        <a:lstStyle/>
        <a:p>
          <a:endParaRPr lang="en-US"/>
        </a:p>
      </dgm:t>
    </dgm:pt>
    <dgm:pt modelId="{3BA9037D-9C55-4008-AEFA-40C1B238240D}" type="pres">
      <dgm:prSet presAssocID="{51117660-D4C4-4934-9054-3EA398BBEA86}" presName="tx2" presStyleLbl="revTx" presStyleIdx="1" presStyleCnt="11"/>
      <dgm:spPr/>
      <dgm:t>
        <a:bodyPr/>
        <a:lstStyle/>
        <a:p>
          <a:endParaRPr lang="en-US"/>
        </a:p>
      </dgm:t>
    </dgm:pt>
    <dgm:pt modelId="{F18BD6C0-389D-4759-AD77-145AE8222FFE}" type="pres">
      <dgm:prSet presAssocID="{51117660-D4C4-4934-9054-3EA398BBEA86}" presName="vert2" presStyleCnt="0"/>
      <dgm:spPr/>
      <dgm:t>
        <a:bodyPr/>
        <a:lstStyle/>
        <a:p>
          <a:endParaRPr lang="en-US"/>
        </a:p>
      </dgm:t>
    </dgm:pt>
    <dgm:pt modelId="{DE025841-C296-4803-8D22-A5327B2D8C78}" type="pres">
      <dgm:prSet presAssocID="{51117660-D4C4-4934-9054-3EA398BBEA86}" presName="thinLine2b" presStyleLbl="callout" presStyleIdx="0" presStyleCnt="9"/>
      <dgm:spPr/>
      <dgm:t>
        <a:bodyPr/>
        <a:lstStyle/>
        <a:p>
          <a:endParaRPr lang="en-US"/>
        </a:p>
      </dgm:t>
    </dgm:pt>
    <dgm:pt modelId="{D5CA2B5A-4B76-4E87-8BA3-1CD8B7067E11}" type="pres">
      <dgm:prSet presAssocID="{51117660-D4C4-4934-9054-3EA398BBEA86}" presName="vertSpace2b" presStyleCnt="0"/>
      <dgm:spPr/>
      <dgm:t>
        <a:bodyPr/>
        <a:lstStyle/>
        <a:p>
          <a:endParaRPr lang="en-US"/>
        </a:p>
      </dgm:t>
    </dgm:pt>
    <dgm:pt modelId="{C27F46D9-3AE5-4FD0-AC9F-FFDBEEE4080C}" type="pres">
      <dgm:prSet presAssocID="{0560F537-BD06-4FE5-869E-20E4A6BE5B3B}" presName="horz2" presStyleCnt="0"/>
      <dgm:spPr/>
      <dgm:t>
        <a:bodyPr/>
        <a:lstStyle/>
        <a:p>
          <a:endParaRPr lang="en-US"/>
        </a:p>
      </dgm:t>
    </dgm:pt>
    <dgm:pt modelId="{3F4BCC76-B75D-4DC6-B414-6E9E2EB1BD9C}" type="pres">
      <dgm:prSet presAssocID="{0560F537-BD06-4FE5-869E-20E4A6BE5B3B}" presName="horzSpace2" presStyleCnt="0"/>
      <dgm:spPr/>
      <dgm:t>
        <a:bodyPr/>
        <a:lstStyle/>
        <a:p>
          <a:endParaRPr lang="en-US"/>
        </a:p>
      </dgm:t>
    </dgm:pt>
    <dgm:pt modelId="{C5496E82-EBAA-40C2-9976-FEE5B6980439}" type="pres">
      <dgm:prSet presAssocID="{0560F537-BD06-4FE5-869E-20E4A6BE5B3B}" presName="tx2" presStyleLbl="revTx" presStyleIdx="2" presStyleCnt="11"/>
      <dgm:spPr/>
      <dgm:t>
        <a:bodyPr/>
        <a:lstStyle/>
        <a:p>
          <a:endParaRPr lang="en-US"/>
        </a:p>
      </dgm:t>
    </dgm:pt>
    <dgm:pt modelId="{F96190A5-21F0-44A3-B49A-100F08F87EC5}" type="pres">
      <dgm:prSet presAssocID="{0560F537-BD06-4FE5-869E-20E4A6BE5B3B}" presName="vert2" presStyleCnt="0"/>
      <dgm:spPr/>
      <dgm:t>
        <a:bodyPr/>
        <a:lstStyle/>
        <a:p>
          <a:endParaRPr lang="en-US"/>
        </a:p>
      </dgm:t>
    </dgm:pt>
    <dgm:pt modelId="{6E28A827-5B47-4D8A-9A59-C9974966561D}" type="pres">
      <dgm:prSet presAssocID="{0560F537-BD06-4FE5-869E-20E4A6BE5B3B}" presName="thinLine2b" presStyleLbl="callout" presStyleIdx="1" presStyleCnt="9"/>
      <dgm:spPr/>
      <dgm:t>
        <a:bodyPr/>
        <a:lstStyle/>
        <a:p>
          <a:endParaRPr lang="en-US"/>
        </a:p>
      </dgm:t>
    </dgm:pt>
    <dgm:pt modelId="{F06D2188-CA14-41AA-8B61-615E26B75F34}" type="pres">
      <dgm:prSet presAssocID="{0560F537-BD06-4FE5-869E-20E4A6BE5B3B}" presName="vertSpace2b" presStyleCnt="0"/>
      <dgm:spPr/>
      <dgm:t>
        <a:bodyPr/>
        <a:lstStyle/>
        <a:p>
          <a:endParaRPr lang="en-US"/>
        </a:p>
      </dgm:t>
    </dgm:pt>
    <dgm:pt modelId="{643ADA56-3663-4198-998D-17BC1E6AE643}" type="pres">
      <dgm:prSet presAssocID="{EC6A339F-689A-4771-86DE-7DCF0BEE4DD2}" presName="horz2" presStyleCnt="0"/>
      <dgm:spPr/>
      <dgm:t>
        <a:bodyPr/>
        <a:lstStyle/>
        <a:p>
          <a:endParaRPr lang="en-US"/>
        </a:p>
      </dgm:t>
    </dgm:pt>
    <dgm:pt modelId="{CA75B9EB-8564-4FA0-A15A-3112EDFF7DB2}" type="pres">
      <dgm:prSet presAssocID="{EC6A339F-689A-4771-86DE-7DCF0BEE4DD2}" presName="horzSpace2" presStyleCnt="0"/>
      <dgm:spPr/>
      <dgm:t>
        <a:bodyPr/>
        <a:lstStyle/>
        <a:p>
          <a:endParaRPr lang="en-US"/>
        </a:p>
      </dgm:t>
    </dgm:pt>
    <dgm:pt modelId="{50A4E5CF-BF08-4847-A9E8-5D4E7A46FAAE}" type="pres">
      <dgm:prSet presAssocID="{EC6A339F-689A-4771-86DE-7DCF0BEE4DD2}" presName="tx2" presStyleLbl="revTx" presStyleIdx="3" presStyleCnt="11"/>
      <dgm:spPr/>
      <dgm:t>
        <a:bodyPr/>
        <a:lstStyle/>
        <a:p>
          <a:endParaRPr lang="en-US"/>
        </a:p>
      </dgm:t>
    </dgm:pt>
    <dgm:pt modelId="{9B156D73-24A1-4196-8EEF-1F2432E434AA}" type="pres">
      <dgm:prSet presAssocID="{EC6A339F-689A-4771-86DE-7DCF0BEE4DD2}" presName="vert2" presStyleCnt="0"/>
      <dgm:spPr/>
      <dgm:t>
        <a:bodyPr/>
        <a:lstStyle/>
        <a:p>
          <a:endParaRPr lang="en-US"/>
        </a:p>
      </dgm:t>
    </dgm:pt>
    <dgm:pt modelId="{A740E281-82B1-447F-948B-17993B09013C}" type="pres">
      <dgm:prSet presAssocID="{EC6A339F-689A-4771-86DE-7DCF0BEE4DD2}" presName="thinLine2b" presStyleLbl="callout" presStyleIdx="2" presStyleCnt="9"/>
      <dgm:spPr/>
      <dgm:t>
        <a:bodyPr/>
        <a:lstStyle/>
        <a:p>
          <a:endParaRPr lang="en-US"/>
        </a:p>
      </dgm:t>
    </dgm:pt>
    <dgm:pt modelId="{5A603F45-0431-4308-903B-AE112F0F434A}" type="pres">
      <dgm:prSet presAssocID="{EC6A339F-689A-4771-86DE-7DCF0BEE4DD2}" presName="vertSpace2b" presStyleCnt="0"/>
      <dgm:spPr/>
      <dgm:t>
        <a:bodyPr/>
        <a:lstStyle/>
        <a:p>
          <a:endParaRPr lang="en-US"/>
        </a:p>
      </dgm:t>
    </dgm:pt>
    <dgm:pt modelId="{6959DE74-DB28-4A37-A21C-87708727B932}" type="pres">
      <dgm:prSet presAssocID="{1EA5C03F-94BC-462F-9259-C6618EB7E268}" presName="horz2" presStyleCnt="0"/>
      <dgm:spPr/>
      <dgm:t>
        <a:bodyPr/>
        <a:lstStyle/>
        <a:p>
          <a:endParaRPr lang="en-US"/>
        </a:p>
      </dgm:t>
    </dgm:pt>
    <dgm:pt modelId="{F8F7A38A-A99D-4624-99CF-0BF5C670AD5E}" type="pres">
      <dgm:prSet presAssocID="{1EA5C03F-94BC-462F-9259-C6618EB7E268}" presName="horzSpace2" presStyleCnt="0"/>
      <dgm:spPr/>
      <dgm:t>
        <a:bodyPr/>
        <a:lstStyle/>
        <a:p>
          <a:endParaRPr lang="en-US"/>
        </a:p>
      </dgm:t>
    </dgm:pt>
    <dgm:pt modelId="{0A738A3E-B54C-48D8-8E5F-AC3DE1FA6DAF}" type="pres">
      <dgm:prSet presAssocID="{1EA5C03F-94BC-462F-9259-C6618EB7E268}" presName="tx2" presStyleLbl="revTx" presStyleIdx="4" presStyleCnt="11"/>
      <dgm:spPr/>
      <dgm:t>
        <a:bodyPr/>
        <a:lstStyle/>
        <a:p>
          <a:endParaRPr lang="en-US"/>
        </a:p>
      </dgm:t>
    </dgm:pt>
    <dgm:pt modelId="{BD56A1C6-8D35-48DE-8BEE-BA86C3E4F68A}" type="pres">
      <dgm:prSet presAssocID="{1EA5C03F-94BC-462F-9259-C6618EB7E268}" presName="vert2" presStyleCnt="0"/>
      <dgm:spPr/>
      <dgm:t>
        <a:bodyPr/>
        <a:lstStyle/>
        <a:p>
          <a:endParaRPr lang="en-US"/>
        </a:p>
      </dgm:t>
    </dgm:pt>
    <dgm:pt modelId="{17BA1CAE-FA31-4687-BED4-0967F1BD16E6}" type="pres">
      <dgm:prSet presAssocID="{1EA5C03F-94BC-462F-9259-C6618EB7E268}" presName="thinLine2b" presStyleLbl="callout" presStyleIdx="3" presStyleCnt="9"/>
      <dgm:spPr/>
      <dgm:t>
        <a:bodyPr/>
        <a:lstStyle/>
        <a:p>
          <a:endParaRPr lang="en-US"/>
        </a:p>
      </dgm:t>
    </dgm:pt>
    <dgm:pt modelId="{5A095168-A97F-4450-94E2-749B84FE08A4}" type="pres">
      <dgm:prSet presAssocID="{1EA5C03F-94BC-462F-9259-C6618EB7E268}" presName="vertSpace2b" presStyleCnt="0"/>
      <dgm:spPr/>
      <dgm:t>
        <a:bodyPr/>
        <a:lstStyle/>
        <a:p>
          <a:endParaRPr lang="en-US"/>
        </a:p>
      </dgm:t>
    </dgm:pt>
    <dgm:pt modelId="{7FB3AE99-EF39-4A30-87DA-A887E50F5BF6}" type="pres">
      <dgm:prSet presAssocID="{0F957936-940B-4431-A725-A1012D4A878B}" presName="thickLine" presStyleLbl="alignNode1" presStyleIdx="1" presStyleCnt="2"/>
      <dgm:spPr/>
      <dgm:t>
        <a:bodyPr/>
        <a:lstStyle/>
        <a:p>
          <a:endParaRPr lang="en-US"/>
        </a:p>
      </dgm:t>
    </dgm:pt>
    <dgm:pt modelId="{339A5DCF-2B73-4753-83D3-4DA2628B253A}" type="pres">
      <dgm:prSet presAssocID="{0F957936-940B-4431-A725-A1012D4A878B}" presName="horz1" presStyleCnt="0"/>
      <dgm:spPr/>
      <dgm:t>
        <a:bodyPr/>
        <a:lstStyle/>
        <a:p>
          <a:endParaRPr lang="en-US"/>
        </a:p>
      </dgm:t>
    </dgm:pt>
    <dgm:pt modelId="{05AB2CD7-8D9C-4E0C-8FF1-AC7A4016F68B}" type="pres">
      <dgm:prSet presAssocID="{0F957936-940B-4431-A725-A1012D4A878B}" presName="tx1" presStyleLbl="revTx" presStyleIdx="5" presStyleCnt="11"/>
      <dgm:spPr/>
      <dgm:t>
        <a:bodyPr/>
        <a:lstStyle/>
        <a:p>
          <a:endParaRPr lang="en-US"/>
        </a:p>
      </dgm:t>
    </dgm:pt>
    <dgm:pt modelId="{C357AA12-3233-47DA-86E9-594F731A9AA4}" type="pres">
      <dgm:prSet presAssocID="{0F957936-940B-4431-A725-A1012D4A878B}" presName="vert1" presStyleCnt="0"/>
      <dgm:spPr/>
      <dgm:t>
        <a:bodyPr/>
        <a:lstStyle/>
        <a:p>
          <a:endParaRPr lang="en-US"/>
        </a:p>
      </dgm:t>
    </dgm:pt>
    <dgm:pt modelId="{03643B3E-F599-429A-876B-B543C9027166}" type="pres">
      <dgm:prSet presAssocID="{A7B90485-3EA1-4EAD-B483-98C99336BDC7}" presName="vertSpace2a" presStyleCnt="0"/>
      <dgm:spPr/>
      <dgm:t>
        <a:bodyPr/>
        <a:lstStyle/>
        <a:p>
          <a:endParaRPr lang="en-US"/>
        </a:p>
      </dgm:t>
    </dgm:pt>
    <dgm:pt modelId="{8C04E8E8-4546-4742-A1D9-7F3BD18E11BA}" type="pres">
      <dgm:prSet presAssocID="{A7B90485-3EA1-4EAD-B483-98C99336BDC7}" presName="horz2" presStyleCnt="0"/>
      <dgm:spPr/>
      <dgm:t>
        <a:bodyPr/>
        <a:lstStyle/>
        <a:p>
          <a:endParaRPr lang="en-US"/>
        </a:p>
      </dgm:t>
    </dgm:pt>
    <dgm:pt modelId="{FF8AC6AA-B347-4166-B3B6-0BA860E3736D}" type="pres">
      <dgm:prSet presAssocID="{A7B90485-3EA1-4EAD-B483-98C99336BDC7}" presName="horzSpace2" presStyleCnt="0"/>
      <dgm:spPr/>
      <dgm:t>
        <a:bodyPr/>
        <a:lstStyle/>
        <a:p>
          <a:endParaRPr lang="en-US"/>
        </a:p>
      </dgm:t>
    </dgm:pt>
    <dgm:pt modelId="{4AC5B20F-8D85-4F11-B299-5B77D994746B}" type="pres">
      <dgm:prSet presAssocID="{A7B90485-3EA1-4EAD-B483-98C99336BDC7}" presName="tx2" presStyleLbl="revTx" presStyleIdx="6" presStyleCnt="11"/>
      <dgm:spPr/>
      <dgm:t>
        <a:bodyPr/>
        <a:lstStyle/>
        <a:p>
          <a:endParaRPr lang="en-US"/>
        </a:p>
      </dgm:t>
    </dgm:pt>
    <dgm:pt modelId="{D042C360-E340-4FAD-8F85-91EF56B6AB27}" type="pres">
      <dgm:prSet presAssocID="{A7B90485-3EA1-4EAD-B483-98C99336BDC7}" presName="vert2" presStyleCnt="0"/>
      <dgm:spPr/>
      <dgm:t>
        <a:bodyPr/>
        <a:lstStyle/>
        <a:p>
          <a:endParaRPr lang="en-US"/>
        </a:p>
      </dgm:t>
    </dgm:pt>
    <dgm:pt modelId="{E513A9E0-2B46-4E39-9391-83B90547D633}" type="pres">
      <dgm:prSet presAssocID="{A7B90485-3EA1-4EAD-B483-98C99336BDC7}" presName="thinLine2b" presStyleLbl="callout" presStyleIdx="4" presStyleCnt="9"/>
      <dgm:spPr/>
      <dgm:t>
        <a:bodyPr/>
        <a:lstStyle/>
        <a:p>
          <a:endParaRPr lang="en-US"/>
        </a:p>
      </dgm:t>
    </dgm:pt>
    <dgm:pt modelId="{7173BB4A-9056-40BE-8AEA-BBDFA171535E}" type="pres">
      <dgm:prSet presAssocID="{A7B90485-3EA1-4EAD-B483-98C99336BDC7}" presName="vertSpace2b" presStyleCnt="0"/>
      <dgm:spPr/>
      <dgm:t>
        <a:bodyPr/>
        <a:lstStyle/>
        <a:p>
          <a:endParaRPr lang="en-US"/>
        </a:p>
      </dgm:t>
    </dgm:pt>
    <dgm:pt modelId="{74B0A730-85EA-4931-B3DE-A1B25672A321}" type="pres">
      <dgm:prSet presAssocID="{3EBD3D32-7715-4A10-8FBE-5CD974BEFA86}" presName="horz2" presStyleCnt="0"/>
      <dgm:spPr/>
      <dgm:t>
        <a:bodyPr/>
        <a:lstStyle/>
        <a:p>
          <a:endParaRPr lang="en-US"/>
        </a:p>
      </dgm:t>
    </dgm:pt>
    <dgm:pt modelId="{8BC380AD-76C2-47C4-898D-157B69686E03}" type="pres">
      <dgm:prSet presAssocID="{3EBD3D32-7715-4A10-8FBE-5CD974BEFA86}" presName="horzSpace2" presStyleCnt="0"/>
      <dgm:spPr/>
      <dgm:t>
        <a:bodyPr/>
        <a:lstStyle/>
        <a:p>
          <a:endParaRPr lang="en-US"/>
        </a:p>
      </dgm:t>
    </dgm:pt>
    <dgm:pt modelId="{1BE48599-E3EA-47FC-B4C4-1C3833D2FE86}" type="pres">
      <dgm:prSet presAssocID="{3EBD3D32-7715-4A10-8FBE-5CD974BEFA86}" presName="tx2" presStyleLbl="revTx" presStyleIdx="7" presStyleCnt="11"/>
      <dgm:spPr/>
      <dgm:t>
        <a:bodyPr/>
        <a:lstStyle/>
        <a:p>
          <a:endParaRPr lang="en-US"/>
        </a:p>
      </dgm:t>
    </dgm:pt>
    <dgm:pt modelId="{97E48742-B47A-4CC3-95EB-150488A30F90}" type="pres">
      <dgm:prSet presAssocID="{3EBD3D32-7715-4A10-8FBE-5CD974BEFA86}" presName="vert2" presStyleCnt="0"/>
      <dgm:spPr/>
      <dgm:t>
        <a:bodyPr/>
        <a:lstStyle/>
        <a:p>
          <a:endParaRPr lang="en-US"/>
        </a:p>
      </dgm:t>
    </dgm:pt>
    <dgm:pt modelId="{7F98E1DD-712F-49AB-828D-4BE47C96F5AA}" type="pres">
      <dgm:prSet presAssocID="{3EBD3D32-7715-4A10-8FBE-5CD974BEFA86}" presName="thinLine2b" presStyleLbl="callout" presStyleIdx="5" presStyleCnt="9"/>
      <dgm:spPr/>
      <dgm:t>
        <a:bodyPr/>
        <a:lstStyle/>
        <a:p>
          <a:endParaRPr lang="en-US"/>
        </a:p>
      </dgm:t>
    </dgm:pt>
    <dgm:pt modelId="{C5F57F0B-1637-45AC-85D1-206360C42BFD}" type="pres">
      <dgm:prSet presAssocID="{3EBD3D32-7715-4A10-8FBE-5CD974BEFA86}" presName="vertSpace2b" presStyleCnt="0"/>
      <dgm:spPr/>
      <dgm:t>
        <a:bodyPr/>
        <a:lstStyle/>
        <a:p>
          <a:endParaRPr lang="en-US"/>
        </a:p>
      </dgm:t>
    </dgm:pt>
    <dgm:pt modelId="{52130CA0-F791-4F39-B43D-C0CC85C01172}" type="pres">
      <dgm:prSet presAssocID="{FEA0752C-E600-40ED-B137-322C99FA5F9E}" presName="horz2" presStyleCnt="0"/>
      <dgm:spPr/>
      <dgm:t>
        <a:bodyPr/>
        <a:lstStyle/>
        <a:p>
          <a:endParaRPr lang="en-US"/>
        </a:p>
      </dgm:t>
    </dgm:pt>
    <dgm:pt modelId="{B406BE7F-121E-4DCF-9C2B-165CDE472900}" type="pres">
      <dgm:prSet presAssocID="{FEA0752C-E600-40ED-B137-322C99FA5F9E}" presName="horzSpace2" presStyleCnt="0"/>
      <dgm:spPr/>
      <dgm:t>
        <a:bodyPr/>
        <a:lstStyle/>
        <a:p>
          <a:endParaRPr lang="en-US"/>
        </a:p>
      </dgm:t>
    </dgm:pt>
    <dgm:pt modelId="{25229AC5-C7C5-4098-A9CD-8A90CB033095}" type="pres">
      <dgm:prSet presAssocID="{FEA0752C-E600-40ED-B137-322C99FA5F9E}" presName="tx2" presStyleLbl="revTx" presStyleIdx="8" presStyleCnt="11"/>
      <dgm:spPr/>
      <dgm:t>
        <a:bodyPr/>
        <a:lstStyle/>
        <a:p>
          <a:endParaRPr lang="en-US"/>
        </a:p>
      </dgm:t>
    </dgm:pt>
    <dgm:pt modelId="{5CA2432F-4097-43DD-9507-B27B0E774DD6}" type="pres">
      <dgm:prSet presAssocID="{FEA0752C-E600-40ED-B137-322C99FA5F9E}" presName="vert2" presStyleCnt="0"/>
      <dgm:spPr/>
      <dgm:t>
        <a:bodyPr/>
        <a:lstStyle/>
        <a:p>
          <a:endParaRPr lang="en-US"/>
        </a:p>
      </dgm:t>
    </dgm:pt>
    <dgm:pt modelId="{486C6B00-2356-4551-8BA9-137C0E2F47B1}" type="pres">
      <dgm:prSet presAssocID="{FEA0752C-E600-40ED-B137-322C99FA5F9E}" presName="thinLine2b" presStyleLbl="callout" presStyleIdx="6" presStyleCnt="9"/>
      <dgm:spPr/>
      <dgm:t>
        <a:bodyPr/>
        <a:lstStyle/>
        <a:p>
          <a:endParaRPr lang="en-US"/>
        </a:p>
      </dgm:t>
    </dgm:pt>
    <dgm:pt modelId="{E2F953B4-D669-4741-9604-8FA8CFFFD6A1}" type="pres">
      <dgm:prSet presAssocID="{FEA0752C-E600-40ED-B137-322C99FA5F9E}" presName="vertSpace2b" presStyleCnt="0"/>
      <dgm:spPr/>
      <dgm:t>
        <a:bodyPr/>
        <a:lstStyle/>
        <a:p>
          <a:endParaRPr lang="en-US"/>
        </a:p>
      </dgm:t>
    </dgm:pt>
    <dgm:pt modelId="{E67FEDDD-4E4F-4C77-A501-C3CB3EB777DB}" type="pres">
      <dgm:prSet presAssocID="{E964270B-0380-4774-9366-5A9F182D72DF}" presName="horz2" presStyleCnt="0"/>
      <dgm:spPr/>
      <dgm:t>
        <a:bodyPr/>
        <a:lstStyle/>
        <a:p>
          <a:endParaRPr lang="en-US"/>
        </a:p>
      </dgm:t>
    </dgm:pt>
    <dgm:pt modelId="{8F14B2CC-657D-4230-BA2B-9BA523BDD9B1}" type="pres">
      <dgm:prSet presAssocID="{E964270B-0380-4774-9366-5A9F182D72DF}" presName="horzSpace2" presStyleCnt="0"/>
      <dgm:spPr/>
      <dgm:t>
        <a:bodyPr/>
        <a:lstStyle/>
        <a:p>
          <a:endParaRPr lang="en-US"/>
        </a:p>
      </dgm:t>
    </dgm:pt>
    <dgm:pt modelId="{302C0456-E84C-4A26-B2B8-B0499B382EA9}" type="pres">
      <dgm:prSet presAssocID="{E964270B-0380-4774-9366-5A9F182D72DF}" presName="tx2" presStyleLbl="revTx" presStyleIdx="9" presStyleCnt="11"/>
      <dgm:spPr/>
      <dgm:t>
        <a:bodyPr/>
        <a:lstStyle/>
        <a:p>
          <a:endParaRPr lang="en-US"/>
        </a:p>
      </dgm:t>
    </dgm:pt>
    <dgm:pt modelId="{86F6EB31-0B44-4EF5-BECE-2434C26D00F8}" type="pres">
      <dgm:prSet presAssocID="{E964270B-0380-4774-9366-5A9F182D72DF}" presName="vert2" presStyleCnt="0"/>
      <dgm:spPr/>
      <dgm:t>
        <a:bodyPr/>
        <a:lstStyle/>
        <a:p>
          <a:endParaRPr lang="en-US"/>
        </a:p>
      </dgm:t>
    </dgm:pt>
    <dgm:pt modelId="{A370C2CE-66FA-4E9B-8A7A-E44E2E9EFF4F}" type="pres">
      <dgm:prSet presAssocID="{E964270B-0380-4774-9366-5A9F182D72DF}" presName="thinLine2b" presStyleLbl="callout" presStyleIdx="7" presStyleCnt="9"/>
      <dgm:spPr/>
      <dgm:t>
        <a:bodyPr/>
        <a:lstStyle/>
        <a:p>
          <a:endParaRPr lang="en-US"/>
        </a:p>
      </dgm:t>
    </dgm:pt>
    <dgm:pt modelId="{86281F0A-D7AB-4F31-A9C0-BECC5B055EEA}" type="pres">
      <dgm:prSet presAssocID="{E964270B-0380-4774-9366-5A9F182D72DF}" presName="vertSpace2b" presStyleCnt="0"/>
      <dgm:spPr/>
      <dgm:t>
        <a:bodyPr/>
        <a:lstStyle/>
        <a:p>
          <a:endParaRPr lang="en-US"/>
        </a:p>
      </dgm:t>
    </dgm:pt>
    <dgm:pt modelId="{6CB41C20-A1BA-4E5A-B099-1DFBB83B1B50}" type="pres">
      <dgm:prSet presAssocID="{9D5118E9-B22B-4417-9853-D3608715E82A}" presName="horz2" presStyleCnt="0"/>
      <dgm:spPr/>
      <dgm:t>
        <a:bodyPr/>
        <a:lstStyle/>
        <a:p>
          <a:endParaRPr lang="en-US"/>
        </a:p>
      </dgm:t>
    </dgm:pt>
    <dgm:pt modelId="{77C1B16F-8389-4514-AABC-35F93BD43543}" type="pres">
      <dgm:prSet presAssocID="{9D5118E9-B22B-4417-9853-D3608715E82A}" presName="horzSpace2" presStyleCnt="0"/>
      <dgm:spPr/>
      <dgm:t>
        <a:bodyPr/>
        <a:lstStyle/>
        <a:p>
          <a:endParaRPr lang="en-US"/>
        </a:p>
      </dgm:t>
    </dgm:pt>
    <dgm:pt modelId="{F331630E-8D86-4588-8EAC-D5C6432CA813}" type="pres">
      <dgm:prSet presAssocID="{9D5118E9-B22B-4417-9853-D3608715E82A}" presName="tx2" presStyleLbl="revTx" presStyleIdx="10" presStyleCnt="11"/>
      <dgm:spPr/>
      <dgm:t>
        <a:bodyPr/>
        <a:lstStyle/>
        <a:p>
          <a:endParaRPr lang="en-US"/>
        </a:p>
      </dgm:t>
    </dgm:pt>
    <dgm:pt modelId="{C1645AD1-7603-4FF1-97F5-E019F0EA6353}" type="pres">
      <dgm:prSet presAssocID="{9D5118E9-B22B-4417-9853-D3608715E82A}" presName="vert2" presStyleCnt="0"/>
      <dgm:spPr/>
      <dgm:t>
        <a:bodyPr/>
        <a:lstStyle/>
        <a:p>
          <a:endParaRPr lang="en-US"/>
        </a:p>
      </dgm:t>
    </dgm:pt>
    <dgm:pt modelId="{00F8E230-60DD-4B8D-8FBE-9C28B6F4CC68}" type="pres">
      <dgm:prSet presAssocID="{9D5118E9-B22B-4417-9853-D3608715E82A}" presName="thinLine2b" presStyleLbl="callout" presStyleIdx="8" presStyleCnt="9"/>
      <dgm:spPr/>
      <dgm:t>
        <a:bodyPr/>
        <a:lstStyle/>
        <a:p>
          <a:endParaRPr lang="en-US"/>
        </a:p>
      </dgm:t>
    </dgm:pt>
    <dgm:pt modelId="{F380D5F2-6CA6-4D95-98E0-45CF9611A01F}" type="pres">
      <dgm:prSet presAssocID="{9D5118E9-B22B-4417-9853-D3608715E82A}" presName="vertSpace2b" presStyleCnt="0"/>
      <dgm:spPr/>
      <dgm:t>
        <a:bodyPr/>
        <a:lstStyle/>
        <a:p>
          <a:endParaRPr lang="en-US"/>
        </a:p>
      </dgm:t>
    </dgm:pt>
  </dgm:ptLst>
  <dgm:cxnLst>
    <dgm:cxn modelId="{7A90DEB9-A950-40B6-9CE1-6272170872F6}" srcId="{0F957936-940B-4431-A725-A1012D4A878B}" destId="{3EBD3D32-7715-4A10-8FBE-5CD974BEFA86}" srcOrd="1" destOrd="0" parTransId="{B0AED3E3-052F-4665-880F-9B8888BC13A4}" sibTransId="{4C012D54-9871-42C7-825D-D03A35FBC8B4}"/>
    <dgm:cxn modelId="{03CFEB00-BB94-4BCB-93C6-2F8F6D78CB93}" srcId="{EE13681F-A5F6-43C1-B3EE-BB168BC2F114}" destId="{51117660-D4C4-4934-9054-3EA398BBEA86}" srcOrd="0" destOrd="0" parTransId="{315B3795-AB36-4626-ADDC-7489CADF1EB8}" sibTransId="{B0CB390D-7E7C-4D4C-BF57-B8C508DAC3D1}"/>
    <dgm:cxn modelId="{1214C25C-0ECB-430F-B271-B6FD78C24B2F}" srcId="{0F957936-940B-4431-A725-A1012D4A878B}" destId="{9D5118E9-B22B-4417-9853-D3608715E82A}" srcOrd="4" destOrd="0" parTransId="{AF535860-5C1C-432B-A5B6-1B565A3478DE}" sibTransId="{4A732FFF-D56D-43F9-854C-2433B01944FD}"/>
    <dgm:cxn modelId="{524AB316-C4AD-4B79-87DC-DB35C5286B9C}" srcId="{EE13681F-A5F6-43C1-B3EE-BB168BC2F114}" destId="{1EA5C03F-94BC-462F-9259-C6618EB7E268}" srcOrd="3" destOrd="0" parTransId="{A3F07C32-09AC-47B8-BFA9-772291D2205D}" sibTransId="{DF66DA91-962D-413C-A56A-D82765377EC4}"/>
    <dgm:cxn modelId="{1017BD83-2188-4F11-8F99-5D4233738467}" type="presOf" srcId="{A7B90485-3EA1-4EAD-B483-98C99336BDC7}" destId="{4AC5B20F-8D85-4F11-B299-5B77D994746B}" srcOrd="0" destOrd="0" presId="urn:microsoft.com/office/officeart/2008/layout/LinedList"/>
    <dgm:cxn modelId="{1CFD31A3-ADC6-4528-B9C9-8959DE7EED18}" type="presOf" srcId="{3EBD3D32-7715-4A10-8FBE-5CD974BEFA86}" destId="{1BE48599-E3EA-47FC-B4C4-1C3833D2FE86}" srcOrd="0" destOrd="0" presId="urn:microsoft.com/office/officeart/2008/layout/LinedList"/>
    <dgm:cxn modelId="{08414738-B93A-429C-AAE2-3AD6AF72FB16}" type="presOf" srcId="{EE13681F-A5F6-43C1-B3EE-BB168BC2F114}" destId="{8F13EA42-87C6-46E3-999B-59760AF15F06}" srcOrd="0" destOrd="0" presId="urn:microsoft.com/office/officeart/2008/layout/LinedList"/>
    <dgm:cxn modelId="{B8A6E64B-E307-4FFF-A6B9-DFD03699F4ED}" type="presOf" srcId="{1B237090-3245-4CB1-934B-2627EEB5F6FE}" destId="{2B771AAF-A947-481A-9FEE-6D7F45D99459}" srcOrd="0" destOrd="0" presId="urn:microsoft.com/office/officeart/2008/layout/LinedList"/>
    <dgm:cxn modelId="{4CEC5282-D721-4870-9595-949239B0E52E}" srcId="{0F957936-940B-4431-A725-A1012D4A878B}" destId="{A7B90485-3EA1-4EAD-B483-98C99336BDC7}" srcOrd="0" destOrd="0" parTransId="{FC9749BA-B205-4351-807A-F16AC6F83B40}" sibTransId="{5D646277-207B-4B23-9AC3-8BEBE339B425}"/>
    <dgm:cxn modelId="{B4577BC2-1964-4377-9F58-6D693BE0D411}" type="presOf" srcId="{0F957936-940B-4431-A725-A1012D4A878B}" destId="{05AB2CD7-8D9C-4E0C-8FF1-AC7A4016F68B}" srcOrd="0" destOrd="0" presId="urn:microsoft.com/office/officeart/2008/layout/LinedList"/>
    <dgm:cxn modelId="{9C0AB454-70BF-4920-9C8C-EC3A52C35E96}" srcId="{1B237090-3245-4CB1-934B-2627EEB5F6FE}" destId="{EE13681F-A5F6-43C1-B3EE-BB168BC2F114}" srcOrd="0" destOrd="0" parTransId="{4933765B-6D4A-4A89-B5F3-725076DBD698}" sibTransId="{FE54F341-89F7-4235-A781-E0EA7E7BF522}"/>
    <dgm:cxn modelId="{DF7FE0E9-A4DA-4686-B670-7BD24EE55096}" type="presOf" srcId="{0560F537-BD06-4FE5-869E-20E4A6BE5B3B}" destId="{C5496E82-EBAA-40C2-9976-FEE5B6980439}" srcOrd="0" destOrd="0" presId="urn:microsoft.com/office/officeart/2008/layout/LinedList"/>
    <dgm:cxn modelId="{1F4036AE-889F-49A5-9992-1618985F07A6}" srcId="{0F957936-940B-4431-A725-A1012D4A878B}" destId="{FEA0752C-E600-40ED-B137-322C99FA5F9E}" srcOrd="2" destOrd="0" parTransId="{6F2F0C06-4A8E-4716-9F11-BAAE1A90096C}" sibTransId="{C5872EC2-D732-49BC-99F1-1B33B4A93E8A}"/>
    <dgm:cxn modelId="{53FEED7C-0B8A-4748-9430-A5E7A4B62530}" srcId="{EE13681F-A5F6-43C1-B3EE-BB168BC2F114}" destId="{EC6A339F-689A-4771-86DE-7DCF0BEE4DD2}" srcOrd="2" destOrd="0" parTransId="{81DBA66E-36CF-4479-B41D-0E5BDB30A547}" sibTransId="{2EA09F1E-3F16-4D42-820B-90202284EF2B}"/>
    <dgm:cxn modelId="{A0076565-5277-4942-A6AC-C099DD332B41}" type="presOf" srcId="{EC6A339F-689A-4771-86DE-7DCF0BEE4DD2}" destId="{50A4E5CF-BF08-4847-A9E8-5D4E7A46FAAE}" srcOrd="0" destOrd="0" presId="urn:microsoft.com/office/officeart/2008/layout/LinedList"/>
    <dgm:cxn modelId="{AB4E7042-5C1D-4464-B4E8-6F69247217B3}" srcId="{1B237090-3245-4CB1-934B-2627EEB5F6FE}" destId="{0F957936-940B-4431-A725-A1012D4A878B}" srcOrd="1" destOrd="0" parTransId="{5AA0B0E1-173C-4CD7-8D1F-1C7448E67038}" sibTransId="{7139D403-8F46-4E15-920F-41A213967984}"/>
    <dgm:cxn modelId="{2DCDDAE6-7DD3-4EC1-BFD9-C76D7B845937}" type="presOf" srcId="{51117660-D4C4-4934-9054-3EA398BBEA86}" destId="{3BA9037D-9C55-4008-AEFA-40C1B238240D}" srcOrd="0" destOrd="0" presId="urn:microsoft.com/office/officeart/2008/layout/LinedList"/>
    <dgm:cxn modelId="{02446D15-E0F0-471F-BB5B-7BA8B198CBAF}" type="presOf" srcId="{E964270B-0380-4774-9366-5A9F182D72DF}" destId="{302C0456-E84C-4A26-B2B8-B0499B382EA9}" srcOrd="0" destOrd="0" presId="urn:microsoft.com/office/officeart/2008/layout/LinedList"/>
    <dgm:cxn modelId="{4304D6FE-011A-4CF0-9ECD-DBBC457D7CA0}" srcId="{EE13681F-A5F6-43C1-B3EE-BB168BC2F114}" destId="{0560F537-BD06-4FE5-869E-20E4A6BE5B3B}" srcOrd="1" destOrd="0" parTransId="{612E11DE-9D27-4BEC-8078-BAD689E25590}" sibTransId="{0D7DD372-3C91-4455-86D9-10A0E47AD02D}"/>
    <dgm:cxn modelId="{593F51CA-8C97-47D3-AC49-DDE8DF2D18D2}" type="presOf" srcId="{FEA0752C-E600-40ED-B137-322C99FA5F9E}" destId="{25229AC5-C7C5-4098-A9CD-8A90CB033095}" srcOrd="0" destOrd="0" presId="urn:microsoft.com/office/officeart/2008/layout/LinedList"/>
    <dgm:cxn modelId="{A52F696A-C610-42A2-8CCA-6DDE563D733D}" srcId="{0F957936-940B-4431-A725-A1012D4A878B}" destId="{E964270B-0380-4774-9366-5A9F182D72DF}" srcOrd="3" destOrd="0" parTransId="{A9A8C7E6-CF10-4A8E-A045-41F782A0B9AA}" sibTransId="{D08467D5-21F3-404E-8995-56E321FC2E0B}"/>
    <dgm:cxn modelId="{F215ADF3-0C9C-4A10-BE52-0857FC2341EC}" type="presOf" srcId="{1EA5C03F-94BC-462F-9259-C6618EB7E268}" destId="{0A738A3E-B54C-48D8-8E5F-AC3DE1FA6DAF}" srcOrd="0" destOrd="0" presId="urn:microsoft.com/office/officeart/2008/layout/LinedList"/>
    <dgm:cxn modelId="{FA8A6A98-3558-4AB0-8182-F1BEE932303A}" type="presOf" srcId="{9D5118E9-B22B-4417-9853-D3608715E82A}" destId="{F331630E-8D86-4588-8EAC-D5C6432CA813}" srcOrd="0" destOrd="0" presId="urn:microsoft.com/office/officeart/2008/layout/LinedList"/>
    <dgm:cxn modelId="{DDD74E61-EBDD-45FD-A717-D5DAEE861F82}" type="presParOf" srcId="{2B771AAF-A947-481A-9FEE-6D7F45D99459}" destId="{092584F2-9955-4A4E-83F6-B91E6A8DDC95}" srcOrd="0" destOrd="0" presId="urn:microsoft.com/office/officeart/2008/layout/LinedList"/>
    <dgm:cxn modelId="{6662F010-13D8-4E0B-A3E0-2B0774E95312}" type="presParOf" srcId="{2B771AAF-A947-481A-9FEE-6D7F45D99459}" destId="{3B22C70D-30F7-4DCF-84A8-23777204E722}" srcOrd="1" destOrd="0" presId="urn:microsoft.com/office/officeart/2008/layout/LinedList"/>
    <dgm:cxn modelId="{9B3952A4-929E-4E84-9BC2-525D6A22C3DA}" type="presParOf" srcId="{3B22C70D-30F7-4DCF-84A8-23777204E722}" destId="{8F13EA42-87C6-46E3-999B-59760AF15F06}" srcOrd="0" destOrd="0" presId="urn:microsoft.com/office/officeart/2008/layout/LinedList"/>
    <dgm:cxn modelId="{0E6F15DE-7CD5-4FBC-AD0B-5B05A923AFE8}" type="presParOf" srcId="{3B22C70D-30F7-4DCF-84A8-23777204E722}" destId="{7B744875-92CC-4843-9306-EC96BD89ADC3}" srcOrd="1" destOrd="0" presId="urn:microsoft.com/office/officeart/2008/layout/LinedList"/>
    <dgm:cxn modelId="{954DA5F8-BBDF-4204-A31F-1458ACB9383B}" type="presParOf" srcId="{7B744875-92CC-4843-9306-EC96BD89ADC3}" destId="{549FCAAB-5386-4DD9-9BA0-9272F4AE8E1F}" srcOrd="0" destOrd="0" presId="urn:microsoft.com/office/officeart/2008/layout/LinedList"/>
    <dgm:cxn modelId="{A420F532-69BE-4B49-97C0-053D58704BE8}" type="presParOf" srcId="{7B744875-92CC-4843-9306-EC96BD89ADC3}" destId="{463A66A1-FABB-4C88-B40C-8C5B36DE67A5}" srcOrd="1" destOrd="0" presId="urn:microsoft.com/office/officeart/2008/layout/LinedList"/>
    <dgm:cxn modelId="{E28C180F-3EB3-48E1-908B-E46FB1E970CE}" type="presParOf" srcId="{463A66A1-FABB-4C88-B40C-8C5B36DE67A5}" destId="{5479D9C5-9932-4FDE-B2DA-34D5EDC58148}" srcOrd="0" destOrd="0" presId="urn:microsoft.com/office/officeart/2008/layout/LinedList"/>
    <dgm:cxn modelId="{7484F0FF-69EE-47B0-9A69-8669AB86EF35}" type="presParOf" srcId="{463A66A1-FABB-4C88-B40C-8C5B36DE67A5}" destId="{3BA9037D-9C55-4008-AEFA-40C1B238240D}" srcOrd="1" destOrd="0" presId="urn:microsoft.com/office/officeart/2008/layout/LinedList"/>
    <dgm:cxn modelId="{C6D66ED3-4CDA-4D23-AEFC-1B8C02292761}" type="presParOf" srcId="{463A66A1-FABB-4C88-B40C-8C5B36DE67A5}" destId="{F18BD6C0-389D-4759-AD77-145AE8222FFE}" srcOrd="2" destOrd="0" presId="urn:microsoft.com/office/officeart/2008/layout/LinedList"/>
    <dgm:cxn modelId="{93EC1F1B-6CC9-481F-B984-E30EA0613C78}" type="presParOf" srcId="{7B744875-92CC-4843-9306-EC96BD89ADC3}" destId="{DE025841-C296-4803-8D22-A5327B2D8C78}" srcOrd="2" destOrd="0" presId="urn:microsoft.com/office/officeart/2008/layout/LinedList"/>
    <dgm:cxn modelId="{F833A7DE-D6B8-424C-9F36-AE2F2E6156FE}" type="presParOf" srcId="{7B744875-92CC-4843-9306-EC96BD89ADC3}" destId="{D5CA2B5A-4B76-4E87-8BA3-1CD8B7067E11}" srcOrd="3" destOrd="0" presId="urn:microsoft.com/office/officeart/2008/layout/LinedList"/>
    <dgm:cxn modelId="{5A47FA58-C5CB-4B47-9B54-EDAE27AEF096}" type="presParOf" srcId="{7B744875-92CC-4843-9306-EC96BD89ADC3}" destId="{C27F46D9-3AE5-4FD0-AC9F-FFDBEEE4080C}" srcOrd="4" destOrd="0" presId="urn:microsoft.com/office/officeart/2008/layout/LinedList"/>
    <dgm:cxn modelId="{BF4CD6F1-54F6-4F13-B789-4F1F5EE90F2C}" type="presParOf" srcId="{C27F46D9-3AE5-4FD0-AC9F-FFDBEEE4080C}" destId="{3F4BCC76-B75D-4DC6-B414-6E9E2EB1BD9C}" srcOrd="0" destOrd="0" presId="urn:microsoft.com/office/officeart/2008/layout/LinedList"/>
    <dgm:cxn modelId="{20DC1ACE-A250-49EB-B527-1E0F5557B52D}" type="presParOf" srcId="{C27F46D9-3AE5-4FD0-AC9F-FFDBEEE4080C}" destId="{C5496E82-EBAA-40C2-9976-FEE5B6980439}" srcOrd="1" destOrd="0" presId="urn:microsoft.com/office/officeart/2008/layout/LinedList"/>
    <dgm:cxn modelId="{804F7266-BA74-4414-AFBE-57E0BD8FC028}" type="presParOf" srcId="{C27F46D9-3AE5-4FD0-AC9F-FFDBEEE4080C}" destId="{F96190A5-21F0-44A3-B49A-100F08F87EC5}" srcOrd="2" destOrd="0" presId="urn:microsoft.com/office/officeart/2008/layout/LinedList"/>
    <dgm:cxn modelId="{C229F2A9-312E-4306-8B92-E62CC01547F3}" type="presParOf" srcId="{7B744875-92CC-4843-9306-EC96BD89ADC3}" destId="{6E28A827-5B47-4D8A-9A59-C9974966561D}" srcOrd="5" destOrd="0" presId="urn:microsoft.com/office/officeart/2008/layout/LinedList"/>
    <dgm:cxn modelId="{A3E2915B-3903-421F-880D-AA7ECFEE0D51}" type="presParOf" srcId="{7B744875-92CC-4843-9306-EC96BD89ADC3}" destId="{F06D2188-CA14-41AA-8B61-615E26B75F34}" srcOrd="6" destOrd="0" presId="urn:microsoft.com/office/officeart/2008/layout/LinedList"/>
    <dgm:cxn modelId="{B515F09F-FE9B-4761-94F3-CF1BDAAD689A}" type="presParOf" srcId="{7B744875-92CC-4843-9306-EC96BD89ADC3}" destId="{643ADA56-3663-4198-998D-17BC1E6AE643}" srcOrd="7" destOrd="0" presId="urn:microsoft.com/office/officeart/2008/layout/LinedList"/>
    <dgm:cxn modelId="{B90A6119-1B33-4F4C-93B2-2D5729A39029}" type="presParOf" srcId="{643ADA56-3663-4198-998D-17BC1E6AE643}" destId="{CA75B9EB-8564-4FA0-A15A-3112EDFF7DB2}" srcOrd="0" destOrd="0" presId="urn:microsoft.com/office/officeart/2008/layout/LinedList"/>
    <dgm:cxn modelId="{D25FF7FF-5D0E-4A4F-B6B4-996462BABF25}" type="presParOf" srcId="{643ADA56-3663-4198-998D-17BC1E6AE643}" destId="{50A4E5CF-BF08-4847-A9E8-5D4E7A46FAAE}" srcOrd="1" destOrd="0" presId="urn:microsoft.com/office/officeart/2008/layout/LinedList"/>
    <dgm:cxn modelId="{63BC7BFE-1D81-4EFF-9BD8-3A6EBC3743AD}" type="presParOf" srcId="{643ADA56-3663-4198-998D-17BC1E6AE643}" destId="{9B156D73-24A1-4196-8EEF-1F2432E434AA}" srcOrd="2" destOrd="0" presId="urn:microsoft.com/office/officeart/2008/layout/LinedList"/>
    <dgm:cxn modelId="{ECF76667-E2F3-4802-B060-FB9C90C19085}" type="presParOf" srcId="{7B744875-92CC-4843-9306-EC96BD89ADC3}" destId="{A740E281-82B1-447F-948B-17993B09013C}" srcOrd="8" destOrd="0" presId="urn:microsoft.com/office/officeart/2008/layout/LinedList"/>
    <dgm:cxn modelId="{DA9603B2-046A-4B56-A9AB-3E18864EE26D}" type="presParOf" srcId="{7B744875-92CC-4843-9306-EC96BD89ADC3}" destId="{5A603F45-0431-4308-903B-AE112F0F434A}" srcOrd="9" destOrd="0" presId="urn:microsoft.com/office/officeart/2008/layout/LinedList"/>
    <dgm:cxn modelId="{451B06C5-608B-4B55-B73C-1173A874F07D}" type="presParOf" srcId="{7B744875-92CC-4843-9306-EC96BD89ADC3}" destId="{6959DE74-DB28-4A37-A21C-87708727B932}" srcOrd="10" destOrd="0" presId="urn:microsoft.com/office/officeart/2008/layout/LinedList"/>
    <dgm:cxn modelId="{66BA95E8-052B-488F-A1AB-818F718718BB}" type="presParOf" srcId="{6959DE74-DB28-4A37-A21C-87708727B932}" destId="{F8F7A38A-A99D-4624-99CF-0BF5C670AD5E}" srcOrd="0" destOrd="0" presId="urn:microsoft.com/office/officeart/2008/layout/LinedList"/>
    <dgm:cxn modelId="{53CAF4E3-F57B-49C1-87EE-2310523E899A}" type="presParOf" srcId="{6959DE74-DB28-4A37-A21C-87708727B932}" destId="{0A738A3E-B54C-48D8-8E5F-AC3DE1FA6DAF}" srcOrd="1" destOrd="0" presId="urn:microsoft.com/office/officeart/2008/layout/LinedList"/>
    <dgm:cxn modelId="{03666C02-B62F-4B29-9E1F-65A5CE0C704C}" type="presParOf" srcId="{6959DE74-DB28-4A37-A21C-87708727B932}" destId="{BD56A1C6-8D35-48DE-8BEE-BA86C3E4F68A}" srcOrd="2" destOrd="0" presId="urn:microsoft.com/office/officeart/2008/layout/LinedList"/>
    <dgm:cxn modelId="{5BF22D1C-C15B-4445-8FF3-06FC7B6A0BB7}" type="presParOf" srcId="{7B744875-92CC-4843-9306-EC96BD89ADC3}" destId="{17BA1CAE-FA31-4687-BED4-0967F1BD16E6}" srcOrd="11" destOrd="0" presId="urn:microsoft.com/office/officeart/2008/layout/LinedList"/>
    <dgm:cxn modelId="{85E7166A-DEE6-4BD0-8E58-0119B7DE2800}" type="presParOf" srcId="{7B744875-92CC-4843-9306-EC96BD89ADC3}" destId="{5A095168-A97F-4450-94E2-749B84FE08A4}" srcOrd="12" destOrd="0" presId="urn:microsoft.com/office/officeart/2008/layout/LinedList"/>
    <dgm:cxn modelId="{EA82D80F-D43F-495D-AA0D-1918C24CC694}" type="presParOf" srcId="{2B771AAF-A947-481A-9FEE-6D7F45D99459}" destId="{7FB3AE99-EF39-4A30-87DA-A887E50F5BF6}" srcOrd="2" destOrd="0" presId="urn:microsoft.com/office/officeart/2008/layout/LinedList"/>
    <dgm:cxn modelId="{097514EB-E25F-4AED-B38F-AF8A3347D01A}" type="presParOf" srcId="{2B771AAF-A947-481A-9FEE-6D7F45D99459}" destId="{339A5DCF-2B73-4753-83D3-4DA2628B253A}" srcOrd="3" destOrd="0" presId="urn:microsoft.com/office/officeart/2008/layout/LinedList"/>
    <dgm:cxn modelId="{EE2A8CF0-A319-4915-AD7A-24161C399A96}" type="presParOf" srcId="{339A5DCF-2B73-4753-83D3-4DA2628B253A}" destId="{05AB2CD7-8D9C-4E0C-8FF1-AC7A4016F68B}" srcOrd="0" destOrd="0" presId="urn:microsoft.com/office/officeart/2008/layout/LinedList"/>
    <dgm:cxn modelId="{384CB40A-6CA0-45AE-A52F-9EC5DAD59EDF}" type="presParOf" srcId="{339A5DCF-2B73-4753-83D3-4DA2628B253A}" destId="{C357AA12-3233-47DA-86E9-594F731A9AA4}" srcOrd="1" destOrd="0" presId="urn:microsoft.com/office/officeart/2008/layout/LinedList"/>
    <dgm:cxn modelId="{21ACE034-CA30-48A3-8F15-1B3EDFE67C6C}" type="presParOf" srcId="{C357AA12-3233-47DA-86E9-594F731A9AA4}" destId="{03643B3E-F599-429A-876B-B543C9027166}" srcOrd="0" destOrd="0" presId="urn:microsoft.com/office/officeart/2008/layout/LinedList"/>
    <dgm:cxn modelId="{59CEB108-44D8-46AB-A9A6-A48624544D3C}" type="presParOf" srcId="{C357AA12-3233-47DA-86E9-594F731A9AA4}" destId="{8C04E8E8-4546-4742-A1D9-7F3BD18E11BA}" srcOrd="1" destOrd="0" presId="urn:microsoft.com/office/officeart/2008/layout/LinedList"/>
    <dgm:cxn modelId="{326FF0F3-3309-46FB-836F-31F972A353DE}" type="presParOf" srcId="{8C04E8E8-4546-4742-A1D9-7F3BD18E11BA}" destId="{FF8AC6AA-B347-4166-B3B6-0BA860E3736D}" srcOrd="0" destOrd="0" presId="urn:microsoft.com/office/officeart/2008/layout/LinedList"/>
    <dgm:cxn modelId="{B246F982-AE59-4BC1-86B2-D9D6DACE8325}" type="presParOf" srcId="{8C04E8E8-4546-4742-A1D9-7F3BD18E11BA}" destId="{4AC5B20F-8D85-4F11-B299-5B77D994746B}" srcOrd="1" destOrd="0" presId="urn:microsoft.com/office/officeart/2008/layout/LinedList"/>
    <dgm:cxn modelId="{0B3E22FD-E9FB-495E-A8C1-374BE5185003}" type="presParOf" srcId="{8C04E8E8-4546-4742-A1D9-7F3BD18E11BA}" destId="{D042C360-E340-4FAD-8F85-91EF56B6AB27}" srcOrd="2" destOrd="0" presId="urn:microsoft.com/office/officeart/2008/layout/LinedList"/>
    <dgm:cxn modelId="{0C78DA0B-3720-46A3-90D5-A84EC646679B}" type="presParOf" srcId="{C357AA12-3233-47DA-86E9-594F731A9AA4}" destId="{E513A9E0-2B46-4E39-9391-83B90547D633}" srcOrd="2" destOrd="0" presId="urn:microsoft.com/office/officeart/2008/layout/LinedList"/>
    <dgm:cxn modelId="{9AFB2BF0-B24A-4930-9063-9BAB944FACE4}" type="presParOf" srcId="{C357AA12-3233-47DA-86E9-594F731A9AA4}" destId="{7173BB4A-9056-40BE-8AEA-BBDFA171535E}" srcOrd="3" destOrd="0" presId="urn:microsoft.com/office/officeart/2008/layout/LinedList"/>
    <dgm:cxn modelId="{287CEA04-3329-455D-989C-78EF2ACD2BF2}" type="presParOf" srcId="{C357AA12-3233-47DA-86E9-594F731A9AA4}" destId="{74B0A730-85EA-4931-B3DE-A1B25672A321}" srcOrd="4" destOrd="0" presId="urn:microsoft.com/office/officeart/2008/layout/LinedList"/>
    <dgm:cxn modelId="{5A64A229-20FA-453C-A66A-A979238B8BE0}" type="presParOf" srcId="{74B0A730-85EA-4931-B3DE-A1B25672A321}" destId="{8BC380AD-76C2-47C4-898D-157B69686E03}" srcOrd="0" destOrd="0" presId="urn:microsoft.com/office/officeart/2008/layout/LinedList"/>
    <dgm:cxn modelId="{B4D0EA20-9521-44F2-A9C6-2F48CF7F185B}" type="presParOf" srcId="{74B0A730-85EA-4931-B3DE-A1B25672A321}" destId="{1BE48599-E3EA-47FC-B4C4-1C3833D2FE86}" srcOrd="1" destOrd="0" presId="urn:microsoft.com/office/officeart/2008/layout/LinedList"/>
    <dgm:cxn modelId="{6CB2FE1D-EC0D-4955-A49A-C99B735599C2}" type="presParOf" srcId="{74B0A730-85EA-4931-B3DE-A1B25672A321}" destId="{97E48742-B47A-4CC3-95EB-150488A30F90}" srcOrd="2" destOrd="0" presId="urn:microsoft.com/office/officeart/2008/layout/LinedList"/>
    <dgm:cxn modelId="{CCFC8329-5F2D-4284-9F0C-EFBB6601A5C4}" type="presParOf" srcId="{C357AA12-3233-47DA-86E9-594F731A9AA4}" destId="{7F98E1DD-712F-49AB-828D-4BE47C96F5AA}" srcOrd="5" destOrd="0" presId="urn:microsoft.com/office/officeart/2008/layout/LinedList"/>
    <dgm:cxn modelId="{B3ED28B9-DE86-49C1-B379-C33297D3FB02}" type="presParOf" srcId="{C357AA12-3233-47DA-86E9-594F731A9AA4}" destId="{C5F57F0B-1637-45AC-85D1-206360C42BFD}" srcOrd="6" destOrd="0" presId="urn:microsoft.com/office/officeart/2008/layout/LinedList"/>
    <dgm:cxn modelId="{6B037132-EF95-48A5-B7DF-D0E017A5BF57}" type="presParOf" srcId="{C357AA12-3233-47DA-86E9-594F731A9AA4}" destId="{52130CA0-F791-4F39-B43D-C0CC85C01172}" srcOrd="7" destOrd="0" presId="urn:microsoft.com/office/officeart/2008/layout/LinedList"/>
    <dgm:cxn modelId="{BF669033-ECD0-4E96-870C-160BEC73E168}" type="presParOf" srcId="{52130CA0-F791-4F39-B43D-C0CC85C01172}" destId="{B406BE7F-121E-4DCF-9C2B-165CDE472900}" srcOrd="0" destOrd="0" presId="urn:microsoft.com/office/officeart/2008/layout/LinedList"/>
    <dgm:cxn modelId="{3C32503A-54D1-437A-80A7-0C374FF14323}" type="presParOf" srcId="{52130CA0-F791-4F39-B43D-C0CC85C01172}" destId="{25229AC5-C7C5-4098-A9CD-8A90CB033095}" srcOrd="1" destOrd="0" presId="urn:microsoft.com/office/officeart/2008/layout/LinedList"/>
    <dgm:cxn modelId="{9E28D97D-560C-4A28-A86C-F3ACA760D6BF}" type="presParOf" srcId="{52130CA0-F791-4F39-B43D-C0CC85C01172}" destId="{5CA2432F-4097-43DD-9507-B27B0E774DD6}" srcOrd="2" destOrd="0" presId="urn:microsoft.com/office/officeart/2008/layout/LinedList"/>
    <dgm:cxn modelId="{6FFE7942-BD1E-4059-95DE-57550B79C257}" type="presParOf" srcId="{C357AA12-3233-47DA-86E9-594F731A9AA4}" destId="{486C6B00-2356-4551-8BA9-137C0E2F47B1}" srcOrd="8" destOrd="0" presId="urn:microsoft.com/office/officeart/2008/layout/LinedList"/>
    <dgm:cxn modelId="{DE51EC1D-242A-42C6-A43F-4E33D32D78DE}" type="presParOf" srcId="{C357AA12-3233-47DA-86E9-594F731A9AA4}" destId="{E2F953B4-D669-4741-9604-8FA8CFFFD6A1}" srcOrd="9" destOrd="0" presId="urn:microsoft.com/office/officeart/2008/layout/LinedList"/>
    <dgm:cxn modelId="{5D803A72-1735-42C0-9B0F-5F8FDDDB5BD9}" type="presParOf" srcId="{C357AA12-3233-47DA-86E9-594F731A9AA4}" destId="{E67FEDDD-4E4F-4C77-A501-C3CB3EB777DB}" srcOrd="10" destOrd="0" presId="urn:microsoft.com/office/officeart/2008/layout/LinedList"/>
    <dgm:cxn modelId="{5F14BB9D-EFE1-43CE-8131-B9BF45101819}" type="presParOf" srcId="{E67FEDDD-4E4F-4C77-A501-C3CB3EB777DB}" destId="{8F14B2CC-657D-4230-BA2B-9BA523BDD9B1}" srcOrd="0" destOrd="0" presId="urn:microsoft.com/office/officeart/2008/layout/LinedList"/>
    <dgm:cxn modelId="{DC03CFD0-A80F-45B7-9388-64FC76FAA152}" type="presParOf" srcId="{E67FEDDD-4E4F-4C77-A501-C3CB3EB777DB}" destId="{302C0456-E84C-4A26-B2B8-B0499B382EA9}" srcOrd="1" destOrd="0" presId="urn:microsoft.com/office/officeart/2008/layout/LinedList"/>
    <dgm:cxn modelId="{04413BFA-6B16-49D3-B345-15515224623E}" type="presParOf" srcId="{E67FEDDD-4E4F-4C77-A501-C3CB3EB777DB}" destId="{86F6EB31-0B44-4EF5-BECE-2434C26D00F8}" srcOrd="2" destOrd="0" presId="urn:microsoft.com/office/officeart/2008/layout/LinedList"/>
    <dgm:cxn modelId="{373021A2-5D42-404C-AF6F-91528524842C}" type="presParOf" srcId="{C357AA12-3233-47DA-86E9-594F731A9AA4}" destId="{A370C2CE-66FA-4E9B-8A7A-E44E2E9EFF4F}" srcOrd="11" destOrd="0" presId="urn:microsoft.com/office/officeart/2008/layout/LinedList"/>
    <dgm:cxn modelId="{B382F32B-D4FF-4C97-B668-FC61D5389A18}" type="presParOf" srcId="{C357AA12-3233-47DA-86E9-594F731A9AA4}" destId="{86281F0A-D7AB-4F31-A9C0-BECC5B055EEA}" srcOrd="12" destOrd="0" presId="urn:microsoft.com/office/officeart/2008/layout/LinedList"/>
    <dgm:cxn modelId="{1FC0F4D3-2ABF-4CB0-89F6-5AA34581E5FF}" type="presParOf" srcId="{C357AA12-3233-47DA-86E9-594F731A9AA4}" destId="{6CB41C20-A1BA-4E5A-B099-1DFBB83B1B50}" srcOrd="13" destOrd="0" presId="urn:microsoft.com/office/officeart/2008/layout/LinedList"/>
    <dgm:cxn modelId="{A9BABC5D-F52C-4428-8BA5-E04CAE53BDFD}" type="presParOf" srcId="{6CB41C20-A1BA-4E5A-B099-1DFBB83B1B50}" destId="{77C1B16F-8389-4514-AABC-35F93BD43543}" srcOrd="0" destOrd="0" presId="urn:microsoft.com/office/officeart/2008/layout/LinedList"/>
    <dgm:cxn modelId="{F94AA8F0-ED18-4683-9C3E-F8CBA646119E}" type="presParOf" srcId="{6CB41C20-A1BA-4E5A-B099-1DFBB83B1B50}" destId="{F331630E-8D86-4588-8EAC-D5C6432CA813}" srcOrd="1" destOrd="0" presId="urn:microsoft.com/office/officeart/2008/layout/LinedList"/>
    <dgm:cxn modelId="{AA92526E-B0AC-4B48-8D67-4636B4D6D5D6}" type="presParOf" srcId="{6CB41C20-A1BA-4E5A-B099-1DFBB83B1B50}" destId="{C1645AD1-7603-4FF1-97F5-E019F0EA6353}" srcOrd="2" destOrd="0" presId="urn:microsoft.com/office/officeart/2008/layout/LinedList"/>
    <dgm:cxn modelId="{4CD55BBD-C237-4548-A5A7-0F8BF5220F70}" type="presParOf" srcId="{C357AA12-3233-47DA-86E9-594F731A9AA4}" destId="{00F8E230-60DD-4B8D-8FBE-9C28B6F4CC68}" srcOrd="14" destOrd="0" presId="urn:microsoft.com/office/officeart/2008/layout/LinedList"/>
    <dgm:cxn modelId="{2253079E-05A4-4275-95FE-5E3B92B77540}" type="presParOf" srcId="{C357AA12-3233-47DA-86E9-594F731A9AA4}" destId="{F380D5F2-6CA6-4D95-98E0-45CF9611A01F}" srcOrd="15" destOrd="0" presId="urn:microsoft.com/office/officeart/2008/layout/LinedList"/>
  </dgm:cxnLst>
  <dgm:bg>
    <a:solidFill>
      <a:schemeClr val="accent6">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2.xml><?xml version="1.0" encoding="utf-8"?>
<dgm:dataModel xmlns:dgm="http://schemas.openxmlformats.org/drawingml/2006/diagram" xmlns:a="http://schemas.openxmlformats.org/drawingml/2006/main">
  <dgm:ptLst>
    <dgm:pt modelId="{04D46468-0AB3-4A6C-97CA-FC3F0F341026}" type="doc">
      <dgm:prSet loTypeId="urn:microsoft.com/office/officeart/2005/8/layout/default" loCatId="list" qsTypeId="urn:microsoft.com/office/officeart/2005/8/quickstyle/simple1" qsCatId="simple" csTypeId="urn:microsoft.com/office/officeart/2005/8/colors/accent0_3" csCatId="mainScheme" phldr="1"/>
      <dgm:spPr/>
    </dgm:pt>
    <dgm:pt modelId="{BD3A6133-BA5C-4EFA-BDA8-1F209EB7C562}">
      <dgm:prSet phldrT="[Text]"/>
      <dgm:spPr>
        <a:solidFill>
          <a:srgbClr val="990000"/>
        </a:solidFill>
      </dgm:spPr>
      <dgm:t>
        <a:bodyPr/>
        <a:lstStyle/>
        <a:p>
          <a:r>
            <a:rPr lang="en-US" dirty="0" smtClean="0"/>
            <a:t>Create a data governance imperative</a:t>
          </a:r>
          <a:endParaRPr lang="en-US" dirty="0"/>
        </a:p>
      </dgm:t>
    </dgm:pt>
    <dgm:pt modelId="{2390D6CF-5E08-4A95-B87D-9006188233C5}" type="parTrans" cxnId="{C560C73A-0A1A-4854-A99F-592F503E7A23}">
      <dgm:prSet/>
      <dgm:spPr/>
      <dgm:t>
        <a:bodyPr/>
        <a:lstStyle/>
        <a:p>
          <a:endParaRPr lang="en-US"/>
        </a:p>
      </dgm:t>
    </dgm:pt>
    <dgm:pt modelId="{259A4143-D9A3-4B27-8321-FC2502CEA83E}" type="sibTrans" cxnId="{C560C73A-0A1A-4854-A99F-592F503E7A23}">
      <dgm:prSet/>
      <dgm:spPr/>
      <dgm:t>
        <a:bodyPr/>
        <a:lstStyle/>
        <a:p>
          <a:endParaRPr lang="en-US"/>
        </a:p>
      </dgm:t>
    </dgm:pt>
    <dgm:pt modelId="{FBF08BF0-24B8-4F74-9E9F-9ABD59D2D2DE}">
      <dgm:prSet phldrT="[Text]"/>
      <dgm:spPr>
        <a:solidFill>
          <a:srgbClr val="990000"/>
        </a:solidFill>
      </dgm:spPr>
      <dgm:t>
        <a:bodyPr/>
        <a:lstStyle/>
        <a:p>
          <a:r>
            <a:rPr lang="en-US" dirty="0" smtClean="0"/>
            <a:t>Promote a data-engaged campus</a:t>
          </a:r>
          <a:endParaRPr lang="en-US" dirty="0"/>
        </a:p>
      </dgm:t>
    </dgm:pt>
    <dgm:pt modelId="{76FA92E2-726A-4A4A-862F-50FD04596E25}" type="parTrans" cxnId="{0B173719-E081-4993-8F16-FD214C8F50CC}">
      <dgm:prSet/>
      <dgm:spPr/>
      <dgm:t>
        <a:bodyPr/>
        <a:lstStyle/>
        <a:p>
          <a:endParaRPr lang="en-US"/>
        </a:p>
      </dgm:t>
    </dgm:pt>
    <dgm:pt modelId="{050BC689-4D08-468F-8F59-6D6DA8FFCC90}" type="sibTrans" cxnId="{0B173719-E081-4993-8F16-FD214C8F50CC}">
      <dgm:prSet/>
      <dgm:spPr/>
      <dgm:t>
        <a:bodyPr/>
        <a:lstStyle/>
        <a:p>
          <a:endParaRPr lang="en-US"/>
        </a:p>
      </dgm:t>
    </dgm:pt>
    <dgm:pt modelId="{C7395311-6A1E-4C8E-862A-D6FF26DA7DF7}">
      <dgm:prSet phldrT="[Text]"/>
      <dgm:spPr>
        <a:solidFill>
          <a:srgbClr val="990000"/>
        </a:solidFill>
      </dgm:spPr>
      <dgm:t>
        <a:bodyPr/>
        <a:lstStyle/>
        <a:p>
          <a:r>
            <a:rPr lang="en-US" dirty="0" smtClean="0"/>
            <a:t>Create and update policies</a:t>
          </a:r>
          <a:endParaRPr lang="en-US" dirty="0"/>
        </a:p>
      </dgm:t>
    </dgm:pt>
    <dgm:pt modelId="{1C3FDC9C-2D8C-47D0-B29E-FCDABEECD8E2}" type="parTrans" cxnId="{1AE2AE3B-4A99-4F5C-9E23-7C3E3EF277E2}">
      <dgm:prSet/>
      <dgm:spPr/>
      <dgm:t>
        <a:bodyPr/>
        <a:lstStyle/>
        <a:p>
          <a:endParaRPr lang="en-US"/>
        </a:p>
      </dgm:t>
    </dgm:pt>
    <dgm:pt modelId="{9C19B692-59A7-4B09-BF25-BD4DE37BC110}" type="sibTrans" cxnId="{1AE2AE3B-4A99-4F5C-9E23-7C3E3EF277E2}">
      <dgm:prSet/>
      <dgm:spPr/>
      <dgm:t>
        <a:bodyPr/>
        <a:lstStyle/>
        <a:p>
          <a:endParaRPr lang="en-US"/>
        </a:p>
      </dgm:t>
    </dgm:pt>
    <dgm:pt modelId="{774F6A5D-B062-492E-A2B8-DCDC307F2A9A}">
      <dgm:prSet phldrT="[Text]"/>
      <dgm:spPr>
        <a:solidFill>
          <a:srgbClr val="990000"/>
        </a:solidFill>
      </dgm:spPr>
      <dgm:t>
        <a:bodyPr/>
        <a:lstStyle/>
        <a:p>
          <a:r>
            <a:rPr lang="en-US" dirty="0" smtClean="0"/>
            <a:t>Create access control mechanisms</a:t>
          </a:r>
          <a:endParaRPr lang="en-US" dirty="0"/>
        </a:p>
      </dgm:t>
    </dgm:pt>
    <dgm:pt modelId="{41C5C1BE-2871-48A2-81AA-B3FA18D01EF4}" type="parTrans" cxnId="{0A84DB1D-2805-4306-B63C-6F445AC950AC}">
      <dgm:prSet/>
      <dgm:spPr/>
      <dgm:t>
        <a:bodyPr/>
        <a:lstStyle/>
        <a:p>
          <a:endParaRPr lang="en-US"/>
        </a:p>
      </dgm:t>
    </dgm:pt>
    <dgm:pt modelId="{C1C35AEC-5C38-4CF0-95E5-A6E863E97617}" type="sibTrans" cxnId="{0A84DB1D-2805-4306-B63C-6F445AC950AC}">
      <dgm:prSet/>
      <dgm:spPr/>
      <dgm:t>
        <a:bodyPr/>
        <a:lstStyle/>
        <a:p>
          <a:endParaRPr lang="en-US"/>
        </a:p>
      </dgm:t>
    </dgm:pt>
    <dgm:pt modelId="{38994ED4-30B1-4AB5-8205-6325F095CAD4}">
      <dgm:prSet phldrT="[Text]"/>
      <dgm:spPr>
        <a:solidFill>
          <a:srgbClr val="990000"/>
        </a:solidFill>
      </dgm:spPr>
      <dgm:t>
        <a:bodyPr/>
        <a:lstStyle/>
        <a:p>
          <a:r>
            <a:rPr lang="en-US" dirty="0" smtClean="0"/>
            <a:t>Manage conflict resolution</a:t>
          </a:r>
          <a:endParaRPr lang="en-US" dirty="0"/>
        </a:p>
      </dgm:t>
    </dgm:pt>
    <dgm:pt modelId="{D6A0F2EE-C9EC-4AF7-B3F6-E34159709352}" type="parTrans" cxnId="{549E2335-781F-4D72-9821-717E6E50926E}">
      <dgm:prSet/>
      <dgm:spPr/>
      <dgm:t>
        <a:bodyPr/>
        <a:lstStyle/>
        <a:p>
          <a:endParaRPr lang="en-US"/>
        </a:p>
      </dgm:t>
    </dgm:pt>
    <dgm:pt modelId="{32B9C66A-1623-4C43-BAF5-B400AFEAFF9A}" type="sibTrans" cxnId="{549E2335-781F-4D72-9821-717E6E50926E}">
      <dgm:prSet/>
      <dgm:spPr/>
      <dgm:t>
        <a:bodyPr/>
        <a:lstStyle/>
        <a:p>
          <a:endParaRPr lang="en-US"/>
        </a:p>
      </dgm:t>
    </dgm:pt>
    <dgm:pt modelId="{A9F76BD6-A3BE-4456-AF6F-785D0E95B362}">
      <dgm:prSet phldrT="[Text]"/>
      <dgm:spPr>
        <a:solidFill>
          <a:srgbClr val="990000"/>
        </a:solidFill>
      </dgm:spPr>
      <dgm:t>
        <a:bodyPr/>
        <a:lstStyle/>
        <a:p>
          <a:r>
            <a:rPr lang="en-US" dirty="0" smtClean="0"/>
            <a:t>Promote shared data management</a:t>
          </a:r>
          <a:endParaRPr lang="en-US" dirty="0"/>
        </a:p>
      </dgm:t>
    </dgm:pt>
    <dgm:pt modelId="{95F0F584-B723-41DD-A5AB-1A3ADDBBBB9C}" type="parTrans" cxnId="{A2DA9643-E40D-4185-9BC3-D24BCBC652DB}">
      <dgm:prSet/>
      <dgm:spPr/>
      <dgm:t>
        <a:bodyPr/>
        <a:lstStyle/>
        <a:p>
          <a:endParaRPr lang="en-US"/>
        </a:p>
      </dgm:t>
    </dgm:pt>
    <dgm:pt modelId="{8129428D-2F16-4689-984C-348ACECCD04B}" type="sibTrans" cxnId="{A2DA9643-E40D-4185-9BC3-D24BCBC652DB}">
      <dgm:prSet/>
      <dgm:spPr/>
      <dgm:t>
        <a:bodyPr/>
        <a:lstStyle/>
        <a:p>
          <a:endParaRPr lang="en-US"/>
        </a:p>
      </dgm:t>
    </dgm:pt>
    <dgm:pt modelId="{F728BF1B-B604-4079-A81E-AF6D2C78A654}">
      <dgm:prSet phldrT="[Text]"/>
      <dgm:spPr>
        <a:solidFill>
          <a:srgbClr val="990000"/>
        </a:solidFill>
      </dgm:spPr>
      <dgm:t>
        <a:bodyPr/>
        <a:lstStyle/>
        <a:p>
          <a:r>
            <a:rPr lang="en-US" dirty="0" smtClean="0"/>
            <a:t>Authorize data movement and storage</a:t>
          </a:r>
          <a:endParaRPr lang="en-US" dirty="0"/>
        </a:p>
      </dgm:t>
    </dgm:pt>
    <dgm:pt modelId="{F6B59DBE-7B19-413F-B16D-EFD108864A6B}" type="parTrans" cxnId="{D800FFE5-E387-42B5-B1A5-F4B66B8C10E5}">
      <dgm:prSet/>
      <dgm:spPr/>
      <dgm:t>
        <a:bodyPr/>
        <a:lstStyle/>
        <a:p>
          <a:endParaRPr lang="en-US"/>
        </a:p>
      </dgm:t>
    </dgm:pt>
    <dgm:pt modelId="{828CC55E-395E-4A97-90B4-AE043145AE33}" type="sibTrans" cxnId="{D800FFE5-E387-42B5-B1A5-F4B66B8C10E5}">
      <dgm:prSet/>
      <dgm:spPr/>
      <dgm:t>
        <a:bodyPr/>
        <a:lstStyle/>
        <a:p>
          <a:endParaRPr lang="en-US"/>
        </a:p>
      </dgm:t>
    </dgm:pt>
    <dgm:pt modelId="{7DFF2298-6633-4433-B2E0-40F7BD6755CB}">
      <dgm:prSet phldrT="[Text]"/>
      <dgm:spPr>
        <a:solidFill>
          <a:srgbClr val="990000"/>
        </a:solidFill>
      </dgm:spPr>
      <dgm:t>
        <a:bodyPr/>
        <a:lstStyle/>
        <a:p>
          <a:r>
            <a:rPr lang="en-US" dirty="0" smtClean="0"/>
            <a:t>Reinforce reporting controls</a:t>
          </a:r>
          <a:endParaRPr lang="en-US" dirty="0"/>
        </a:p>
      </dgm:t>
    </dgm:pt>
    <dgm:pt modelId="{38BDB897-074B-4CED-94DB-E3054D0BED42}" type="parTrans" cxnId="{E3BDACE1-9D77-48AF-843D-95456F0F4EFF}">
      <dgm:prSet/>
      <dgm:spPr/>
      <dgm:t>
        <a:bodyPr/>
        <a:lstStyle/>
        <a:p>
          <a:endParaRPr lang="en-US"/>
        </a:p>
      </dgm:t>
    </dgm:pt>
    <dgm:pt modelId="{C62F11E1-FA3F-4F5A-81C6-7C6B55EC540B}" type="sibTrans" cxnId="{E3BDACE1-9D77-48AF-843D-95456F0F4EFF}">
      <dgm:prSet/>
      <dgm:spPr/>
      <dgm:t>
        <a:bodyPr/>
        <a:lstStyle/>
        <a:p>
          <a:endParaRPr lang="en-US"/>
        </a:p>
      </dgm:t>
    </dgm:pt>
    <dgm:pt modelId="{D44507D7-C71E-410C-9B3A-FF7E44EEEF9D}">
      <dgm:prSet phldrT="[Text]"/>
      <dgm:spPr>
        <a:solidFill>
          <a:srgbClr val="FF8F8F"/>
        </a:solidFill>
      </dgm:spPr>
      <dgm:t>
        <a:bodyPr/>
        <a:lstStyle/>
        <a:p>
          <a:r>
            <a:rPr lang="en-US" dirty="0" smtClean="0"/>
            <a:t>Define and arbitrate fair and ethical use</a:t>
          </a:r>
          <a:endParaRPr lang="en-US" dirty="0"/>
        </a:p>
      </dgm:t>
    </dgm:pt>
    <dgm:pt modelId="{FDB54271-86F1-47EB-9AF2-31FDF068F1C2}" type="parTrans" cxnId="{A9CB205F-CA57-4197-81C1-6CB772774B7F}">
      <dgm:prSet/>
      <dgm:spPr/>
      <dgm:t>
        <a:bodyPr/>
        <a:lstStyle/>
        <a:p>
          <a:endParaRPr lang="en-US"/>
        </a:p>
      </dgm:t>
    </dgm:pt>
    <dgm:pt modelId="{7AE1B445-76E4-4225-9A8A-C67CC2B3394D}" type="sibTrans" cxnId="{A9CB205F-CA57-4197-81C1-6CB772774B7F}">
      <dgm:prSet/>
      <dgm:spPr/>
      <dgm:t>
        <a:bodyPr/>
        <a:lstStyle/>
        <a:p>
          <a:endParaRPr lang="en-US"/>
        </a:p>
      </dgm:t>
    </dgm:pt>
    <dgm:pt modelId="{1DEECC91-9182-4D48-BFFE-9FE0079FE004}">
      <dgm:prSet phldrT="[Text]"/>
      <dgm:spPr>
        <a:solidFill>
          <a:srgbClr val="FF8F8F"/>
        </a:solidFill>
      </dgm:spPr>
      <dgm:t>
        <a:bodyPr/>
        <a:lstStyle/>
        <a:p>
          <a:r>
            <a:rPr lang="en-US" dirty="0" smtClean="0"/>
            <a:t>Evaluate and assess effectiveness</a:t>
          </a:r>
          <a:endParaRPr lang="en-US" dirty="0"/>
        </a:p>
      </dgm:t>
    </dgm:pt>
    <dgm:pt modelId="{9911316A-443A-49C5-B623-F2177690E329}" type="parTrans" cxnId="{43577F67-0EFF-42CA-A6EF-5DF867D419AC}">
      <dgm:prSet/>
      <dgm:spPr/>
      <dgm:t>
        <a:bodyPr/>
        <a:lstStyle/>
        <a:p>
          <a:endParaRPr lang="en-US"/>
        </a:p>
      </dgm:t>
    </dgm:pt>
    <dgm:pt modelId="{2AADD86E-771D-4138-B94F-FC4C63EDACD5}" type="sibTrans" cxnId="{43577F67-0EFF-42CA-A6EF-5DF867D419AC}">
      <dgm:prSet/>
      <dgm:spPr/>
      <dgm:t>
        <a:bodyPr/>
        <a:lstStyle/>
        <a:p>
          <a:endParaRPr lang="en-US"/>
        </a:p>
      </dgm:t>
    </dgm:pt>
    <dgm:pt modelId="{71CF732E-D8E5-4F59-AA66-A16A6C4B51A8}" type="pres">
      <dgm:prSet presAssocID="{04D46468-0AB3-4A6C-97CA-FC3F0F341026}" presName="diagram" presStyleCnt="0">
        <dgm:presLayoutVars>
          <dgm:dir/>
          <dgm:resizeHandles val="exact"/>
        </dgm:presLayoutVars>
      </dgm:prSet>
      <dgm:spPr/>
    </dgm:pt>
    <dgm:pt modelId="{CB0FF7E0-1BFB-47F6-9C05-4F8ED316372A}" type="pres">
      <dgm:prSet presAssocID="{BD3A6133-BA5C-4EFA-BDA8-1F209EB7C562}" presName="node" presStyleLbl="node1" presStyleIdx="0" presStyleCnt="10">
        <dgm:presLayoutVars>
          <dgm:bulletEnabled val="1"/>
        </dgm:presLayoutVars>
      </dgm:prSet>
      <dgm:spPr/>
      <dgm:t>
        <a:bodyPr/>
        <a:lstStyle/>
        <a:p>
          <a:endParaRPr lang="en-US"/>
        </a:p>
      </dgm:t>
    </dgm:pt>
    <dgm:pt modelId="{DC750191-3206-4D18-BC8D-3346D5DEE86A}" type="pres">
      <dgm:prSet presAssocID="{259A4143-D9A3-4B27-8321-FC2502CEA83E}" presName="sibTrans" presStyleCnt="0"/>
      <dgm:spPr/>
    </dgm:pt>
    <dgm:pt modelId="{6A42B609-60DC-4D05-BFA8-079F3AF06145}" type="pres">
      <dgm:prSet presAssocID="{FBF08BF0-24B8-4F74-9E9F-9ABD59D2D2DE}" presName="node" presStyleLbl="node1" presStyleIdx="1" presStyleCnt="10">
        <dgm:presLayoutVars>
          <dgm:bulletEnabled val="1"/>
        </dgm:presLayoutVars>
      </dgm:prSet>
      <dgm:spPr/>
      <dgm:t>
        <a:bodyPr/>
        <a:lstStyle/>
        <a:p>
          <a:endParaRPr lang="en-US"/>
        </a:p>
      </dgm:t>
    </dgm:pt>
    <dgm:pt modelId="{30498E5F-4D5E-4EE1-ABF9-92366A4BD497}" type="pres">
      <dgm:prSet presAssocID="{050BC689-4D08-468F-8F59-6D6DA8FFCC90}" presName="sibTrans" presStyleCnt="0"/>
      <dgm:spPr/>
    </dgm:pt>
    <dgm:pt modelId="{E359BB96-9CD2-4537-B755-4F5E9A33C4BE}" type="pres">
      <dgm:prSet presAssocID="{C7395311-6A1E-4C8E-862A-D6FF26DA7DF7}" presName="node" presStyleLbl="node1" presStyleIdx="2" presStyleCnt="10">
        <dgm:presLayoutVars>
          <dgm:bulletEnabled val="1"/>
        </dgm:presLayoutVars>
      </dgm:prSet>
      <dgm:spPr/>
      <dgm:t>
        <a:bodyPr/>
        <a:lstStyle/>
        <a:p>
          <a:endParaRPr lang="en-US"/>
        </a:p>
      </dgm:t>
    </dgm:pt>
    <dgm:pt modelId="{4008A1F5-4E32-460C-A347-CBCF10BA71E6}" type="pres">
      <dgm:prSet presAssocID="{9C19B692-59A7-4B09-BF25-BD4DE37BC110}" presName="sibTrans" presStyleCnt="0"/>
      <dgm:spPr/>
    </dgm:pt>
    <dgm:pt modelId="{ABBB4E21-F5FC-4869-8626-749E69A5AF03}" type="pres">
      <dgm:prSet presAssocID="{774F6A5D-B062-492E-A2B8-DCDC307F2A9A}" presName="node" presStyleLbl="node1" presStyleIdx="3" presStyleCnt="10">
        <dgm:presLayoutVars>
          <dgm:bulletEnabled val="1"/>
        </dgm:presLayoutVars>
      </dgm:prSet>
      <dgm:spPr/>
      <dgm:t>
        <a:bodyPr/>
        <a:lstStyle/>
        <a:p>
          <a:endParaRPr lang="en-US"/>
        </a:p>
      </dgm:t>
    </dgm:pt>
    <dgm:pt modelId="{0FFB2C10-CA51-4F1C-BD9A-CB0229E39020}" type="pres">
      <dgm:prSet presAssocID="{C1C35AEC-5C38-4CF0-95E5-A6E863E97617}" presName="sibTrans" presStyleCnt="0"/>
      <dgm:spPr/>
    </dgm:pt>
    <dgm:pt modelId="{727A99BD-57FD-4FB0-B5D5-5B5BE166DE11}" type="pres">
      <dgm:prSet presAssocID="{38994ED4-30B1-4AB5-8205-6325F095CAD4}" presName="node" presStyleLbl="node1" presStyleIdx="4" presStyleCnt="10">
        <dgm:presLayoutVars>
          <dgm:bulletEnabled val="1"/>
        </dgm:presLayoutVars>
      </dgm:prSet>
      <dgm:spPr/>
      <dgm:t>
        <a:bodyPr/>
        <a:lstStyle/>
        <a:p>
          <a:endParaRPr lang="en-US"/>
        </a:p>
      </dgm:t>
    </dgm:pt>
    <dgm:pt modelId="{637A7354-4FD4-47CE-ACA0-68A5B873D4D8}" type="pres">
      <dgm:prSet presAssocID="{32B9C66A-1623-4C43-BAF5-B400AFEAFF9A}" presName="sibTrans" presStyleCnt="0"/>
      <dgm:spPr/>
    </dgm:pt>
    <dgm:pt modelId="{6D72B584-E0D1-44CD-9A64-7C3DA63E35A4}" type="pres">
      <dgm:prSet presAssocID="{A9F76BD6-A3BE-4456-AF6F-785D0E95B362}" presName="node" presStyleLbl="node1" presStyleIdx="5" presStyleCnt="10">
        <dgm:presLayoutVars>
          <dgm:bulletEnabled val="1"/>
        </dgm:presLayoutVars>
      </dgm:prSet>
      <dgm:spPr/>
      <dgm:t>
        <a:bodyPr/>
        <a:lstStyle/>
        <a:p>
          <a:endParaRPr lang="en-US"/>
        </a:p>
      </dgm:t>
    </dgm:pt>
    <dgm:pt modelId="{D26D80C4-678F-4F19-83C4-95FE888C4A06}" type="pres">
      <dgm:prSet presAssocID="{8129428D-2F16-4689-984C-348ACECCD04B}" presName="sibTrans" presStyleCnt="0"/>
      <dgm:spPr/>
    </dgm:pt>
    <dgm:pt modelId="{BC070283-993B-42D0-B09B-A41B479BED2D}" type="pres">
      <dgm:prSet presAssocID="{F728BF1B-B604-4079-A81E-AF6D2C78A654}" presName="node" presStyleLbl="node1" presStyleIdx="6" presStyleCnt="10">
        <dgm:presLayoutVars>
          <dgm:bulletEnabled val="1"/>
        </dgm:presLayoutVars>
      </dgm:prSet>
      <dgm:spPr/>
      <dgm:t>
        <a:bodyPr/>
        <a:lstStyle/>
        <a:p>
          <a:endParaRPr lang="en-US"/>
        </a:p>
      </dgm:t>
    </dgm:pt>
    <dgm:pt modelId="{0B0D6F5B-A99A-473F-BA4A-586C4EB95BE4}" type="pres">
      <dgm:prSet presAssocID="{828CC55E-395E-4A97-90B4-AE043145AE33}" presName="sibTrans" presStyleCnt="0"/>
      <dgm:spPr/>
    </dgm:pt>
    <dgm:pt modelId="{FBB2D168-0150-4B9B-B4E4-AB4A18E9286C}" type="pres">
      <dgm:prSet presAssocID="{7DFF2298-6633-4433-B2E0-40F7BD6755CB}" presName="node" presStyleLbl="node1" presStyleIdx="7" presStyleCnt="10">
        <dgm:presLayoutVars>
          <dgm:bulletEnabled val="1"/>
        </dgm:presLayoutVars>
      </dgm:prSet>
      <dgm:spPr/>
      <dgm:t>
        <a:bodyPr/>
        <a:lstStyle/>
        <a:p>
          <a:endParaRPr lang="en-US"/>
        </a:p>
      </dgm:t>
    </dgm:pt>
    <dgm:pt modelId="{AC4EB113-AB47-4555-863F-0A343DDBE2A3}" type="pres">
      <dgm:prSet presAssocID="{C62F11E1-FA3F-4F5A-81C6-7C6B55EC540B}" presName="sibTrans" presStyleCnt="0"/>
      <dgm:spPr/>
    </dgm:pt>
    <dgm:pt modelId="{458FADF9-6F51-45E8-96C7-ABCC95EEBEF7}" type="pres">
      <dgm:prSet presAssocID="{D44507D7-C71E-410C-9B3A-FF7E44EEEF9D}" presName="node" presStyleLbl="node1" presStyleIdx="8" presStyleCnt="10" custScaleX="211681" custScaleY="50464" custLinFactNeighborX="-2735" custLinFactNeighborY="-5251">
        <dgm:presLayoutVars>
          <dgm:bulletEnabled val="1"/>
        </dgm:presLayoutVars>
      </dgm:prSet>
      <dgm:spPr/>
      <dgm:t>
        <a:bodyPr/>
        <a:lstStyle/>
        <a:p>
          <a:endParaRPr lang="en-US"/>
        </a:p>
      </dgm:t>
    </dgm:pt>
    <dgm:pt modelId="{73AF11F2-163D-4377-A7A9-FA96D71647E6}" type="pres">
      <dgm:prSet presAssocID="{7AE1B445-76E4-4225-9A8A-C67CC2B3394D}" presName="sibTrans" presStyleCnt="0"/>
      <dgm:spPr/>
    </dgm:pt>
    <dgm:pt modelId="{6BCDA991-B423-484A-9EAC-8FCF904ACE54}" type="pres">
      <dgm:prSet presAssocID="{1DEECC91-9182-4D48-BFFE-9FE0079FE004}" presName="node" presStyleLbl="node1" presStyleIdx="9" presStyleCnt="10" custScaleX="208929" custScaleY="49548" custLinFactNeighborX="47" custLinFactNeighborY="-5100">
        <dgm:presLayoutVars>
          <dgm:bulletEnabled val="1"/>
        </dgm:presLayoutVars>
      </dgm:prSet>
      <dgm:spPr/>
      <dgm:t>
        <a:bodyPr/>
        <a:lstStyle/>
        <a:p>
          <a:endParaRPr lang="en-US"/>
        </a:p>
      </dgm:t>
    </dgm:pt>
  </dgm:ptLst>
  <dgm:cxnLst>
    <dgm:cxn modelId="{1AE2AE3B-4A99-4F5C-9E23-7C3E3EF277E2}" srcId="{04D46468-0AB3-4A6C-97CA-FC3F0F341026}" destId="{C7395311-6A1E-4C8E-862A-D6FF26DA7DF7}" srcOrd="2" destOrd="0" parTransId="{1C3FDC9C-2D8C-47D0-B29E-FCDABEECD8E2}" sibTransId="{9C19B692-59A7-4B09-BF25-BD4DE37BC110}"/>
    <dgm:cxn modelId="{2BFCFE63-70B0-418E-A4FE-E8DD077590B4}" type="presOf" srcId="{D44507D7-C71E-410C-9B3A-FF7E44EEEF9D}" destId="{458FADF9-6F51-45E8-96C7-ABCC95EEBEF7}" srcOrd="0" destOrd="0" presId="urn:microsoft.com/office/officeart/2005/8/layout/default"/>
    <dgm:cxn modelId="{62E56EC2-1467-49EF-B72A-E1C9F3697300}" type="presOf" srcId="{1DEECC91-9182-4D48-BFFE-9FE0079FE004}" destId="{6BCDA991-B423-484A-9EAC-8FCF904ACE54}" srcOrd="0" destOrd="0" presId="urn:microsoft.com/office/officeart/2005/8/layout/default"/>
    <dgm:cxn modelId="{D800FFE5-E387-42B5-B1A5-F4B66B8C10E5}" srcId="{04D46468-0AB3-4A6C-97CA-FC3F0F341026}" destId="{F728BF1B-B604-4079-A81E-AF6D2C78A654}" srcOrd="6" destOrd="0" parTransId="{F6B59DBE-7B19-413F-B16D-EFD108864A6B}" sibTransId="{828CC55E-395E-4A97-90B4-AE043145AE33}"/>
    <dgm:cxn modelId="{549E2335-781F-4D72-9821-717E6E50926E}" srcId="{04D46468-0AB3-4A6C-97CA-FC3F0F341026}" destId="{38994ED4-30B1-4AB5-8205-6325F095CAD4}" srcOrd="4" destOrd="0" parTransId="{D6A0F2EE-C9EC-4AF7-B3F6-E34159709352}" sibTransId="{32B9C66A-1623-4C43-BAF5-B400AFEAFF9A}"/>
    <dgm:cxn modelId="{C560C73A-0A1A-4854-A99F-592F503E7A23}" srcId="{04D46468-0AB3-4A6C-97CA-FC3F0F341026}" destId="{BD3A6133-BA5C-4EFA-BDA8-1F209EB7C562}" srcOrd="0" destOrd="0" parTransId="{2390D6CF-5E08-4A95-B87D-9006188233C5}" sibTransId="{259A4143-D9A3-4B27-8321-FC2502CEA83E}"/>
    <dgm:cxn modelId="{A2DA9643-E40D-4185-9BC3-D24BCBC652DB}" srcId="{04D46468-0AB3-4A6C-97CA-FC3F0F341026}" destId="{A9F76BD6-A3BE-4456-AF6F-785D0E95B362}" srcOrd="5" destOrd="0" parTransId="{95F0F584-B723-41DD-A5AB-1A3ADDBBBB9C}" sibTransId="{8129428D-2F16-4689-984C-348ACECCD04B}"/>
    <dgm:cxn modelId="{A9CB205F-CA57-4197-81C1-6CB772774B7F}" srcId="{04D46468-0AB3-4A6C-97CA-FC3F0F341026}" destId="{D44507D7-C71E-410C-9B3A-FF7E44EEEF9D}" srcOrd="8" destOrd="0" parTransId="{FDB54271-86F1-47EB-9AF2-31FDF068F1C2}" sibTransId="{7AE1B445-76E4-4225-9A8A-C67CC2B3394D}"/>
    <dgm:cxn modelId="{EE5797D4-CA89-46A7-9E09-BEFB4DDCFB81}" type="presOf" srcId="{F728BF1B-B604-4079-A81E-AF6D2C78A654}" destId="{BC070283-993B-42D0-B09B-A41B479BED2D}" srcOrd="0" destOrd="0" presId="urn:microsoft.com/office/officeart/2005/8/layout/default"/>
    <dgm:cxn modelId="{ECD1E511-F5AC-49B6-A0CC-E6EDB3E25BED}" type="presOf" srcId="{BD3A6133-BA5C-4EFA-BDA8-1F209EB7C562}" destId="{CB0FF7E0-1BFB-47F6-9C05-4F8ED316372A}" srcOrd="0" destOrd="0" presId="urn:microsoft.com/office/officeart/2005/8/layout/default"/>
    <dgm:cxn modelId="{0B173719-E081-4993-8F16-FD214C8F50CC}" srcId="{04D46468-0AB3-4A6C-97CA-FC3F0F341026}" destId="{FBF08BF0-24B8-4F74-9E9F-9ABD59D2D2DE}" srcOrd="1" destOrd="0" parTransId="{76FA92E2-726A-4A4A-862F-50FD04596E25}" sibTransId="{050BC689-4D08-468F-8F59-6D6DA8FFCC90}"/>
    <dgm:cxn modelId="{2DFBE40D-A3F5-4813-B3FA-7B766C8B72E5}" type="presOf" srcId="{774F6A5D-B062-492E-A2B8-DCDC307F2A9A}" destId="{ABBB4E21-F5FC-4869-8626-749E69A5AF03}" srcOrd="0" destOrd="0" presId="urn:microsoft.com/office/officeart/2005/8/layout/default"/>
    <dgm:cxn modelId="{6DBD0D7C-ACB8-4FAA-91E3-D0F17D15D385}" type="presOf" srcId="{FBF08BF0-24B8-4F74-9E9F-9ABD59D2D2DE}" destId="{6A42B609-60DC-4D05-BFA8-079F3AF06145}" srcOrd="0" destOrd="0" presId="urn:microsoft.com/office/officeart/2005/8/layout/default"/>
    <dgm:cxn modelId="{CDAC31A2-B8A1-4358-A85B-1686B4C31C63}" type="presOf" srcId="{7DFF2298-6633-4433-B2E0-40F7BD6755CB}" destId="{FBB2D168-0150-4B9B-B4E4-AB4A18E9286C}" srcOrd="0" destOrd="0" presId="urn:microsoft.com/office/officeart/2005/8/layout/default"/>
    <dgm:cxn modelId="{E3BDACE1-9D77-48AF-843D-95456F0F4EFF}" srcId="{04D46468-0AB3-4A6C-97CA-FC3F0F341026}" destId="{7DFF2298-6633-4433-B2E0-40F7BD6755CB}" srcOrd="7" destOrd="0" parTransId="{38BDB897-074B-4CED-94DB-E3054D0BED42}" sibTransId="{C62F11E1-FA3F-4F5A-81C6-7C6B55EC540B}"/>
    <dgm:cxn modelId="{43577F67-0EFF-42CA-A6EF-5DF867D419AC}" srcId="{04D46468-0AB3-4A6C-97CA-FC3F0F341026}" destId="{1DEECC91-9182-4D48-BFFE-9FE0079FE004}" srcOrd="9" destOrd="0" parTransId="{9911316A-443A-49C5-B623-F2177690E329}" sibTransId="{2AADD86E-771D-4138-B94F-FC4C63EDACD5}"/>
    <dgm:cxn modelId="{0A84DB1D-2805-4306-B63C-6F445AC950AC}" srcId="{04D46468-0AB3-4A6C-97CA-FC3F0F341026}" destId="{774F6A5D-B062-492E-A2B8-DCDC307F2A9A}" srcOrd="3" destOrd="0" parTransId="{41C5C1BE-2871-48A2-81AA-B3FA18D01EF4}" sibTransId="{C1C35AEC-5C38-4CF0-95E5-A6E863E97617}"/>
    <dgm:cxn modelId="{9A0BDC62-1436-455A-A42D-EC31E5A41711}" type="presOf" srcId="{C7395311-6A1E-4C8E-862A-D6FF26DA7DF7}" destId="{E359BB96-9CD2-4537-B755-4F5E9A33C4BE}" srcOrd="0" destOrd="0" presId="urn:microsoft.com/office/officeart/2005/8/layout/default"/>
    <dgm:cxn modelId="{22E7A4D9-825E-487E-8AAC-5555066E8F64}" type="presOf" srcId="{04D46468-0AB3-4A6C-97CA-FC3F0F341026}" destId="{71CF732E-D8E5-4F59-AA66-A16A6C4B51A8}" srcOrd="0" destOrd="0" presId="urn:microsoft.com/office/officeart/2005/8/layout/default"/>
    <dgm:cxn modelId="{D1CE23EA-B0EF-4984-ADE1-9DEC745C4E22}" type="presOf" srcId="{A9F76BD6-A3BE-4456-AF6F-785D0E95B362}" destId="{6D72B584-E0D1-44CD-9A64-7C3DA63E35A4}" srcOrd="0" destOrd="0" presId="urn:microsoft.com/office/officeart/2005/8/layout/default"/>
    <dgm:cxn modelId="{2F8FD8C2-20E0-4A21-991D-CF4C38430871}" type="presOf" srcId="{38994ED4-30B1-4AB5-8205-6325F095CAD4}" destId="{727A99BD-57FD-4FB0-B5D5-5B5BE166DE11}" srcOrd="0" destOrd="0" presId="urn:microsoft.com/office/officeart/2005/8/layout/default"/>
    <dgm:cxn modelId="{2205DAEB-A6B8-47E5-9D43-063D73AECDF5}" type="presParOf" srcId="{71CF732E-D8E5-4F59-AA66-A16A6C4B51A8}" destId="{CB0FF7E0-1BFB-47F6-9C05-4F8ED316372A}" srcOrd="0" destOrd="0" presId="urn:microsoft.com/office/officeart/2005/8/layout/default"/>
    <dgm:cxn modelId="{7B730959-D6A6-43F2-8F6E-22B32FC3D686}" type="presParOf" srcId="{71CF732E-D8E5-4F59-AA66-A16A6C4B51A8}" destId="{DC750191-3206-4D18-BC8D-3346D5DEE86A}" srcOrd="1" destOrd="0" presId="urn:microsoft.com/office/officeart/2005/8/layout/default"/>
    <dgm:cxn modelId="{42697D96-E588-4CC7-9D88-9D3A18578762}" type="presParOf" srcId="{71CF732E-D8E5-4F59-AA66-A16A6C4B51A8}" destId="{6A42B609-60DC-4D05-BFA8-079F3AF06145}" srcOrd="2" destOrd="0" presId="urn:microsoft.com/office/officeart/2005/8/layout/default"/>
    <dgm:cxn modelId="{95CAE4A1-BD8D-4555-BB82-5935483E1584}" type="presParOf" srcId="{71CF732E-D8E5-4F59-AA66-A16A6C4B51A8}" destId="{30498E5F-4D5E-4EE1-ABF9-92366A4BD497}" srcOrd="3" destOrd="0" presId="urn:microsoft.com/office/officeart/2005/8/layout/default"/>
    <dgm:cxn modelId="{6214A24A-CFBE-4154-8FBD-7C167CDAF252}" type="presParOf" srcId="{71CF732E-D8E5-4F59-AA66-A16A6C4B51A8}" destId="{E359BB96-9CD2-4537-B755-4F5E9A33C4BE}" srcOrd="4" destOrd="0" presId="urn:microsoft.com/office/officeart/2005/8/layout/default"/>
    <dgm:cxn modelId="{36938D29-FA64-4B40-909B-95766442AEF0}" type="presParOf" srcId="{71CF732E-D8E5-4F59-AA66-A16A6C4B51A8}" destId="{4008A1F5-4E32-460C-A347-CBCF10BA71E6}" srcOrd="5" destOrd="0" presId="urn:microsoft.com/office/officeart/2005/8/layout/default"/>
    <dgm:cxn modelId="{3F34C5EC-2D18-4149-ACB8-F7115157AC7C}" type="presParOf" srcId="{71CF732E-D8E5-4F59-AA66-A16A6C4B51A8}" destId="{ABBB4E21-F5FC-4869-8626-749E69A5AF03}" srcOrd="6" destOrd="0" presId="urn:microsoft.com/office/officeart/2005/8/layout/default"/>
    <dgm:cxn modelId="{C4D24650-EC64-46AF-9085-A188A1CED1B5}" type="presParOf" srcId="{71CF732E-D8E5-4F59-AA66-A16A6C4B51A8}" destId="{0FFB2C10-CA51-4F1C-BD9A-CB0229E39020}" srcOrd="7" destOrd="0" presId="urn:microsoft.com/office/officeart/2005/8/layout/default"/>
    <dgm:cxn modelId="{13B30C19-DFA3-4F24-9B68-E91C44B74D0B}" type="presParOf" srcId="{71CF732E-D8E5-4F59-AA66-A16A6C4B51A8}" destId="{727A99BD-57FD-4FB0-B5D5-5B5BE166DE11}" srcOrd="8" destOrd="0" presId="urn:microsoft.com/office/officeart/2005/8/layout/default"/>
    <dgm:cxn modelId="{2C9441DA-0C3C-49FE-8472-0FB86C33D9C8}" type="presParOf" srcId="{71CF732E-D8E5-4F59-AA66-A16A6C4B51A8}" destId="{637A7354-4FD4-47CE-ACA0-68A5B873D4D8}" srcOrd="9" destOrd="0" presId="urn:microsoft.com/office/officeart/2005/8/layout/default"/>
    <dgm:cxn modelId="{E2A9DBD0-2E9A-47D5-8CAF-2B98AB0781B8}" type="presParOf" srcId="{71CF732E-D8E5-4F59-AA66-A16A6C4B51A8}" destId="{6D72B584-E0D1-44CD-9A64-7C3DA63E35A4}" srcOrd="10" destOrd="0" presId="urn:microsoft.com/office/officeart/2005/8/layout/default"/>
    <dgm:cxn modelId="{BD715AE3-3BCE-41D4-95BA-1E8A70C9B8C8}" type="presParOf" srcId="{71CF732E-D8E5-4F59-AA66-A16A6C4B51A8}" destId="{D26D80C4-678F-4F19-83C4-95FE888C4A06}" srcOrd="11" destOrd="0" presId="urn:microsoft.com/office/officeart/2005/8/layout/default"/>
    <dgm:cxn modelId="{864237D6-5526-4E89-894D-E59016A8C9E7}" type="presParOf" srcId="{71CF732E-D8E5-4F59-AA66-A16A6C4B51A8}" destId="{BC070283-993B-42D0-B09B-A41B479BED2D}" srcOrd="12" destOrd="0" presId="urn:microsoft.com/office/officeart/2005/8/layout/default"/>
    <dgm:cxn modelId="{F76156F3-43C9-41FD-943A-3C64CBD99848}" type="presParOf" srcId="{71CF732E-D8E5-4F59-AA66-A16A6C4B51A8}" destId="{0B0D6F5B-A99A-473F-BA4A-586C4EB95BE4}" srcOrd="13" destOrd="0" presId="urn:microsoft.com/office/officeart/2005/8/layout/default"/>
    <dgm:cxn modelId="{89B39D77-8BDE-42A8-A806-91DD89E285D8}" type="presParOf" srcId="{71CF732E-D8E5-4F59-AA66-A16A6C4B51A8}" destId="{FBB2D168-0150-4B9B-B4E4-AB4A18E9286C}" srcOrd="14" destOrd="0" presId="urn:microsoft.com/office/officeart/2005/8/layout/default"/>
    <dgm:cxn modelId="{75178548-63C8-4773-AF0E-24E64A98A9FE}" type="presParOf" srcId="{71CF732E-D8E5-4F59-AA66-A16A6C4B51A8}" destId="{AC4EB113-AB47-4555-863F-0A343DDBE2A3}" srcOrd="15" destOrd="0" presId="urn:microsoft.com/office/officeart/2005/8/layout/default"/>
    <dgm:cxn modelId="{E2D8D87E-3F8C-4E75-BF93-B56974A7A928}" type="presParOf" srcId="{71CF732E-D8E5-4F59-AA66-A16A6C4B51A8}" destId="{458FADF9-6F51-45E8-96C7-ABCC95EEBEF7}" srcOrd="16" destOrd="0" presId="urn:microsoft.com/office/officeart/2005/8/layout/default"/>
    <dgm:cxn modelId="{B176488F-AD80-4358-96D6-7B68286AC74D}" type="presParOf" srcId="{71CF732E-D8E5-4F59-AA66-A16A6C4B51A8}" destId="{73AF11F2-163D-4377-A7A9-FA96D71647E6}" srcOrd="17" destOrd="0" presId="urn:microsoft.com/office/officeart/2005/8/layout/default"/>
    <dgm:cxn modelId="{BA5D6066-FA28-461C-969B-4BD044D911D2}" type="presParOf" srcId="{71CF732E-D8E5-4F59-AA66-A16A6C4B51A8}" destId="{6BCDA991-B423-484A-9EAC-8FCF904ACE54}"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8508C95-22D6-41D8-A46F-B677A3D5E5F9}"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65FE1CC4-F5AA-40F0-B7A9-71212463775C}">
      <dgm:prSet phldrT="[Text]" custT="1"/>
      <dgm:spPr/>
      <dgm:t>
        <a:bodyPr/>
        <a:lstStyle/>
        <a:p>
          <a:r>
            <a:rPr lang="en-US" sz="2400" dirty="0" smtClean="0"/>
            <a:t>Oversee management of selected data assets</a:t>
          </a:r>
          <a:endParaRPr lang="en-US" sz="2400" dirty="0"/>
        </a:p>
      </dgm:t>
    </dgm:pt>
    <dgm:pt modelId="{637719DC-3CF5-49E1-80A2-CEAB8AB57B71}" type="parTrans" cxnId="{6F095ADA-DB21-4BBF-B25E-71429A57D11C}">
      <dgm:prSet/>
      <dgm:spPr/>
      <dgm:t>
        <a:bodyPr/>
        <a:lstStyle/>
        <a:p>
          <a:endParaRPr lang="en-US" sz="1600"/>
        </a:p>
      </dgm:t>
    </dgm:pt>
    <dgm:pt modelId="{0032C2D6-0BC6-421A-A29A-01E0E019B6A5}" type="sibTrans" cxnId="{6F095ADA-DB21-4BBF-B25E-71429A57D11C}">
      <dgm:prSet/>
      <dgm:spPr/>
      <dgm:t>
        <a:bodyPr/>
        <a:lstStyle/>
        <a:p>
          <a:endParaRPr lang="en-US" sz="1600"/>
        </a:p>
      </dgm:t>
    </dgm:pt>
    <dgm:pt modelId="{F9E25265-76F8-4989-885F-BC4B77F18295}">
      <dgm:prSet custT="1"/>
      <dgm:spPr/>
      <dgm:t>
        <a:bodyPr/>
        <a:lstStyle/>
        <a:p>
          <a:r>
            <a:rPr lang="en-US" sz="2400" dirty="0" smtClean="0"/>
            <a:t>Participate in data governance and carry out decisions</a:t>
          </a:r>
        </a:p>
      </dgm:t>
    </dgm:pt>
    <dgm:pt modelId="{6987AF97-20E3-40F7-A7E8-9D40C775F83A}" type="parTrans" cxnId="{B3EE8447-84F8-4CFF-B998-949BBEA1F95F}">
      <dgm:prSet/>
      <dgm:spPr/>
      <dgm:t>
        <a:bodyPr/>
        <a:lstStyle/>
        <a:p>
          <a:endParaRPr lang="en-US" sz="1600"/>
        </a:p>
      </dgm:t>
    </dgm:pt>
    <dgm:pt modelId="{8EA46362-1568-4028-BDEE-A675259B2E11}" type="sibTrans" cxnId="{B3EE8447-84F8-4CFF-B998-949BBEA1F95F}">
      <dgm:prSet/>
      <dgm:spPr/>
      <dgm:t>
        <a:bodyPr/>
        <a:lstStyle/>
        <a:p>
          <a:endParaRPr lang="en-US" sz="1600"/>
        </a:p>
      </dgm:t>
    </dgm:pt>
    <dgm:pt modelId="{BDC8ACE9-9B53-4735-A3F2-F196FFB5AE79}">
      <dgm:prSet custT="1"/>
      <dgm:spPr/>
      <dgm:t>
        <a:bodyPr/>
        <a:lstStyle/>
        <a:p>
          <a:r>
            <a:rPr lang="en-US" sz="2400" dirty="0" smtClean="0"/>
            <a:t>Assist in creation and maintenance of data dictionaries, metadata</a:t>
          </a:r>
        </a:p>
      </dgm:t>
    </dgm:pt>
    <dgm:pt modelId="{ADF54AA5-B3EC-4F61-A154-CD22E4CC1905}" type="parTrans" cxnId="{D6BEBF02-E766-461F-87A1-51477FF86DEF}">
      <dgm:prSet/>
      <dgm:spPr/>
      <dgm:t>
        <a:bodyPr/>
        <a:lstStyle/>
        <a:p>
          <a:endParaRPr lang="en-US" sz="1600"/>
        </a:p>
      </dgm:t>
    </dgm:pt>
    <dgm:pt modelId="{1A7ACD50-5EA6-487A-866F-755C543792B6}" type="sibTrans" cxnId="{D6BEBF02-E766-461F-87A1-51477FF86DEF}">
      <dgm:prSet/>
      <dgm:spPr/>
      <dgm:t>
        <a:bodyPr/>
        <a:lstStyle/>
        <a:p>
          <a:endParaRPr lang="en-US" sz="1600"/>
        </a:p>
      </dgm:t>
    </dgm:pt>
    <dgm:pt modelId="{8A431460-6593-4989-85BE-B103978637B8}">
      <dgm:prSet custT="1"/>
      <dgm:spPr/>
      <dgm:t>
        <a:bodyPr/>
        <a:lstStyle/>
        <a:p>
          <a:r>
            <a:rPr lang="en-US" sz="2400" dirty="0" smtClean="0"/>
            <a:t>Document rules, standards, procedures, and changes</a:t>
          </a:r>
        </a:p>
      </dgm:t>
    </dgm:pt>
    <dgm:pt modelId="{65C3F25A-6707-480D-B5EF-E8D82382B638}" type="parTrans" cxnId="{5F2A2A86-BFC3-4C58-9E75-1BE1161A0631}">
      <dgm:prSet/>
      <dgm:spPr/>
      <dgm:t>
        <a:bodyPr/>
        <a:lstStyle/>
        <a:p>
          <a:endParaRPr lang="en-US" sz="1600"/>
        </a:p>
      </dgm:t>
    </dgm:pt>
    <dgm:pt modelId="{777B3DFC-5ECF-43A2-8536-FC38A90315E2}" type="sibTrans" cxnId="{5F2A2A86-BFC3-4C58-9E75-1BE1161A0631}">
      <dgm:prSet/>
      <dgm:spPr/>
      <dgm:t>
        <a:bodyPr/>
        <a:lstStyle/>
        <a:p>
          <a:endParaRPr lang="en-US" sz="1600"/>
        </a:p>
      </dgm:t>
    </dgm:pt>
    <dgm:pt modelId="{00AD66ED-EA82-4FD1-A7D8-D17A18A4BE04}">
      <dgm:prSet custT="1"/>
      <dgm:spPr/>
      <dgm:t>
        <a:bodyPr/>
        <a:lstStyle/>
        <a:p>
          <a:r>
            <a:rPr lang="en-US" sz="2400" dirty="0" smtClean="0"/>
            <a:t>Ensure data quality and manage specific issues</a:t>
          </a:r>
        </a:p>
      </dgm:t>
    </dgm:pt>
    <dgm:pt modelId="{858D3013-D568-45FF-81F4-12BCD0F8B037}" type="parTrans" cxnId="{95F666A4-FEB8-4F7B-8507-905439283D78}">
      <dgm:prSet/>
      <dgm:spPr/>
      <dgm:t>
        <a:bodyPr/>
        <a:lstStyle/>
        <a:p>
          <a:endParaRPr lang="en-US" sz="1600"/>
        </a:p>
      </dgm:t>
    </dgm:pt>
    <dgm:pt modelId="{67E549F3-9E1F-4279-B788-411470EE6573}" type="sibTrans" cxnId="{95F666A4-FEB8-4F7B-8507-905439283D78}">
      <dgm:prSet/>
      <dgm:spPr/>
      <dgm:t>
        <a:bodyPr/>
        <a:lstStyle/>
        <a:p>
          <a:endParaRPr lang="en-US" sz="1600"/>
        </a:p>
      </dgm:t>
    </dgm:pt>
    <dgm:pt modelId="{15E1A1C5-37D6-4794-941E-704E4CACB3A9}">
      <dgm:prSet custT="1"/>
      <dgm:spPr/>
      <dgm:t>
        <a:bodyPr/>
        <a:lstStyle/>
        <a:p>
          <a:r>
            <a:rPr lang="en-US" sz="2400" dirty="0" smtClean="0"/>
            <a:t>Communicate appropriate use and changes</a:t>
          </a:r>
        </a:p>
      </dgm:t>
    </dgm:pt>
    <dgm:pt modelId="{12A0D147-8424-42C7-B603-D480CE27955A}" type="parTrans" cxnId="{F017DB8B-6C0C-4BD5-AAE6-BF53C22BE099}">
      <dgm:prSet/>
      <dgm:spPr/>
      <dgm:t>
        <a:bodyPr/>
        <a:lstStyle/>
        <a:p>
          <a:endParaRPr lang="en-US" sz="1600"/>
        </a:p>
      </dgm:t>
    </dgm:pt>
    <dgm:pt modelId="{3B578B0E-4285-409A-8B03-7332311D588F}" type="sibTrans" cxnId="{F017DB8B-6C0C-4BD5-AAE6-BF53C22BE099}">
      <dgm:prSet/>
      <dgm:spPr/>
      <dgm:t>
        <a:bodyPr/>
        <a:lstStyle/>
        <a:p>
          <a:endParaRPr lang="en-US" sz="1600"/>
        </a:p>
      </dgm:t>
    </dgm:pt>
    <dgm:pt modelId="{10213101-B28C-4ECA-9357-2D214F7AFFE2}">
      <dgm:prSet custT="1"/>
      <dgm:spPr/>
      <dgm:t>
        <a:bodyPr/>
        <a:lstStyle/>
        <a:p>
          <a:r>
            <a:rPr lang="en-US" sz="2400" dirty="0" smtClean="0"/>
            <a:t>Manage access and security</a:t>
          </a:r>
        </a:p>
      </dgm:t>
    </dgm:pt>
    <dgm:pt modelId="{3A577182-814E-4C49-95B4-3F75FC57CCDA}" type="parTrans" cxnId="{23F29085-BA63-4B49-A575-92BDFD37D2D9}">
      <dgm:prSet/>
      <dgm:spPr/>
      <dgm:t>
        <a:bodyPr/>
        <a:lstStyle/>
        <a:p>
          <a:endParaRPr lang="en-US" sz="1600"/>
        </a:p>
      </dgm:t>
    </dgm:pt>
    <dgm:pt modelId="{3133D125-AAD6-4AAA-A272-4AAAB587DB26}" type="sibTrans" cxnId="{23F29085-BA63-4B49-A575-92BDFD37D2D9}">
      <dgm:prSet/>
      <dgm:spPr/>
      <dgm:t>
        <a:bodyPr/>
        <a:lstStyle/>
        <a:p>
          <a:endParaRPr lang="en-US" sz="1600"/>
        </a:p>
      </dgm:t>
    </dgm:pt>
    <dgm:pt modelId="{372A0821-E8EF-4CE3-B413-63A9EBFC4378}" type="pres">
      <dgm:prSet presAssocID="{48508C95-22D6-41D8-A46F-B677A3D5E5F9}" presName="Name0" presStyleCnt="0">
        <dgm:presLayoutVars>
          <dgm:chMax val="7"/>
          <dgm:chPref val="7"/>
          <dgm:dir/>
        </dgm:presLayoutVars>
      </dgm:prSet>
      <dgm:spPr/>
      <dgm:t>
        <a:bodyPr/>
        <a:lstStyle/>
        <a:p>
          <a:endParaRPr lang="en-US"/>
        </a:p>
      </dgm:t>
    </dgm:pt>
    <dgm:pt modelId="{1A6C32F1-7DD6-4FAC-95A3-E625275AAEB3}" type="pres">
      <dgm:prSet presAssocID="{48508C95-22D6-41D8-A46F-B677A3D5E5F9}" presName="Name1" presStyleCnt="0"/>
      <dgm:spPr/>
      <dgm:t>
        <a:bodyPr/>
        <a:lstStyle/>
        <a:p>
          <a:endParaRPr lang="en-US"/>
        </a:p>
      </dgm:t>
    </dgm:pt>
    <dgm:pt modelId="{F778A59D-A94F-4B51-AFF6-4F104C84373F}" type="pres">
      <dgm:prSet presAssocID="{48508C95-22D6-41D8-A46F-B677A3D5E5F9}" presName="cycle" presStyleCnt="0"/>
      <dgm:spPr/>
      <dgm:t>
        <a:bodyPr/>
        <a:lstStyle/>
        <a:p>
          <a:endParaRPr lang="en-US"/>
        </a:p>
      </dgm:t>
    </dgm:pt>
    <dgm:pt modelId="{E8C9C285-5DD3-453C-8164-A87422C34E9C}" type="pres">
      <dgm:prSet presAssocID="{48508C95-22D6-41D8-A46F-B677A3D5E5F9}" presName="srcNode" presStyleLbl="node1" presStyleIdx="0" presStyleCnt="7"/>
      <dgm:spPr/>
      <dgm:t>
        <a:bodyPr/>
        <a:lstStyle/>
        <a:p>
          <a:endParaRPr lang="en-US"/>
        </a:p>
      </dgm:t>
    </dgm:pt>
    <dgm:pt modelId="{CE890795-581C-4EED-9510-29E6D64AEEDA}" type="pres">
      <dgm:prSet presAssocID="{48508C95-22D6-41D8-A46F-B677A3D5E5F9}" presName="conn" presStyleLbl="parChTrans1D2" presStyleIdx="0" presStyleCnt="1"/>
      <dgm:spPr/>
      <dgm:t>
        <a:bodyPr/>
        <a:lstStyle/>
        <a:p>
          <a:endParaRPr lang="en-US"/>
        </a:p>
      </dgm:t>
    </dgm:pt>
    <dgm:pt modelId="{5AF00580-E60C-4762-8D3B-388FDFF3DBEB}" type="pres">
      <dgm:prSet presAssocID="{48508C95-22D6-41D8-A46F-B677A3D5E5F9}" presName="extraNode" presStyleLbl="node1" presStyleIdx="0" presStyleCnt="7"/>
      <dgm:spPr/>
      <dgm:t>
        <a:bodyPr/>
        <a:lstStyle/>
        <a:p>
          <a:endParaRPr lang="en-US"/>
        </a:p>
      </dgm:t>
    </dgm:pt>
    <dgm:pt modelId="{51AA6691-9700-4B5F-A8A9-6FD6D63D4615}" type="pres">
      <dgm:prSet presAssocID="{48508C95-22D6-41D8-A46F-B677A3D5E5F9}" presName="dstNode" presStyleLbl="node1" presStyleIdx="0" presStyleCnt="7"/>
      <dgm:spPr/>
      <dgm:t>
        <a:bodyPr/>
        <a:lstStyle/>
        <a:p>
          <a:endParaRPr lang="en-US"/>
        </a:p>
      </dgm:t>
    </dgm:pt>
    <dgm:pt modelId="{94F2E035-52DC-4052-8DAA-345F73784673}" type="pres">
      <dgm:prSet presAssocID="{65FE1CC4-F5AA-40F0-B7A9-71212463775C}" presName="text_1" presStyleLbl="node1" presStyleIdx="0" presStyleCnt="7">
        <dgm:presLayoutVars>
          <dgm:bulletEnabled val="1"/>
        </dgm:presLayoutVars>
      </dgm:prSet>
      <dgm:spPr/>
      <dgm:t>
        <a:bodyPr/>
        <a:lstStyle/>
        <a:p>
          <a:endParaRPr lang="en-US"/>
        </a:p>
      </dgm:t>
    </dgm:pt>
    <dgm:pt modelId="{997F775E-91C8-414E-8FC4-E9B02B7643C1}" type="pres">
      <dgm:prSet presAssocID="{65FE1CC4-F5AA-40F0-B7A9-71212463775C}" presName="accent_1" presStyleCnt="0"/>
      <dgm:spPr/>
      <dgm:t>
        <a:bodyPr/>
        <a:lstStyle/>
        <a:p>
          <a:endParaRPr lang="en-US"/>
        </a:p>
      </dgm:t>
    </dgm:pt>
    <dgm:pt modelId="{C8A3889B-71E2-4D2E-BEFB-3833B94954AD}" type="pres">
      <dgm:prSet presAssocID="{65FE1CC4-F5AA-40F0-B7A9-71212463775C}" presName="accentRepeatNode" presStyleLbl="solidFgAcc1" presStyleIdx="0" presStyleCnt="7"/>
      <dgm:spPr/>
      <dgm:t>
        <a:bodyPr/>
        <a:lstStyle/>
        <a:p>
          <a:endParaRPr lang="en-US"/>
        </a:p>
      </dgm:t>
    </dgm:pt>
    <dgm:pt modelId="{4500C559-1830-49B9-B0F9-382469DFF1D7}" type="pres">
      <dgm:prSet presAssocID="{F9E25265-76F8-4989-885F-BC4B77F18295}" presName="text_2" presStyleLbl="node1" presStyleIdx="1" presStyleCnt="7">
        <dgm:presLayoutVars>
          <dgm:bulletEnabled val="1"/>
        </dgm:presLayoutVars>
      </dgm:prSet>
      <dgm:spPr/>
      <dgm:t>
        <a:bodyPr/>
        <a:lstStyle/>
        <a:p>
          <a:endParaRPr lang="en-US"/>
        </a:p>
      </dgm:t>
    </dgm:pt>
    <dgm:pt modelId="{3FA83AD7-9E9C-4F0D-9BC7-82AAE03675A6}" type="pres">
      <dgm:prSet presAssocID="{F9E25265-76F8-4989-885F-BC4B77F18295}" presName="accent_2" presStyleCnt="0"/>
      <dgm:spPr/>
      <dgm:t>
        <a:bodyPr/>
        <a:lstStyle/>
        <a:p>
          <a:endParaRPr lang="en-US"/>
        </a:p>
      </dgm:t>
    </dgm:pt>
    <dgm:pt modelId="{8517AC3D-50D3-43D2-AD02-531FB1D0C637}" type="pres">
      <dgm:prSet presAssocID="{F9E25265-76F8-4989-885F-BC4B77F18295}" presName="accentRepeatNode" presStyleLbl="solidFgAcc1" presStyleIdx="1" presStyleCnt="7"/>
      <dgm:spPr/>
      <dgm:t>
        <a:bodyPr/>
        <a:lstStyle/>
        <a:p>
          <a:endParaRPr lang="en-US"/>
        </a:p>
      </dgm:t>
    </dgm:pt>
    <dgm:pt modelId="{C598A25C-DE92-4435-9499-A58F0796F39D}" type="pres">
      <dgm:prSet presAssocID="{BDC8ACE9-9B53-4735-A3F2-F196FFB5AE79}" presName="text_3" presStyleLbl="node1" presStyleIdx="2" presStyleCnt="7">
        <dgm:presLayoutVars>
          <dgm:bulletEnabled val="1"/>
        </dgm:presLayoutVars>
      </dgm:prSet>
      <dgm:spPr/>
      <dgm:t>
        <a:bodyPr/>
        <a:lstStyle/>
        <a:p>
          <a:endParaRPr lang="en-US"/>
        </a:p>
      </dgm:t>
    </dgm:pt>
    <dgm:pt modelId="{AEAB520C-862E-4BE4-9A62-CF827DCFED2D}" type="pres">
      <dgm:prSet presAssocID="{BDC8ACE9-9B53-4735-A3F2-F196FFB5AE79}" presName="accent_3" presStyleCnt="0"/>
      <dgm:spPr/>
      <dgm:t>
        <a:bodyPr/>
        <a:lstStyle/>
        <a:p>
          <a:endParaRPr lang="en-US"/>
        </a:p>
      </dgm:t>
    </dgm:pt>
    <dgm:pt modelId="{A90B3384-5B13-48B3-82E5-F19CC4E7EB06}" type="pres">
      <dgm:prSet presAssocID="{BDC8ACE9-9B53-4735-A3F2-F196FFB5AE79}" presName="accentRepeatNode" presStyleLbl="solidFgAcc1" presStyleIdx="2" presStyleCnt="7"/>
      <dgm:spPr/>
      <dgm:t>
        <a:bodyPr/>
        <a:lstStyle/>
        <a:p>
          <a:endParaRPr lang="en-US"/>
        </a:p>
      </dgm:t>
    </dgm:pt>
    <dgm:pt modelId="{2A7D8210-F6AE-48B9-8C22-582DE42B8DB0}" type="pres">
      <dgm:prSet presAssocID="{8A431460-6593-4989-85BE-B103978637B8}" presName="text_4" presStyleLbl="node1" presStyleIdx="3" presStyleCnt="7">
        <dgm:presLayoutVars>
          <dgm:bulletEnabled val="1"/>
        </dgm:presLayoutVars>
      </dgm:prSet>
      <dgm:spPr/>
      <dgm:t>
        <a:bodyPr/>
        <a:lstStyle/>
        <a:p>
          <a:endParaRPr lang="en-US"/>
        </a:p>
      </dgm:t>
    </dgm:pt>
    <dgm:pt modelId="{CC53B4D1-7FA4-4DBA-B138-FF57EBAA13A1}" type="pres">
      <dgm:prSet presAssocID="{8A431460-6593-4989-85BE-B103978637B8}" presName="accent_4" presStyleCnt="0"/>
      <dgm:spPr/>
      <dgm:t>
        <a:bodyPr/>
        <a:lstStyle/>
        <a:p>
          <a:endParaRPr lang="en-US"/>
        </a:p>
      </dgm:t>
    </dgm:pt>
    <dgm:pt modelId="{93F444F0-AC59-43DA-9E6A-E93420948E8E}" type="pres">
      <dgm:prSet presAssocID="{8A431460-6593-4989-85BE-B103978637B8}" presName="accentRepeatNode" presStyleLbl="solidFgAcc1" presStyleIdx="3" presStyleCnt="7"/>
      <dgm:spPr/>
      <dgm:t>
        <a:bodyPr/>
        <a:lstStyle/>
        <a:p>
          <a:endParaRPr lang="en-US"/>
        </a:p>
      </dgm:t>
    </dgm:pt>
    <dgm:pt modelId="{C19D65EE-5701-41FA-BB95-774D72553E15}" type="pres">
      <dgm:prSet presAssocID="{00AD66ED-EA82-4FD1-A7D8-D17A18A4BE04}" presName="text_5" presStyleLbl="node1" presStyleIdx="4" presStyleCnt="7">
        <dgm:presLayoutVars>
          <dgm:bulletEnabled val="1"/>
        </dgm:presLayoutVars>
      </dgm:prSet>
      <dgm:spPr/>
      <dgm:t>
        <a:bodyPr/>
        <a:lstStyle/>
        <a:p>
          <a:endParaRPr lang="en-US"/>
        </a:p>
      </dgm:t>
    </dgm:pt>
    <dgm:pt modelId="{4B2E672F-108F-43D9-A797-50E165D1CB98}" type="pres">
      <dgm:prSet presAssocID="{00AD66ED-EA82-4FD1-A7D8-D17A18A4BE04}" presName="accent_5" presStyleCnt="0"/>
      <dgm:spPr/>
      <dgm:t>
        <a:bodyPr/>
        <a:lstStyle/>
        <a:p>
          <a:endParaRPr lang="en-US"/>
        </a:p>
      </dgm:t>
    </dgm:pt>
    <dgm:pt modelId="{F2A506C3-80E5-4C45-B82B-37259A88FA27}" type="pres">
      <dgm:prSet presAssocID="{00AD66ED-EA82-4FD1-A7D8-D17A18A4BE04}" presName="accentRepeatNode" presStyleLbl="solidFgAcc1" presStyleIdx="4" presStyleCnt="7"/>
      <dgm:spPr/>
      <dgm:t>
        <a:bodyPr/>
        <a:lstStyle/>
        <a:p>
          <a:endParaRPr lang="en-US"/>
        </a:p>
      </dgm:t>
    </dgm:pt>
    <dgm:pt modelId="{3A7B7DDF-DB5D-4E5F-8E1F-DE0F428B192E}" type="pres">
      <dgm:prSet presAssocID="{15E1A1C5-37D6-4794-941E-704E4CACB3A9}" presName="text_6" presStyleLbl="node1" presStyleIdx="5" presStyleCnt="7">
        <dgm:presLayoutVars>
          <dgm:bulletEnabled val="1"/>
        </dgm:presLayoutVars>
      </dgm:prSet>
      <dgm:spPr/>
      <dgm:t>
        <a:bodyPr/>
        <a:lstStyle/>
        <a:p>
          <a:endParaRPr lang="en-US"/>
        </a:p>
      </dgm:t>
    </dgm:pt>
    <dgm:pt modelId="{679C3034-FA1C-48FB-9253-2E65299B4D7B}" type="pres">
      <dgm:prSet presAssocID="{15E1A1C5-37D6-4794-941E-704E4CACB3A9}" presName="accent_6" presStyleCnt="0"/>
      <dgm:spPr/>
      <dgm:t>
        <a:bodyPr/>
        <a:lstStyle/>
        <a:p>
          <a:endParaRPr lang="en-US"/>
        </a:p>
      </dgm:t>
    </dgm:pt>
    <dgm:pt modelId="{8804A394-A710-4D03-87D1-A97236467D30}" type="pres">
      <dgm:prSet presAssocID="{15E1A1C5-37D6-4794-941E-704E4CACB3A9}" presName="accentRepeatNode" presStyleLbl="solidFgAcc1" presStyleIdx="5" presStyleCnt="7"/>
      <dgm:spPr/>
      <dgm:t>
        <a:bodyPr/>
        <a:lstStyle/>
        <a:p>
          <a:endParaRPr lang="en-US"/>
        </a:p>
      </dgm:t>
    </dgm:pt>
    <dgm:pt modelId="{4BC01A2B-5CF0-4A9F-93E7-D16671F62590}" type="pres">
      <dgm:prSet presAssocID="{10213101-B28C-4ECA-9357-2D214F7AFFE2}" presName="text_7" presStyleLbl="node1" presStyleIdx="6" presStyleCnt="7">
        <dgm:presLayoutVars>
          <dgm:bulletEnabled val="1"/>
        </dgm:presLayoutVars>
      </dgm:prSet>
      <dgm:spPr/>
      <dgm:t>
        <a:bodyPr/>
        <a:lstStyle/>
        <a:p>
          <a:endParaRPr lang="en-US"/>
        </a:p>
      </dgm:t>
    </dgm:pt>
    <dgm:pt modelId="{CFE7484E-B8E3-4778-B39A-32DA2181E7BF}" type="pres">
      <dgm:prSet presAssocID="{10213101-B28C-4ECA-9357-2D214F7AFFE2}" presName="accent_7" presStyleCnt="0"/>
      <dgm:spPr/>
      <dgm:t>
        <a:bodyPr/>
        <a:lstStyle/>
        <a:p>
          <a:endParaRPr lang="en-US"/>
        </a:p>
      </dgm:t>
    </dgm:pt>
    <dgm:pt modelId="{EBD0642D-D149-40E3-9CA8-788DF7D541DB}" type="pres">
      <dgm:prSet presAssocID="{10213101-B28C-4ECA-9357-2D214F7AFFE2}" presName="accentRepeatNode" presStyleLbl="solidFgAcc1" presStyleIdx="6" presStyleCnt="7"/>
      <dgm:spPr/>
      <dgm:t>
        <a:bodyPr/>
        <a:lstStyle/>
        <a:p>
          <a:endParaRPr lang="en-US"/>
        </a:p>
      </dgm:t>
    </dgm:pt>
  </dgm:ptLst>
  <dgm:cxnLst>
    <dgm:cxn modelId="{D6BEBF02-E766-461F-87A1-51477FF86DEF}" srcId="{48508C95-22D6-41D8-A46F-B677A3D5E5F9}" destId="{BDC8ACE9-9B53-4735-A3F2-F196FFB5AE79}" srcOrd="2" destOrd="0" parTransId="{ADF54AA5-B3EC-4F61-A154-CD22E4CC1905}" sibTransId="{1A7ACD50-5EA6-487A-866F-755C543792B6}"/>
    <dgm:cxn modelId="{6F095ADA-DB21-4BBF-B25E-71429A57D11C}" srcId="{48508C95-22D6-41D8-A46F-B677A3D5E5F9}" destId="{65FE1CC4-F5AA-40F0-B7A9-71212463775C}" srcOrd="0" destOrd="0" parTransId="{637719DC-3CF5-49E1-80A2-CEAB8AB57B71}" sibTransId="{0032C2D6-0BC6-421A-A29A-01E0E019B6A5}"/>
    <dgm:cxn modelId="{DD1DF480-3F5A-46A6-9071-68D18565EE3B}" type="presOf" srcId="{15E1A1C5-37D6-4794-941E-704E4CACB3A9}" destId="{3A7B7DDF-DB5D-4E5F-8E1F-DE0F428B192E}" srcOrd="0" destOrd="0" presId="urn:microsoft.com/office/officeart/2008/layout/VerticalCurvedList"/>
    <dgm:cxn modelId="{C2891EAB-87DB-4458-9E58-1AAE8571588D}" type="presOf" srcId="{65FE1CC4-F5AA-40F0-B7A9-71212463775C}" destId="{94F2E035-52DC-4052-8DAA-345F73784673}" srcOrd="0" destOrd="0" presId="urn:microsoft.com/office/officeart/2008/layout/VerticalCurvedList"/>
    <dgm:cxn modelId="{95F666A4-FEB8-4F7B-8507-905439283D78}" srcId="{48508C95-22D6-41D8-A46F-B677A3D5E5F9}" destId="{00AD66ED-EA82-4FD1-A7D8-D17A18A4BE04}" srcOrd="4" destOrd="0" parTransId="{858D3013-D568-45FF-81F4-12BCD0F8B037}" sibTransId="{67E549F3-9E1F-4279-B788-411470EE6573}"/>
    <dgm:cxn modelId="{B3EE8447-84F8-4CFF-B998-949BBEA1F95F}" srcId="{48508C95-22D6-41D8-A46F-B677A3D5E5F9}" destId="{F9E25265-76F8-4989-885F-BC4B77F18295}" srcOrd="1" destOrd="0" parTransId="{6987AF97-20E3-40F7-A7E8-9D40C775F83A}" sibTransId="{8EA46362-1568-4028-BDEE-A675259B2E11}"/>
    <dgm:cxn modelId="{5F2A2A86-BFC3-4C58-9E75-1BE1161A0631}" srcId="{48508C95-22D6-41D8-A46F-B677A3D5E5F9}" destId="{8A431460-6593-4989-85BE-B103978637B8}" srcOrd="3" destOrd="0" parTransId="{65C3F25A-6707-480D-B5EF-E8D82382B638}" sibTransId="{777B3DFC-5ECF-43A2-8536-FC38A90315E2}"/>
    <dgm:cxn modelId="{23F29085-BA63-4B49-A575-92BDFD37D2D9}" srcId="{48508C95-22D6-41D8-A46F-B677A3D5E5F9}" destId="{10213101-B28C-4ECA-9357-2D214F7AFFE2}" srcOrd="6" destOrd="0" parTransId="{3A577182-814E-4C49-95B4-3F75FC57CCDA}" sibTransId="{3133D125-AAD6-4AAA-A272-4AAAB587DB26}"/>
    <dgm:cxn modelId="{87552B9E-26CA-48E2-8824-A2F9B6A8F2C0}" type="presOf" srcId="{0032C2D6-0BC6-421A-A29A-01E0E019B6A5}" destId="{CE890795-581C-4EED-9510-29E6D64AEEDA}" srcOrd="0" destOrd="0" presId="urn:microsoft.com/office/officeart/2008/layout/VerticalCurvedList"/>
    <dgm:cxn modelId="{F017DB8B-6C0C-4BD5-AAE6-BF53C22BE099}" srcId="{48508C95-22D6-41D8-A46F-B677A3D5E5F9}" destId="{15E1A1C5-37D6-4794-941E-704E4CACB3A9}" srcOrd="5" destOrd="0" parTransId="{12A0D147-8424-42C7-B603-D480CE27955A}" sibTransId="{3B578B0E-4285-409A-8B03-7332311D588F}"/>
    <dgm:cxn modelId="{207BF8F5-C8BB-4E23-8251-DB86496C9388}" type="presOf" srcId="{BDC8ACE9-9B53-4735-A3F2-F196FFB5AE79}" destId="{C598A25C-DE92-4435-9499-A58F0796F39D}" srcOrd="0" destOrd="0" presId="urn:microsoft.com/office/officeart/2008/layout/VerticalCurvedList"/>
    <dgm:cxn modelId="{3191C00A-A19F-43FD-B016-B45819FE9312}" type="presOf" srcId="{10213101-B28C-4ECA-9357-2D214F7AFFE2}" destId="{4BC01A2B-5CF0-4A9F-93E7-D16671F62590}" srcOrd="0" destOrd="0" presId="urn:microsoft.com/office/officeart/2008/layout/VerticalCurvedList"/>
    <dgm:cxn modelId="{AD0026F2-99DA-41BA-B155-4D3ADCCA0E12}" type="presOf" srcId="{48508C95-22D6-41D8-A46F-B677A3D5E5F9}" destId="{372A0821-E8EF-4CE3-B413-63A9EBFC4378}" srcOrd="0" destOrd="0" presId="urn:microsoft.com/office/officeart/2008/layout/VerticalCurvedList"/>
    <dgm:cxn modelId="{907ED5F7-A7BB-431B-BD9D-F02FE2DFBED0}" type="presOf" srcId="{F9E25265-76F8-4989-885F-BC4B77F18295}" destId="{4500C559-1830-49B9-B0F9-382469DFF1D7}" srcOrd="0" destOrd="0" presId="urn:microsoft.com/office/officeart/2008/layout/VerticalCurvedList"/>
    <dgm:cxn modelId="{FE6B3CA7-BC90-481F-9F53-8AF588D83578}" type="presOf" srcId="{00AD66ED-EA82-4FD1-A7D8-D17A18A4BE04}" destId="{C19D65EE-5701-41FA-BB95-774D72553E15}" srcOrd="0" destOrd="0" presId="urn:microsoft.com/office/officeart/2008/layout/VerticalCurvedList"/>
    <dgm:cxn modelId="{CB691BB6-D843-4F92-80E9-247DE864E4C6}" type="presOf" srcId="{8A431460-6593-4989-85BE-B103978637B8}" destId="{2A7D8210-F6AE-48B9-8C22-582DE42B8DB0}" srcOrd="0" destOrd="0" presId="urn:microsoft.com/office/officeart/2008/layout/VerticalCurvedList"/>
    <dgm:cxn modelId="{74C53923-1286-4DB2-85AE-F4BE953D3B82}" type="presParOf" srcId="{372A0821-E8EF-4CE3-B413-63A9EBFC4378}" destId="{1A6C32F1-7DD6-4FAC-95A3-E625275AAEB3}" srcOrd="0" destOrd="0" presId="urn:microsoft.com/office/officeart/2008/layout/VerticalCurvedList"/>
    <dgm:cxn modelId="{77317387-85D1-4CF9-A2F1-B2209578A62F}" type="presParOf" srcId="{1A6C32F1-7DD6-4FAC-95A3-E625275AAEB3}" destId="{F778A59D-A94F-4B51-AFF6-4F104C84373F}" srcOrd="0" destOrd="0" presId="urn:microsoft.com/office/officeart/2008/layout/VerticalCurvedList"/>
    <dgm:cxn modelId="{2A61E3DA-3849-48C5-8234-22D4FEA72161}" type="presParOf" srcId="{F778A59D-A94F-4B51-AFF6-4F104C84373F}" destId="{E8C9C285-5DD3-453C-8164-A87422C34E9C}" srcOrd="0" destOrd="0" presId="urn:microsoft.com/office/officeart/2008/layout/VerticalCurvedList"/>
    <dgm:cxn modelId="{E373749C-8020-4E40-9E13-8174ED68AAF1}" type="presParOf" srcId="{F778A59D-A94F-4B51-AFF6-4F104C84373F}" destId="{CE890795-581C-4EED-9510-29E6D64AEEDA}" srcOrd="1" destOrd="0" presId="urn:microsoft.com/office/officeart/2008/layout/VerticalCurvedList"/>
    <dgm:cxn modelId="{BBB5C553-0FBE-4BB3-869E-86260B9EFF80}" type="presParOf" srcId="{F778A59D-A94F-4B51-AFF6-4F104C84373F}" destId="{5AF00580-E60C-4762-8D3B-388FDFF3DBEB}" srcOrd="2" destOrd="0" presId="urn:microsoft.com/office/officeart/2008/layout/VerticalCurvedList"/>
    <dgm:cxn modelId="{AB1D1108-2849-45C6-8E8A-20F42A70F87B}" type="presParOf" srcId="{F778A59D-A94F-4B51-AFF6-4F104C84373F}" destId="{51AA6691-9700-4B5F-A8A9-6FD6D63D4615}" srcOrd="3" destOrd="0" presId="urn:microsoft.com/office/officeart/2008/layout/VerticalCurvedList"/>
    <dgm:cxn modelId="{42855DA5-DAC9-4E10-A3F0-733BE04DF0C3}" type="presParOf" srcId="{1A6C32F1-7DD6-4FAC-95A3-E625275AAEB3}" destId="{94F2E035-52DC-4052-8DAA-345F73784673}" srcOrd="1" destOrd="0" presId="urn:microsoft.com/office/officeart/2008/layout/VerticalCurvedList"/>
    <dgm:cxn modelId="{E44CF01F-ECCA-41B2-9499-3C24830C7290}" type="presParOf" srcId="{1A6C32F1-7DD6-4FAC-95A3-E625275AAEB3}" destId="{997F775E-91C8-414E-8FC4-E9B02B7643C1}" srcOrd="2" destOrd="0" presId="urn:microsoft.com/office/officeart/2008/layout/VerticalCurvedList"/>
    <dgm:cxn modelId="{FC60D21D-2594-48FE-9BDC-79909A964001}" type="presParOf" srcId="{997F775E-91C8-414E-8FC4-E9B02B7643C1}" destId="{C8A3889B-71E2-4D2E-BEFB-3833B94954AD}" srcOrd="0" destOrd="0" presId="urn:microsoft.com/office/officeart/2008/layout/VerticalCurvedList"/>
    <dgm:cxn modelId="{66A3978D-3F40-4AF8-8065-9A82283CF480}" type="presParOf" srcId="{1A6C32F1-7DD6-4FAC-95A3-E625275AAEB3}" destId="{4500C559-1830-49B9-B0F9-382469DFF1D7}" srcOrd="3" destOrd="0" presId="urn:microsoft.com/office/officeart/2008/layout/VerticalCurvedList"/>
    <dgm:cxn modelId="{6D22B865-C799-463F-A9FE-9654204F240E}" type="presParOf" srcId="{1A6C32F1-7DD6-4FAC-95A3-E625275AAEB3}" destId="{3FA83AD7-9E9C-4F0D-9BC7-82AAE03675A6}" srcOrd="4" destOrd="0" presId="urn:microsoft.com/office/officeart/2008/layout/VerticalCurvedList"/>
    <dgm:cxn modelId="{D3569E87-5FF3-4344-8E30-CC60E161ACDC}" type="presParOf" srcId="{3FA83AD7-9E9C-4F0D-9BC7-82AAE03675A6}" destId="{8517AC3D-50D3-43D2-AD02-531FB1D0C637}" srcOrd="0" destOrd="0" presId="urn:microsoft.com/office/officeart/2008/layout/VerticalCurvedList"/>
    <dgm:cxn modelId="{70A28C04-9A99-49F0-9277-993F46777907}" type="presParOf" srcId="{1A6C32F1-7DD6-4FAC-95A3-E625275AAEB3}" destId="{C598A25C-DE92-4435-9499-A58F0796F39D}" srcOrd="5" destOrd="0" presId="urn:microsoft.com/office/officeart/2008/layout/VerticalCurvedList"/>
    <dgm:cxn modelId="{0FFEDE46-0CC1-4163-8ABE-472CA19A3A73}" type="presParOf" srcId="{1A6C32F1-7DD6-4FAC-95A3-E625275AAEB3}" destId="{AEAB520C-862E-4BE4-9A62-CF827DCFED2D}" srcOrd="6" destOrd="0" presId="urn:microsoft.com/office/officeart/2008/layout/VerticalCurvedList"/>
    <dgm:cxn modelId="{6FEDFC69-4364-4D0C-B442-9D58FC646BC6}" type="presParOf" srcId="{AEAB520C-862E-4BE4-9A62-CF827DCFED2D}" destId="{A90B3384-5B13-48B3-82E5-F19CC4E7EB06}" srcOrd="0" destOrd="0" presId="urn:microsoft.com/office/officeart/2008/layout/VerticalCurvedList"/>
    <dgm:cxn modelId="{B4119A39-5497-47DF-A7D5-6B89344ECB81}" type="presParOf" srcId="{1A6C32F1-7DD6-4FAC-95A3-E625275AAEB3}" destId="{2A7D8210-F6AE-48B9-8C22-582DE42B8DB0}" srcOrd="7" destOrd="0" presId="urn:microsoft.com/office/officeart/2008/layout/VerticalCurvedList"/>
    <dgm:cxn modelId="{FCA71794-2092-4D40-B683-8214A30C0D12}" type="presParOf" srcId="{1A6C32F1-7DD6-4FAC-95A3-E625275AAEB3}" destId="{CC53B4D1-7FA4-4DBA-B138-FF57EBAA13A1}" srcOrd="8" destOrd="0" presId="urn:microsoft.com/office/officeart/2008/layout/VerticalCurvedList"/>
    <dgm:cxn modelId="{A1643BC1-BF75-42C8-96A7-C8530C44DCC3}" type="presParOf" srcId="{CC53B4D1-7FA4-4DBA-B138-FF57EBAA13A1}" destId="{93F444F0-AC59-43DA-9E6A-E93420948E8E}" srcOrd="0" destOrd="0" presId="urn:microsoft.com/office/officeart/2008/layout/VerticalCurvedList"/>
    <dgm:cxn modelId="{7CDCBF96-93C7-4039-857C-9215A44890B2}" type="presParOf" srcId="{1A6C32F1-7DD6-4FAC-95A3-E625275AAEB3}" destId="{C19D65EE-5701-41FA-BB95-774D72553E15}" srcOrd="9" destOrd="0" presId="urn:microsoft.com/office/officeart/2008/layout/VerticalCurvedList"/>
    <dgm:cxn modelId="{1B74A945-8716-4245-8D40-4B106F171330}" type="presParOf" srcId="{1A6C32F1-7DD6-4FAC-95A3-E625275AAEB3}" destId="{4B2E672F-108F-43D9-A797-50E165D1CB98}" srcOrd="10" destOrd="0" presId="urn:microsoft.com/office/officeart/2008/layout/VerticalCurvedList"/>
    <dgm:cxn modelId="{2122DE96-EEAD-45D3-8DB1-E4C33D3D5ABD}" type="presParOf" srcId="{4B2E672F-108F-43D9-A797-50E165D1CB98}" destId="{F2A506C3-80E5-4C45-B82B-37259A88FA27}" srcOrd="0" destOrd="0" presId="urn:microsoft.com/office/officeart/2008/layout/VerticalCurvedList"/>
    <dgm:cxn modelId="{F7FE603D-A8E5-4B05-AC6F-704744EDD339}" type="presParOf" srcId="{1A6C32F1-7DD6-4FAC-95A3-E625275AAEB3}" destId="{3A7B7DDF-DB5D-4E5F-8E1F-DE0F428B192E}" srcOrd="11" destOrd="0" presId="urn:microsoft.com/office/officeart/2008/layout/VerticalCurvedList"/>
    <dgm:cxn modelId="{7E20B033-FC2C-439F-9705-5BF95EAC65F3}" type="presParOf" srcId="{1A6C32F1-7DD6-4FAC-95A3-E625275AAEB3}" destId="{679C3034-FA1C-48FB-9253-2E65299B4D7B}" srcOrd="12" destOrd="0" presId="urn:microsoft.com/office/officeart/2008/layout/VerticalCurvedList"/>
    <dgm:cxn modelId="{1A6D69B8-69D1-44ED-BB2D-61EB445FD44A}" type="presParOf" srcId="{679C3034-FA1C-48FB-9253-2E65299B4D7B}" destId="{8804A394-A710-4D03-87D1-A97236467D30}" srcOrd="0" destOrd="0" presId="urn:microsoft.com/office/officeart/2008/layout/VerticalCurvedList"/>
    <dgm:cxn modelId="{F487C524-7906-46CC-9544-BB8D087AFCA5}" type="presParOf" srcId="{1A6C32F1-7DD6-4FAC-95A3-E625275AAEB3}" destId="{4BC01A2B-5CF0-4A9F-93E7-D16671F62590}" srcOrd="13" destOrd="0" presId="urn:microsoft.com/office/officeart/2008/layout/VerticalCurvedList"/>
    <dgm:cxn modelId="{EF09971E-5EC0-4CB6-9859-86385296D295}" type="presParOf" srcId="{1A6C32F1-7DD6-4FAC-95A3-E625275AAEB3}" destId="{CFE7484E-B8E3-4778-B39A-32DA2181E7BF}" srcOrd="14" destOrd="0" presId="urn:microsoft.com/office/officeart/2008/layout/VerticalCurvedList"/>
    <dgm:cxn modelId="{D7AFC1C2-4988-4AF1-B22D-5C1F61552481}" type="presParOf" srcId="{CFE7484E-B8E3-4778-B39A-32DA2181E7BF}" destId="{EBD0642D-D149-40E3-9CA8-788DF7D541D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4BDCDA5-460A-4684-B1D0-8CEC2DFAFD2E}"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7910BBFA-1EE3-44EF-9C36-768C42B0EAA6}">
      <dgm:prSet custT="1"/>
      <dgm:spPr/>
      <dgm:t>
        <a:bodyPr/>
        <a:lstStyle/>
        <a:p>
          <a:r>
            <a:rPr lang="en-US" sz="3200" dirty="0" smtClean="0"/>
            <a:t>Coordinate </a:t>
          </a:r>
          <a:r>
            <a:rPr lang="en-US" sz="2000" dirty="0" smtClean="0"/>
            <a:t>data stewards in related area</a:t>
          </a:r>
        </a:p>
      </dgm:t>
    </dgm:pt>
    <dgm:pt modelId="{F3975DEE-6526-4D6B-BAAD-B4A0966362A0}" type="parTrans" cxnId="{7A4FFE9D-7E10-49D1-8F67-FBB724607DFC}">
      <dgm:prSet/>
      <dgm:spPr/>
      <dgm:t>
        <a:bodyPr/>
        <a:lstStyle/>
        <a:p>
          <a:endParaRPr lang="en-US" sz="3200"/>
        </a:p>
      </dgm:t>
    </dgm:pt>
    <dgm:pt modelId="{FEAC4C7F-712F-493D-BC6B-828FCA207B50}" type="sibTrans" cxnId="{7A4FFE9D-7E10-49D1-8F67-FBB724607DFC}">
      <dgm:prSet/>
      <dgm:spPr/>
      <dgm:t>
        <a:bodyPr/>
        <a:lstStyle/>
        <a:p>
          <a:endParaRPr lang="en-US" sz="3200"/>
        </a:p>
      </dgm:t>
    </dgm:pt>
    <dgm:pt modelId="{553EFFF3-8BA3-4099-B345-942FC1F4E8D8}">
      <dgm:prSet custT="1"/>
      <dgm:spPr/>
      <dgm:t>
        <a:bodyPr/>
        <a:lstStyle/>
        <a:p>
          <a:r>
            <a:rPr lang="en-US" sz="3200" dirty="0" smtClean="0"/>
            <a:t>Set / review </a:t>
          </a:r>
          <a:r>
            <a:rPr lang="en-US" sz="2000" dirty="0" smtClean="0"/>
            <a:t>definitions, data quality rules, creation/usage rules, metadata</a:t>
          </a:r>
        </a:p>
      </dgm:t>
    </dgm:pt>
    <dgm:pt modelId="{AAA5CFE7-B212-4641-BC04-439FF514650C}" type="parTrans" cxnId="{062C9AEA-7DA3-41A1-BC1A-A1981DA4322B}">
      <dgm:prSet/>
      <dgm:spPr/>
      <dgm:t>
        <a:bodyPr/>
        <a:lstStyle/>
        <a:p>
          <a:endParaRPr lang="en-US" sz="3200"/>
        </a:p>
      </dgm:t>
    </dgm:pt>
    <dgm:pt modelId="{97B2D060-5555-441D-8731-DE5D6978DBA0}" type="sibTrans" cxnId="{062C9AEA-7DA3-41A1-BC1A-A1981DA4322B}">
      <dgm:prSet/>
      <dgm:spPr/>
      <dgm:t>
        <a:bodyPr/>
        <a:lstStyle/>
        <a:p>
          <a:endParaRPr lang="en-US" sz="3200"/>
        </a:p>
      </dgm:t>
    </dgm:pt>
    <dgm:pt modelId="{9F82C3AD-5450-43D6-9A45-EDA3B1F80E23}">
      <dgm:prSet custT="1"/>
      <dgm:spPr/>
      <dgm:t>
        <a:bodyPr/>
        <a:lstStyle/>
        <a:p>
          <a:r>
            <a:rPr lang="en-US" sz="2000" dirty="0" smtClean="0"/>
            <a:t>Consider and approve </a:t>
          </a:r>
          <a:r>
            <a:rPr lang="en-US" sz="3200" dirty="0" smtClean="0"/>
            <a:t>changes to code sets</a:t>
          </a:r>
          <a:endParaRPr lang="en-US" sz="3200" dirty="0"/>
        </a:p>
      </dgm:t>
    </dgm:pt>
    <dgm:pt modelId="{9B249690-FB7D-494E-80F0-7F142544BF12}" type="parTrans" cxnId="{A79227C7-214B-421E-AB24-991FEABAE369}">
      <dgm:prSet/>
      <dgm:spPr/>
      <dgm:t>
        <a:bodyPr/>
        <a:lstStyle/>
        <a:p>
          <a:endParaRPr lang="en-US" sz="3200"/>
        </a:p>
      </dgm:t>
    </dgm:pt>
    <dgm:pt modelId="{8E257348-145B-4550-86E8-CFCF2580FB69}" type="sibTrans" cxnId="{A79227C7-214B-421E-AB24-991FEABAE369}">
      <dgm:prSet/>
      <dgm:spPr/>
      <dgm:t>
        <a:bodyPr/>
        <a:lstStyle/>
        <a:p>
          <a:endParaRPr lang="en-US" sz="3200"/>
        </a:p>
      </dgm:t>
    </dgm:pt>
    <dgm:pt modelId="{FE7903EE-2DE6-4C3A-B0FE-7FE38B8FFDBC}">
      <dgm:prSet custT="1"/>
      <dgm:spPr/>
      <dgm:t>
        <a:bodyPr/>
        <a:lstStyle/>
        <a:p>
          <a:r>
            <a:rPr lang="en-US" sz="3200" dirty="0" smtClean="0"/>
            <a:t>Enforce</a:t>
          </a:r>
          <a:r>
            <a:rPr lang="en-US" sz="2000" dirty="0" smtClean="0"/>
            <a:t> </a:t>
          </a:r>
          <a:br>
            <a:rPr lang="en-US" sz="2000" dirty="0" smtClean="0"/>
          </a:br>
          <a:r>
            <a:rPr lang="en-US" sz="2000" dirty="0" smtClean="0"/>
            <a:t>data dictionary standards in area</a:t>
          </a:r>
        </a:p>
      </dgm:t>
    </dgm:pt>
    <dgm:pt modelId="{54312427-8CBC-4EED-8FEF-04E9D53994F4}" type="parTrans" cxnId="{B6876C98-D8DD-4474-86A8-792B793EC93A}">
      <dgm:prSet/>
      <dgm:spPr/>
      <dgm:t>
        <a:bodyPr/>
        <a:lstStyle/>
        <a:p>
          <a:endParaRPr lang="en-US" sz="3200"/>
        </a:p>
      </dgm:t>
    </dgm:pt>
    <dgm:pt modelId="{5A58EA5F-BCD9-45F1-9BDC-87009408E722}" type="sibTrans" cxnId="{B6876C98-D8DD-4474-86A8-792B793EC93A}">
      <dgm:prSet/>
      <dgm:spPr/>
      <dgm:t>
        <a:bodyPr/>
        <a:lstStyle/>
        <a:p>
          <a:endParaRPr lang="en-US" sz="3200"/>
        </a:p>
      </dgm:t>
    </dgm:pt>
    <dgm:pt modelId="{7928000A-5D78-43DF-81EC-CF30CEFF14F7}">
      <dgm:prSet custT="1"/>
      <dgm:spPr/>
      <dgm:t>
        <a:bodyPr/>
        <a:lstStyle/>
        <a:p>
          <a:r>
            <a:rPr lang="en-US" sz="3200" dirty="0" smtClean="0"/>
            <a:t>Review data quality </a:t>
          </a:r>
          <a:br>
            <a:rPr lang="en-US" sz="3200" dirty="0" smtClean="0"/>
          </a:br>
          <a:r>
            <a:rPr lang="en-US" sz="2000" dirty="0" smtClean="0"/>
            <a:t>in functional area; identify practices promoting data quality</a:t>
          </a:r>
        </a:p>
      </dgm:t>
    </dgm:pt>
    <dgm:pt modelId="{F001ED48-CA81-491D-8DD7-1A3ED849A235}" type="parTrans" cxnId="{3C3691E6-1BE2-48C7-BBA4-7E3AA6D5BDAD}">
      <dgm:prSet/>
      <dgm:spPr/>
      <dgm:t>
        <a:bodyPr/>
        <a:lstStyle/>
        <a:p>
          <a:endParaRPr lang="en-US" sz="3200"/>
        </a:p>
      </dgm:t>
    </dgm:pt>
    <dgm:pt modelId="{D1A188D9-DF87-40C9-B8B1-8FA8B1D133CF}" type="sibTrans" cxnId="{3C3691E6-1BE2-48C7-BBA4-7E3AA6D5BDAD}">
      <dgm:prSet/>
      <dgm:spPr/>
      <dgm:t>
        <a:bodyPr/>
        <a:lstStyle/>
        <a:p>
          <a:endParaRPr lang="en-US" sz="3200"/>
        </a:p>
      </dgm:t>
    </dgm:pt>
    <dgm:pt modelId="{655C4FD3-2AD2-4111-A707-0C1BF3168101}">
      <dgm:prSet custT="1"/>
      <dgm:spPr/>
      <dgm:t>
        <a:bodyPr/>
        <a:lstStyle/>
        <a:p>
          <a:r>
            <a:rPr lang="en-US" sz="3200" dirty="0" smtClean="0"/>
            <a:t>Respond to inquiries </a:t>
          </a:r>
          <a:r>
            <a:rPr lang="en-US" sz="2000" dirty="0" smtClean="0"/>
            <a:t>about process, content, limitations and uses of data, especially in cross-functional settings</a:t>
          </a:r>
          <a:endParaRPr lang="en-US" sz="2000" dirty="0"/>
        </a:p>
      </dgm:t>
    </dgm:pt>
    <dgm:pt modelId="{560707B0-CA62-4420-828E-007BD7C7BB36}" type="parTrans" cxnId="{F7D13D4E-4B0B-4046-B274-FBDC1E3747B8}">
      <dgm:prSet/>
      <dgm:spPr/>
      <dgm:t>
        <a:bodyPr/>
        <a:lstStyle/>
        <a:p>
          <a:endParaRPr lang="en-US" sz="3200"/>
        </a:p>
      </dgm:t>
    </dgm:pt>
    <dgm:pt modelId="{656DAB55-B593-45CD-8729-FF2ABBA48563}" type="sibTrans" cxnId="{F7D13D4E-4B0B-4046-B274-FBDC1E3747B8}">
      <dgm:prSet/>
      <dgm:spPr/>
      <dgm:t>
        <a:bodyPr/>
        <a:lstStyle/>
        <a:p>
          <a:endParaRPr lang="en-US" sz="3200"/>
        </a:p>
      </dgm:t>
    </dgm:pt>
    <dgm:pt modelId="{0802E9F0-CDC7-4A1D-8BBC-E4FD70DB2B57}">
      <dgm:prSet custT="1"/>
      <dgm:spPr/>
      <dgm:t>
        <a:bodyPr/>
        <a:lstStyle/>
        <a:p>
          <a:r>
            <a:rPr lang="en-US" sz="3200" dirty="0" smtClean="0"/>
            <a:t>Elevate issues </a:t>
          </a:r>
          <a:br>
            <a:rPr lang="en-US" sz="3200" dirty="0" smtClean="0"/>
          </a:br>
          <a:r>
            <a:rPr lang="en-US" sz="2000" dirty="0" smtClean="0"/>
            <a:t>that require resolution </a:t>
          </a:r>
          <a:endParaRPr lang="en-US" sz="2000" dirty="0"/>
        </a:p>
      </dgm:t>
    </dgm:pt>
    <dgm:pt modelId="{FE016276-1A92-4FCE-9E3E-E3CAD12AA4BB}" type="parTrans" cxnId="{5E1C34BC-4C4E-4DD1-B69E-7297EB662297}">
      <dgm:prSet/>
      <dgm:spPr/>
      <dgm:t>
        <a:bodyPr/>
        <a:lstStyle/>
        <a:p>
          <a:endParaRPr lang="en-US" sz="3200"/>
        </a:p>
      </dgm:t>
    </dgm:pt>
    <dgm:pt modelId="{855058A3-E179-4C55-B833-2E13C25BA027}" type="sibTrans" cxnId="{5E1C34BC-4C4E-4DD1-B69E-7297EB662297}">
      <dgm:prSet/>
      <dgm:spPr/>
      <dgm:t>
        <a:bodyPr/>
        <a:lstStyle/>
        <a:p>
          <a:endParaRPr lang="en-US" sz="3200"/>
        </a:p>
      </dgm:t>
    </dgm:pt>
    <dgm:pt modelId="{A1B65563-236C-40ED-B585-458B81B5D877}">
      <dgm:prSet custT="1"/>
      <dgm:spPr/>
      <dgm:t>
        <a:bodyPr/>
        <a:lstStyle/>
        <a:p>
          <a:r>
            <a:rPr lang="en-US" sz="2800" dirty="0" smtClean="0"/>
            <a:t>Communicate </a:t>
          </a:r>
          <a:r>
            <a:rPr lang="en-US" sz="2000" dirty="0" smtClean="0"/>
            <a:t>proceedings, including notice of changes and decisions</a:t>
          </a:r>
          <a:endParaRPr lang="en-US" sz="2000" dirty="0"/>
        </a:p>
      </dgm:t>
    </dgm:pt>
    <dgm:pt modelId="{9F5DC456-FE4E-4735-907D-2FE0E28B529D}" type="parTrans" cxnId="{D380ECA0-363B-4C86-B8FF-E9297AC34D3D}">
      <dgm:prSet/>
      <dgm:spPr/>
      <dgm:t>
        <a:bodyPr/>
        <a:lstStyle/>
        <a:p>
          <a:endParaRPr lang="en-US" sz="3200"/>
        </a:p>
      </dgm:t>
    </dgm:pt>
    <dgm:pt modelId="{109C699A-4FA3-465D-B918-F183972FF8C0}" type="sibTrans" cxnId="{D380ECA0-363B-4C86-B8FF-E9297AC34D3D}">
      <dgm:prSet/>
      <dgm:spPr/>
      <dgm:t>
        <a:bodyPr/>
        <a:lstStyle/>
        <a:p>
          <a:endParaRPr lang="en-US" sz="3200"/>
        </a:p>
      </dgm:t>
    </dgm:pt>
    <dgm:pt modelId="{36B89F80-FDC0-46B0-831E-A6653C960D26}" type="pres">
      <dgm:prSet presAssocID="{B4BDCDA5-460A-4684-B1D0-8CEC2DFAFD2E}" presName="diagram" presStyleCnt="0">
        <dgm:presLayoutVars>
          <dgm:dir/>
          <dgm:resizeHandles val="exact"/>
        </dgm:presLayoutVars>
      </dgm:prSet>
      <dgm:spPr/>
      <dgm:t>
        <a:bodyPr/>
        <a:lstStyle/>
        <a:p>
          <a:endParaRPr lang="en-US"/>
        </a:p>
      </dgm:t>
    </dgm:pt>
    <dgm:pt modelId="{078CB1C6-5B19-43DE-8286-80BC66D7DEFF}" type="pres">
      <dgm:prSet presAssocID="{7910BBFA-1EE3-44EF-9C36-768C42B0EAA6}" presName="node" presStyleLbl="node1" presStyleIdx="0" presStyleCnt="8" custScaleY="121763">
        <dgm:presLayoutVars>
          <dgm:bulletEnabled val="1"/>
        </dgm:presLayoutVars>
      </dgm:prSet>
      <dgm:spPr/>
      <dgm:t>
        <a:bodyPr/>
        <a:lstStyle/>
        <a:p>
          <a:endParaRPr lang="en-US"/>
        </a:p>
      </dgm:t>
    </dgm:pt>
    <dgm:pt modelId="{FF4FB5FB-4B07-4C06-94B9-F37D2379F92A}" type="pres">
      <dgm:prSet presAssocID="{FEAC4C7F-712F-493D-BC6B-828FCA207B50}" presName="sibTrans" presStyleCnt="0"/>
      <dgm:spPr/>
      <dgm:t>
        <a:bodyPr/>
        <a:lstStyle/>
        <a:p>
          <a:endParaRPr lang="en-US"/>
        </a:p>
      </dgm:t>
    </dgm:pt>
    <dgm:pt modelId="{E45AD744-0A78-41A2-B036-561CCA54A12D}" type="pres">
      <dgm:prSet presAssocID="{553EFFF3-8BA3-4099-B345-942FC1F4E8D8}" presName="node" presStyleLbl="node1" presStyleIdx="1" presStyleCnt="8" custScaleY="121763">
        <dgm:presLayoutVars>
          <dgm:bulletEnabled val="1"/>
        </dgm:presLayoutVars>
      </dgm:prSet>
      <dgm:spPr/>
      <dgm:t>
        <a:bodyPr/>
        <a:lstStyle/>
        <a:p>
          <a:endParaRPr lang="en-US"/>
        </a:p>
      </dgm:t>
    </dgm:pt>
    <dgm:pt modelId="{35839D6D-EBF2-469B-A937-3359EF3AEE8C}" type="pres">
      <dgm:prSet presAssocID="{97B2D060-5555-441D-8731-DE5D6978DBA0}" presName="sibTrans" presStyleCnt="0"/>
      <dgm:spPr/>
      <dgm:t>
        <a:bodyPr/>
        <a:lstStyle/>
        <a:p>
          <a:endParaRPr lang="en-US"/>
        </a:p>
      </dgm:t>
    </dgm:pt>
    <dgm:pt modelId="{1BFFB0D8-8D04-4257-9192-40EEEC2AFBA1}" type="pres">
      <dgm:prSet presAssocID="{9F82C3AD-5450-43D6-9A45-EDA3B1F80E23}" presName="node" presStyleLbl="node1" presStyleIdx="2" presStyleCnt="8" custScaleY="121763">
        <dgm:presLayoutVars>
          <dgm:bulletEnabled val="1"/>
        </dgm:presLayoutVars>
      </dgm:prSet>
      <dgm:spPr/>
      <dgm:t>
        <a:bodyPr/>
        <a:lstStyle/>
        <a:p>
          <a:endParaRPr lang="en-US"/>
        </a:p>
      </dgm:t>
    </dgm:pt>
    <dgm:pt modelId="{6AFE988D-DA94-44D0-AE12-3405F8D92FDE}" type="pres">
      <dgm:prSet presAssocID="{8E257348-145B-4550-86E8-CFCF2580FB69}" presName="sibTrans" presStyleCnt="0"/>
      <dgm:spPr/>
      <dgm:t>
        <a:bodyPr/>
        <a:lstStyle/>
        <a:p>
          <a:endParaRPr lang="en-US"/>
        </a:p>
      </dgm:t>
    </dgm:pt>
    <dgm:pt modelId="{B24CF1AB-6967-46B7-9BB0-AFA796C6F18B}" type="pres">
      <dgm:prSet presAssocID="{FE7903EE-2DE6-4C3A-B0FE-7FE38B8FFDBC}" presName="node" presStyleLbl="node1" presStyleIdx="3" presStyleCnt="8" custScaleY="121763">
        <dgm:presLayoutVars>
          <dgm:bulletEnabled val="1"/>
        </dgm:presLayoutVars>
      </dgm:prSet>
      <dgm:spPr/>
      <dgm:t>
        <a:bodyPr/>
        <a:lstStyle/>
        <a:p>
          <a:endParaRPr lang="en-US"/>
        </a:p>
      </dgm:t>
    </dgm:pt>
    <dgm:pt modelId="{9A6ABD19-0A50-43F7-9717-39EA396A402B}" type="pres">
      <dgm:prSet presAssocID="{5A58EA5F-BCD9-45F1-9BDC-87009408E722}" presName="sibTrans" presStyleCnt="0"/>
      <dgm:spPr/>
      <dgm:t>
        <a:bodyPr/>
        <a:lstStyle/>
        <a:p>
          <a:endParaRPr lang="en-US"/>
        </a:p>
      </dgm:t>
    </dgm:pt>
    <dgm:pt modelId="{CBC827B0-2F2C-4911-99FA-E7182E4F8AEE}" type="pres">
      <dgm:prSet presAssocID="{7928000A-5D78-43DF-81EC-CF30CEFF14F7}" presName="node" presStyleLbl="node1" presStyleIdx="4" presStyleCnt="8" custScaleY="170468">
        <dgm:presLayoutVars>
          <dgm:bulletEnabled val="1"/>
        </dgm:presLayoutVars>
      </dgm:prSet>
      <dgm:spPr/>
      <dgm:t>
        <a:bodyPr/>
        <a:lstStyle/>
        <a:p>
          <a:endParaRPr lang="en-US"/>
        </a:p>
      </dgm:t>
    </dgm:pt>
    <dgm:pt modelId="{5FDDE432-1357-4005-9694-A4DE3E269395}" type="pres">
      <dgm:prSet presAssocID="{D1A188D9-DF87-40C9-B8B1-8FA8B1D133CF}" presName="sibTrans" presStyleCnt="0"/>
      <dgm:spPr/>
      <dgm:t>
        <a:bodyPr/>
        <a:lstStyle/>
        <a:p>
          <a:endParaRPr lang="en-US"/>
        </a:p>
      </dgm:t>
    </dgm:pt>
    <dgm:pt modelId="{67C5565B-488E-46FE-A47D-36E40B245FB3}" type="pres">
      <dgm:prSet presAssocID="{655C4FD3-2AD2-4111-A707-0C1BF3168101}" presName="node" presStyleLbl="node1" presStyleIdx="5" presStyleCnt="8" custScaleY="170468">
        <dgm:presLayoutVars>
          <dgm:bulletEnabled val="1"/>
        </dgm:presLayoutVars>
      </dgm:prSet>
      <dgm:spPr/>
      <dgm:t>
        <a:bodyPr/>
        <a:lstStyle/>
        <a:p>
          <a:endParaRPr lang="en-US"/>
        </a:p>
      </dgm:t>
    </dgm:pt>
    <dgm:pt modelId="{C19F7867-F933-4C86-B0F2-B535F6A9B7C7}" type="pres">
      <dgm:prSet presAssocID="{656DAB55-B593-45CD-8729-FF2ABBA48563}" presName="sibTrans" presStyleCnt="0"/>
      <dgm:spPr/>
      <dgm:t>
        <a:bodyPr/>
        <a:lstStyle/>
        <a:p>
          <a:endParaRPr lang="en-US"/>
        </a:p>
      </dgm:t>
    </dgm:pt>
    <dgm:pt modelId="{2F54BEB4-D6CA-4519-BAA8-8F95553C2EBD}" type="pres">
      <dgm:prSet presAssocID="{0802E9F0-CDC7-4A1D-8BBC-E4FD70DB2B57}" presName="node" presStyleLbl="node1" presStyleIdx="6" presStyleCnt="8" custScaleY="170468">
        <dgm:presLayoutVars>
          <dgm:bulletEnabled val="1"/>
        </dgm:presLayoutVars>
      </dgm:prSet>
      <dgm:spPr/>
      <dgm:t>
        <a:bodyPr/>
        <a:lstStyle/>
        <a:p>
          <a:endParaRPr lang="en-US"/>
        </a:p>
      </dgm:t>
    </dgm:pt>
    <dgm:pt modelId="{9F8FCF40-7FBC-4DBD-A187-4DAFBF9F0A7F}" type="pres">
      <dgm:prSet presAssocID="{855058A3-E179-4C55-B833-2E13C25BA027}" presName="sibTrans" presStyleCnt="0"/>
      <dgm:spPr/>
      <dgm:t>
        <a:bodyPr/>
        <a:lstStyle/>
        <a:p>
          <a:endParaRPr lang="en-US"/>
        </a:p>
      </dgm:t>
    </dgm:pt>
    <dgm:pt modelId="{4CDBBD10-58C7-48B2-8A26-45D011D0A764}" type="pres">
      <dgm:prSet presAssocID="{A1B65563-236C-40ED-B585-458B81B5D877}" presName="node" presStyleLbl="node1" presStyleIdx="7" presStyleCnt="8" custScaleY="170468">
        <dgm:presLayoutVars>
          <dgm:bulletEnabled val="1"/>
        </dgm:presLayoutVars>
      </dgm:prSet>
      <dgm:spPr/>
      <dgm:t>
        <a:bodyPr/>
        <a:lstStyle/>
        <a:p>
          <a:endParaRPr lang="en-US"/>
        </a:p>
      </dgm:t>
    </dgm:pt>
  </dgm:ptLst>
  <dgm:cxnLst>
    <dgm:cxn modelId="{5E1C34BC-4C4E-4DD1-B69E-7297EB662297}" srcId="{B4BDCDA5-460A-4684-B1D0-8CEC2DFAFD2E}" destId="{0802E9F0-CDC7-4A1D-8BBC-E4FD70DB2B57}" srcOrd="6" destOrd="0" parTransId="{FE016276-1A92-4FCE-9E3E-E3CAD12AA4BB}" sibTransId="{855058A3-E179-4C55-B833-2E13C25BA027}"/>
    <dgm:cxn modelId="{0F659718-3A78-4114-90D7-5A347C96F2BE}" type="presOf" srcId="{7928000A-5D78-43DF-81EC-CF30CEFF14F7}" destId="{CBC827B0-2F2C-4911-99FA-E7182E4F8AEE}" srcOrd="0" destOrd="0" presId="urn:microsoft.com/office/officeart/2005/8/layout/default"/>
    <dgm:cxn modelId="{B6876C98-D8DD-4474-86A8-792B793EC93A}" srcId="{B4BDCDA5-460A-4684-B1D0-8CEC2DFAFD2E}" destId="{FE7903EE-2DE6-4C3A-B0FE-7FE38B8FFDBC}" srcOrd="3" destOrd="0" parTransId="{54312427-8CBC-4EED-8FEF-04E9D53994F4}" sibTransId="{5A58EA5F-BCD9-45F1-9BDC-87009408E722}"/>
    <dgm:cxn modelId="{062C9AEA-7DA3-41A1-BC1A-A1981DA4322B}" srcId="{B4BDCDA5-460A-4684-B1D0-8CEC2DFAFD2E}" destId="{553EFFF3-8BA3-4099-B345-942FC1F4E8D8}" srcOrd="1" destOrd="0" parTransId="{AAA5CFE7-B212-4641-BC04-439FF514650C}" sibTransId="{97B2D060-5555-441D-8731-DE5D6978DBA0}"/>
    <dgm:cxn modelId="{EFC07BC5-D4F1-46CA-A01B-E27BC2258371}" type="presOf" srcId="{9F82C3AD-5450-43D6-9A45-EDA3B1F80E23}" destId="{1BFFB0D8-8D04-4257-9192-40EEEC2AFBA1}" srcOrd="0" destOrd="0" presId="urn:microsoft.com/office/officeart/2005/8/layout/default"/>
    <dgm:cxn modelId="{D7D52A13-6300-4BEF-87BC-07AE7B5B4F6A}" type="presOf" srcId="{7910BBFA-1EE3-44EF-9C36-768C42B0EAA6}" destId="{078CB1C6-5B19-43DE-8286-80BC66D7DEFF}" srcOrd="0" destOrd="0" presId="urn:microsoft.com/office/officeart/2005/8/layout/default"/>
    <dgm:cxn modelId="{4CFC19B3-012B-4F86-9393-68DE27CF0922}" type="presOf" srcId="{655C4FD3-2AD2-4111-A707-0C1BF3168101}" destId="{67C5565B-488E-46FE-A47D-36E40B245FB3}" srcOrd="0" destOrd="0" presId="urn:microsoft.com/office/officeart/2005/8/layout/default"/>
    <dgm:cxn modelId="{A79227C7-214B-421E-AB24-991FEABAE369}" srcId="{B4BDCDA5-460A-4684-B1D0-8CEC2DFAFD2E}" destId="{9F82C3AD-5450-43D6-9A45-EDA3B1F80E23}" srcOrd="2" destOrd="0" parTransId="{9B249690-FB7D-494E-80F0-7F142544BF12}" sibTransId="{8E257348-145B-4550-86E8-CFCF2580FB69}"/>
    <dgm:cxn modelId="{F8901606-BEC6-486D-A6F2-CD4D69C41D22}" type="presOf" srcId="{553EFFF3-8BA3-4099-B345-942FC1F4E8D8}" destId="{E45AD744-0A78-41A2-B036-561CCA54A12D}" srcOrd="0" destOrd="0" presId="urn:microsoft.com/office/officeart/2005/8/layout/default"/>
    <dgm:cxn modelId="{BEB49074-8C00-4B43-B753-652EE5459099}" type="presOf" srcId="{FE7903EE-2DE6-4C3A-B0FE-7FE38B8FFDBC}" destId="{B24CF1AB-6967-46B7-9BB0-AFA796C6F18B}" srcOrd="0" destOrd="0" presId="urn:microsoft.com/office/officeart/2005/8/layout/default"/>
    <dgm:cxn modelId="{D380ECA0-363B-4C86-B8FF-E9297AC34D3D}" srcId="{B4BDCDA5-460A-4684-B1D0-8CEC2DFAFD2E}" destId="{A1B65563-236C-40ED-B585-458B81B5D877}" srcOrd="7" destOrd="0" parTransId="{9F5DC456-FE4E-4735-907D-2FE0E28B529D}" sibTransId="{109C699A-4FA3-465D-B918-F183972FF8C0}"/>
    <dgm:cxn modelId="{F7D13D4E-4B0B-4046-B274-FBDC1E3747B8}" srcId="{B4BDCDA5-460A-4684-B1D0-8CEC2DFAFD2E}" destId="{655C4FD3-2AD2-4111-A707-0C1BF3168101}" srcOrd="5" destOrd="0" parTransId="{560707B0-CA62-4420-828E-007BD7C7BB36}" sibTransId="{656DAB55-B593-45CD-8729-FF2ABBA48563}"/>
    <dgm:cxn modelId="{3C3691E6-1BE2-48C7-BBA4-7E3AA6D5BDAD}" srcId="{B4BDCDA5-460A-4684-B1D0-8CEC2DFAFD2E}" destId="{7928000A-5D78-43DF-81EC-CF30CEFF14F7}" srcOrd="4" destOrd="0" parTransId="{F001ED48-CA81-491D-8DD7-1A3ED849A235}" sibTransId="{D1A188D9-DF87-40C9-B8B1-8FA8B1D133CF}"/>
    <dgm:cxn modelId="{7A4FFE9D-7E10-49D1-8F67-FBB724607DFC}" srcId="{B4BDCDA5-460A-4684-B1D0-8CEC2DFAFD2E}" destId="{7910BBFA-1EE3-44EF-9C36-768C42B0EAA6}" srcOrd="0" destOrd="0" parTransId="{F3975DEE-6526-4D6B-BAAD-B4A0966362A0}" sibTransId="{FEAC4C7F-712F-493D-BC6B-828FCA207B50}"/>
    <dgm:cxn modelId="{4CE60317-F2FD-4357-81D8-3EE6370A0E88}" type="presOf" srcId="{B4BDCDA5-460A-4684-B1D0-8CEC2DFAFD2E}" destId="{36B89F80-FDC0-46B0-831E-A6653C960D26}" srcOrd="0" destOrd="0" presId="urn:microsoft.com/office/officeart/2005/8/layout/default"/>
    <dgm:cxn modelId="{BA9C61EB-A5DC-4431-BBB2-B8BF5F4450B2}" type="presOf" srcId="{0802E9F0-CDC7-4A1D-8BBC-E4FD70DB2B57}" destId="{2F54BEB4-D6CA-4519-BAA8-8F95553C2EBD}" srcOrd="0" destOrd="0" presId="urn:microsoft.com/office/officeart/2005/8/layout/default"/>
    <dgm:cxn modelId="{7E419F4A-2DF1-4383-B1F7-151DAA7DACD2}" type="presOf" srcId="{A1B65563-236C-40ED-B585-458B81B5D877}" destId="{4CDBBD10-58C7-48B2-8A26-45D011D0A764}" srcOrd="0" destOrd="0" presId="urn:microsoft.com/office/officeart/2005/8/layout/default"/>
    <dgm:cxn modelId="{F5141EA7-8133-43E1-BED2-B8A63F46D70A}" type="presParOf" srcId="{36B89F80-FDC0-46B0-831E-A6653C960D26}" destId="{078CB1C6-5B19-43DE-8286-80BC66D7DEFF}" srcOrd="0" destOrd="0" presId="urn:microsoft.com/office/officeart/2005/8/layout/default"/>
    <dgm:cxn modelId="{326474AB-47E8-4696-9744-3024092946C9}" type="presParOf" srcId="{36B89F80-FDC0-46B0-831E-A6653C960D26}" destId="{FF4FB5FB-4B07-4C06-94B9-F37D2379F92A}" srcOrd="1" destOrd="0" presId="urn:microsoft.com/office/officeart/2005/8/layout/default"/>
    <dgm:cxn modelId="{81F8E864-07D0-497F-B36D-0956CD3B18D1}" type="presParOf" srcId="{36B89F80-FDC0-46B0-831E-A6653C960D26}" destId="{E45AD744-0A78-41A2-B036-561CCA54A12D}" srcOrd="2" destOrd="0" presId="urn:microsoft.com/office/officeart/2005/8/layout/default"/>
    <dgm:cxn modelId="{4C0497E0-03FB-4FF9-A240-EB1E569DF060}" type="presParOf" srcId="{36B89F80-FDC0-46B0-831E-A6653C960D26}" destId="{35839D6D-EBF2-469B-A937-3359EF3AEE8C}" srcOrd="3" destOrd="0" presId="urn:microsoft.com/office/officeart/2005/8/layout/default"/>
    <dgm:cxn modelId="{45CB1A89-E393-4468-B2B2-2C71C9F269C0}" type="presParOf" srcId="{36B89F80-FDC0-46B0-831E-A6653C960D26}" destId="{1BFFB0D8-8D04-4257-9192-40EEEC2AFBA1}" srcOrd="4" destOrd="0" presId="urn:microsoft.com/office/officeart/2005/8/layout/default"/>
    <dgm:cxn modelId="{9E90803F-2FEA-4830-8B97-AE184AAF8C3B}" type="presParOf" srcId="{36B89F80-FDC0-46B0-831E-A6653C960D26}" destId="{6AFE988D-DA94-44D0-AE12-3405F8D92FDE}" srcOrd="5" destOrd="0" presId="urn:microsoft.com/office/officeart/2005/8/layout/default"/>
    <dgm:cxn modelId="{DDAC477F-B826-49A2-B4FC-A4812383CE3C}" type="presParOf" srcId="{36B89F80-FDC0-46B0-831E-A6653C960D26}" destId="{B24CF1AB-6967-46B7-9BB0-AFA796C6F18B}" srcOrd="6" destOrd="0" presId="urn:microsoft.com/office/officeart/2005/8/layout/default"/>
    <dgm:cxn modelId="{CB01A882-7AEE-45A3-ACB5-5825AEB7A681}" type="presParOf" srcId="{36B89F80-FDC0-46B0-831E-A6653C960D26}" destId="{9A6ABD19-0A50-43F7-9717-39EA396A402B}" srcOrd="7" destOrd="0" presId="urn:microsoft.com/office/officeart/2005/8/layout/default"/>
    <dgm:cxn modelId="{D32C286A-E5D5-4B35-98E8-58D121EA6D0D}" type="presParOf" srcId="{36B89F80-FDC0-46B0-831E-A6653C960D26}" destId="{CBC827B0-2F2C-4911-99FA-E7182E4F8AEE}" srcOrd="8" destOrd="0" presId="urn:microsoft.com/office/officeart/2005/8/layout/default"/>
    <dgm:cxn modelId="{EC51EAF7-A302-495E-A5EF-E68580F5B4B4}" type="presParOf" srcId="{36B89F80-FDC0-46B0-831E-A6653C960D26}" destId="{5FDDE432-1357-4005-9694-A4DE3E269395}" srcOrd="9" destOrd="0" presId="urn:microsoft.com/office/officeart/2005/8/layout/default"/>
    <dgm:cxn modelId="{FED09D68-A792-4F17-A1B0-6A0849F8E58C}" type="presParOf" srcId="{36B89F80-FDC0-46B0-831E-A6653C960D26}" destId="{67C5565B-488E-46FE-A47D-36E40B245FB3}" srcOrd="10" destOrd="0" presId="urn:microsoft.com/office/officeart/2005/8/layout/default"/>
    <dgm:cxn modelId="{A61BD17E-ED81-4E78-AEF3-FDC32D06F93C}" type="presParOf" srcId="{36B89F80-FDC0-46B0-831E-A6653C960D26}" destId="{C19F7867-F933-4C86-B0F2-B535F6A9B7C7}" srcOrd="11" destOrd="0" presId="urn:microsoft.com/office/officeart/2005/8/layout/default"/>
    <dgm:cxn modelId="{7FBBB32A-B422-45BE-A824-552BC729A8BE}" type="presParOf" srcId="{36B89F80-FDC0-46B0-831E-A6653C960D26}" destId="{2F54BEB4-D6CA-4519-BAA8-8F95553C2EBD}" srcOrd="12" destOrd="0" presId="urn:microsoft.com/office/officeart/2005/8/layout/default"/>
    <dgm:cxn modelId="{4C599B28-CBFE-4F66-99B2-763474E51D83}" type="presParOf" srcId="{36B89F80-FDC0-46B0-831E-A6653C960D26}" destId="{9F8FCF40-7FBC-4DBD-A187-4DAFBF9F0A7F}" srcOrd="13" destOrd="0" presId="urn:microsoft.com/office/officeart/2005/8/layout/default"/>
    <dgm:cxn modelId="{3F5126EE-B1E0-4C0C-B05A-562E9F091720}" type="presParOf" srcId="{36B89F80-FDC0-46B0-831E-A6653C960D26}" destId="{4CDBBD10-58C7-48B2-8A26-45D011D0A764}"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4BDCDA5-460A-4684-B1D0-8CEC2DFAFD2E}" type="doc">
      <dgm:prSet loTypeId="urn:microsoft.com/office/officeart/2005/8/layout/hierarchy4" loCatId="list" qsTypeId="urn:microsoft.com/office/officeart/2005/8/quickstyle/simple3" qsCatId="simple" csTypeId="urn:microsoft.com/office/officeart/2005/8/colors/accent3_4" csCatId="accent3" phldr="1"/>
      <dgm:spPr/>
      <dgm:t>
        <a:bodyPr/>
        <a:lstStyle/>
        <a:p>
          <a:endParaRPr lang="en-US"/>
        </a:p>
      </dgm:t>
    </dgm:pt>
    <dgm:pt modelId="{1124A6D4-0681-4935-B0E7-DBA56739EE2D}">
      <dgm:prSet phldrT="[Text]" custT="1"/>
      <dgm:spPr/>
      <dgm:t>
        <a:bodyPr/>
        <a:lstStyle/>
        <a:p>
          <a:r>
            <a:rPr lang="en-US" sz="1800" dirty="0" smtClean="0"/>
            <a:t>Recognize that institutional data are potentially complex. </a:t>
          </a:r>
          <a:r>
            <a:rPr lang="en-US" sz="2800" dirty="0" smtClean="0"/>
            <a:t>Make efforts to understand</a:t>
          </a:r>
          <a:r>
            <a:rPr lang="en-US" sz="1800" dirty="0" smtClean="0"/>
            <a:t> the source, meaning and proper use of the data</a:t>
          </a:r>
          <a:endParaRPr lang="en-US" sz="1800" dirty="0"/>
        </a:p>
      </dgm:t>
    </dgm:pt>
    <dgm:pt modelId="{42A45AF9-D31D-4D9B-8971-6FAD7E79E74A}" type="parTrans" cxnId="{690363C2-1909-47C2-9705-3ABDC6C64677}">
      <dgm:prSet/>
      <dgm:spPr/>
      <dgm:t>
        <a:bodyPr/>
        <a:lstStyle/>
        <a:p>
          <a:endParaRPr lang="en-US" sz="1800"/>
        </a:p>
      </dgm:t>
    </dgm:pt>
    <dgm:pt modelId="{FD4D0192-7018-4799-87C0-C29BB26A308C}" type="sibTrans" cxnId="{690363C2-1909-47C2-9705-3ABDC6C64677}">
      <dgm:prSet/>
      <dgm:spPr/>
      <dgm:t>
        <a:bodyPr/>
        <a:lstStyle/>
        <a:p>
          <a:endParaRPr lang="en-US" sz="1800"/>
        </a:p>
      </dgm:t>
    </dgm:pt>
    <dgm:pt modelId="{61631470-C411-4EF5-84C4-2C5A44835AE3}">
      <dgm:prSet custT="1"/>
      <dgm:spPr/>
      <dgm:t>
        <a:bodyPr/>
        <a:lstStyle/>
        <a:p>
          <a:r>
            <a:rPr lang="en-US" sz="2400" dirty="0" smtClean="0"/>
            <a:t>Include information </a:t>
          </a:r>
          <a:r>
            <a:rPr lang="en-US" sz="1800" dirty="0" smtClean="0"/>
            <a:t>about the data source and criteria to guard against misinterpretations of data. </a:t>
          </a:r>
          <a:endParaRPr lang="en-US" sz="1800" dirty="0"/>
        </a:p>
      </dgm:t>
    </dgm:pt>
    <dgm:pt modelId="{128BA87C-E048-4316-B928-731AC6BACA1F}" type="parTrans" cxnId="{ECEA2C5B-5B0D-4474-A64B-7B768A0739BA}">
      <dgm:prSet/>
      <dgm:spPr/>
      <dgm:t>
        <a:bodyPr/>
        <a:lstStyle/>
        <a:p>
          <a:endParaRPr lang="en-US" sz="1800"/>
        </a:p>
      </dgm:t>
    </dgm:pt>
    <dgm:pt modelId="{E1EDA16A-AD0D-4CA8-9290-3F24EC0F9AD2}" type="sibTrans" cxnId="{ECEA2C5B-5B0D-4474-A64B-7B768A0739BA}">
      <dgm:prSet/>
      <dgm:spPr/>
      <dgm:t>
        <a:bodyPr/>
        <a:lstStyle/>
        <a:p>
          <a:endParaRPr lang="en-US" sz="1800"/>
        </a:p>
      </dgm:t>
    </dgm:pt>
    <dgm:pt modelId="{51169E4B-9E06-4A3A-954F-06E59AA0DCEF}">
      <dgm:prSet custT="1"/>
      <dgm:spPr/>
      <dgm:t>
        <a:bodyPr/>
        <a:lstStyle/>
        <a:p>
          <a:r>
            <a:rPr lang="en-US" sz="2800" dirty="0" smtClean="0"/>
            <a:t>Respect the privacy </a:t>
          </a:r>
          <a:r>
            <a:rPr lang="en-US" sz="1800" dirty="0" smtClean="0"/>
            <a:t>of individuals whose records they may access. </a:t>
          </a:r>
          <a:endParaRPr lang="en-US" sz="1800" dirty="0"/>
        </a:p>
      </dgm:t>
    </dgm:pt>
    <dgm:pt modelId="{7C0F7A8B-34BC-4959-9EC3-958B68A448B2}" type="parTrans" cxnId="{FC1B8FCE-49F7-4955-B613-811DEB42B87D}">
      <dgm:prSet/>
      <dgm:spPr/>
      <dgm:t>
        <a:bodyPr/>
        <a:lstStyle/>
        <a:p>
          <a:endParaRPr lang="en-US" sz="1800"/>
        </a:p>
      </dgm:t>
    </dgm:pt>
    <dgm:pt modelId="{50909FB9-68DA-4BFD-9844-D0744BF307D4}" type="sibTrans" cxnId="{FC1B8FCE-49F7-4955-B613-811DEB42B87D}">
      <dgm:prSet/>
      <dgm:spPr/>
      <dgm:t>
        <a:bodyPr/>
        <a:lstStyle/>
        <a:p>
          <a:endParaRPr lang="en-US" sz="1800"/>
        </a:p>
      </dgm:t>
    </dgm:pt>
    <dgm:pt modelId="{64183982-A62E-4042-A2ED-C954D533CC96}">
      <dgm:prSet custT="1"/>
      <dgm:spPr/>
      <dgm:t>
        <a:bodyPr/>
        <a:lstStyle/>
        <a:p>
          <a:r>
            <a:rPr lang="en-US" sz="2000" dirty="0" smtClean="0"/>
            <a:t>Ensure that </a:t>
          </a:r>
          <a:r>
            <a:rPr lang="en-US" sz="2800" dirty="0" smtClean="0"/>
            <a:t>passwords</a:t>
          </a:r>
          <a:r>
            <a:rPr lang="en-US" sz="2000" dirty="0" smtClean="0"/>
            <a:t> or other security mechanisms are used for sensitive data </a:t>
          </a:r>
          <a:endParaRPr lang="en-US" sz="2000" dirty="0"/>
        </a:p>
      </dgm:t>
    </dgm:pt>
    <dgm:pt modelId="{6C31F6C2-25FB-488A-AA91-51B732A56477}" type="parTrans" cxnId="{AAD776C2-3BEB-4CC1-9D65-2D1E4273DCC1}">
      <dgm:prSet/>
      <dgm:spPr/>
      <dgm:t>
        <a:bodyPr/>
        <a:lstStyle/>
        <a:p>
          <a:endParaRPr lang="en-US" sz="1800"/>
        </a:p>
      </dgm:t>
    </dgm:pt>
    <dgm:pt modelId="{C3523B97-615F-494E-8678-1A5D8E916173}" type="sibTrans" cxnId="{AAD776C2-3BEB-4CC1-9D65-2D1E4273DCC1}">
      <dgm:prSet/>
      <dgm:spPr/>
      <dgm:t>
        <a:bodyPr/>
        <a:lstStyle/>
        <a:p>
          <a:endParaRPr lang="en-US" sz="1800"/>
        </a:p>
      </dgm:t>
    </dgm:pt>
    <dgm:pt modelId="{0837FD74-7536-4B33-8638-EFFD9DDFFDEC}">
      <dgm:prSet custT="1"/>
      <dgm:spPr/>
      <dgm:t>
        <a:bodyPr/>
        <a:lstStyle/>
        <a:p>
          <a:r>
            <a:rPr lang="en-US" sz="3200" dirty="0" smtClean="0"/>
            <a:t>Report data quality issues</a:t>
          </a:r>
          <a:br>
            <a:rPr lang="en-US" sz="3200" dirty="0" smtClean="0"/>
          </a:br>
          <a:r>
            <a:rPr lang="en-US" sz="2000" dirty="0" smtClean="0"/>
            <a:t>to appropriate data steward</a:t>
          </a:r>
          <a:endParaRPr lang="en-US" sz="2000" dirty="0"/>
        </a:p>
      </dgm:t>
    </dgm:pt>
    <dgm:pt modelId="{9DDB9B72-A753-40F1-AF40-CC1CB1437ED1}" type="parTrans" cxnId="{9C688E0E-A47E-477A-86EE-86619E05D548}">
      <dgm:prSet/>
      <dgm:spPr/>
      <dgm:t>
        <a:bodyPr/>
        <a:lstStyle/>
        <a:p>
          <a:endParaRPr lang="en-US" sz="1800"/>
        </a:p>
      </dgm:t>
    </dgm:pt>
    <dgm:pt modelId="{F5720B60-C070-448F-B783-3D9426EFF971}" type="sibTrans" cxnId="{9C688E0E-A47E-477A-86EE-86619E05D548}">
      <dgm:prSet/>
      <dgm:spPr/>
      <dgm:t>
        <a:bodyPr/>
        <a:lstStyle/>
        <a:p>
          <a:endParaRPr lang="en-US" sz="1800"/>
        </a:p>
      </dgm:t>
    </dgm:pt>
    <dgm:pt modelId="{66D3B9B7-CABB-4FDD-933B-9075BE0870E5}" type="pres">
      <dgm:prSet presAssocID="{B4BDCDA5-460A-4684-B1D0-8CEC2DFAFD2E}" presName="Name0" presStyleCnt="0">
        <dgm:presLayoutVars>
          <dgm:chPref val="1"/>
          <dgm:dir/>
          <dgm:animOne val="branch"/>
          <dgm:animLvl val="lvl"/>
          <dgm:resizeHandles/>
        </dgm:presLayoutVars>
      </dgm:prSet>
      <dgm:spPr/>
      <dgm:t>
        <a:bodyPr/>
        <a:lstStyle/>
        <a:p>
          <a:endParaRPr lang="en-US"/>
        </a:p>
      </dgm:t>
    </dgm:pt>
    <dgm:pt modelId="{A3CEAAD1-7BFD-4605-8ECC-C283B2751604}" type="pres">
      <dgm:prSet presAssocID="{1124A6D4-0681-4935-B0E7-DBA56739EE2D}" presName="vertOne" presStyleCnt="0"/>
      <dgm:spPr/>
      <dgm:t>
        <a:bodyPr/>
        <a:lstStyle/>
        <a:p>
          <a:endParaRPr lang="en-US"/>
        </a:p>
      </dgm:t>
    </dgm:pt>
    <dgm:pt modelId="{18CD23CA-50B0-4152-88F0-2D88A3B8CD55}" type="pres">
      <dgm:prSet presAssocID="{1124A6D4-0681-4935-B0E7-DBA56739EE2D}" presName="txOne" presStyleLbl="node0" presStyleIdx="0" presStyleCnt="5">
        <dgm:presLayoutVars>
          <dgm:chPref val="3"/>
        </dgm:presLayoutVars>
      </dgm:prSet>
      <dgm:spPr/>
      <dgm:t>
        <a:bodyPr/>
        <a:lstStyle/>
        <a:p>
          <a:endParaRPr lang="en-US"/>
        </a:p>
      </dgm:t>
    </dgm:pt>
    <dgm:pt modelId="{AA520365-569E-4264-9664-1EC49A462603}" type="pres">
      <dgm:prSet presAssocID="{1124A6D4-0681-4935-B0E7-DBA56739EE2D}" presName="horzOne" presStyleCnt="0"/>
      <dgm:spPr/>
      <dgm:t>
        <a:bodyPr/>
        <a:lstStyle/>
        <a:p>
          <a:endParaRPr lang="en-US"/>
        </a:p>
      </dgm:t>
    </dgm:pt>
    <dgm:pt modelId="{0E2CB06F-8C72-4F2F-B795-4A9456B89E09}" type="pres">
      <dgm:prSet presAssocID="{FD4D0192-7018-4799-87C0-C29BB26A308C}" presName="sibSpaceOne" presStyleCnt="0"/>
      <dgm:spPr/>
      <dgm:t>
        <a:bodyPr/>
        <a:lstStyle/>
        <a:p>
          <a:endParaRPr lang="en-US"/>
        </a:p>
      </dgm:t>
    </dgm:pt>
    <dgm:pt modelId="{0F8B2327-53E8-40B0-95FA-3B34D8662B28}" type="pres">
      <dgm:prSet presAssocID="{61631470-C411-4EF5-84C4-2C5A44835AE3}" presName="vertOne" presStyleCnt="0"/>
      <dgm:spPr/>
      <dgm:t>
        <a:bodyPr/>
        <a:lstStyle/>
        <a:p>
          <a:endParaRPr lang="en-US"/>
        </a:p>
      </dgm:t>
    </dgm:pt>
    <dgm:pt modelId="{0B30DBE5-C47C-4C84-8E70-05002129FC03}" type="pres">
      <dgm:prSet presAssocID="{61631470-C411-4EF5-84C4-2C5A44835AE3}" presName="txOne" presStyleLbl="node0" presStyleIdx="1" presStyleCnt="5">
        <dgm:presLayoutVars>
          <dgm:chPref val="3"/>
        </dgm:presLayoutVars>
      </dgm:prSet>
      <dgm:spPr/>
      <dgm:t>
        <a:bodyPr/>
        <a:lstStyle/>
        <a:p>
          <a:endParaRPr lang="en-US"/>
        </a:p>
      </dgm:t>
    </dgm:pt>
    <dgm:pt modelId="{A5B5F2A3-71E7-4B56-BFDF-83D6A227093A}" type="pres">
      <dgm:prSet presAssocID="{61631470-C411-4EF5-84C4-2C5A44835AE3}" presName="horzOne" presStyleCnt="0"/>
      <dgm:spPr/>
      <dgm:t>
        <a:bodyPr/>
        <a:lstStyle/>
        <a:p>
          <a:endParaRPr lang="en-US"/>
        </a:p>
      </dgm:t>
    </dgm:pt>
    <dgm:pt modelId="{62325D4D-C5DF-4827-80BE-337FCD3BFE4D}" type="pres">
      <dgm:prSet presAssocID="{E1EDA16A-AD0D-4CA8-9290-3F24EC0F9AD2}" presName="sibSpaceOne" presStyleCnt="0"/>
      <dgm:spPr/>
      <dgm:t>
        <a:bodyPr/>
        <a:lstStyle/>
        <a:p>
          <a:endParaRPr lang="en-US"/>
        </a:p>
      </dgm:t>
    </dgm:pt>
    <dgm:pt modelId="{7A999B25-044C-4D59-A481-94EDD302176B}" type="pres">
      <dgm:prSet presAssocID="{51169E4B-9E06-4A3A-954F-06E59AA0DCEF}" presName="vertOne" presStyleCnt="0"/>
      <dgm:spPr/>
      <dgm:t>
        <a:bodyPr/>
        <a:lstStyle/>
        <a:p>
          <a:endParaRPr lang="en-US"/>
        </a:p>
      </dgm:t>
    </dgm:pt>
    <dgm:pt modelId="{BB4FE146-F39E-4F95-A36F-B848D0735B75}" type="pres">
      <dgm:prSet presAssocID="{51169E4B-9E06-4A3A-954F-06E59AA0DCEF}" presName="txOne" presStyleLbl="node0" presStyleIdx="2" presStyleCnt="5">
        <dgm:presLayoutVars>
          <dgm:chPref val="3"/>
        </dgm:presLayoutVars>
      </dgm:prSet>
      <dgm:spPr/>
      <dgm:t>
        <a:bodyPr/>
        <a:lstStyle/>
        <a:p>
          <a:endParaRPr lang="en-US"/>
        </a:p>
      </dgm:t>
    </dgm:pt>
    <dgm:pt modelId="{5CEBE8C7-EE7F-4A1F-9EC0-AC08F603C405}" type="pres">
      <dgm:prSet presAssocID="{51169E4B-9E06-4A3A-954F-06E59AA0DCEF}" presName="horzOne" presStyleCnt="0"/>
      <dgm:spPr/>
      <dgm:t>
        <a:bodyPr/>
        <a:lstStyle/>
        <a:p>
          <a:endParaRPr lang="en-US"/>
        </a:p>
      </dgm:t>
    </dgm:pt>
    <dgm:pt modelId="{A72BC555-4381-4208-9A85-4837EF9AF776}" type="pres">
      <dgm:prSet presAssocID="{50909FB9-68DA-4BFD-9844-D0744BF307D4}" presName="sibSpaceOne" presStyleCnt="0"/>
      <dgm:spPr/>
      <dgm:t>
        <a:bodyPr/>
        <a:lstStyle/>
        <a:p>
          <a:endParaRPr lang="en-US"/>
        </a:p>
      </dgm:t>
    </dgm:pt>
    <dgm:pt modelId="{71DC3A6D-5CD0-43A6-ACE9-30426586295D}" type="pres">
      <dgm:prSet presAssocID="{64183982-A62E-4042-A2ED-C954D533CC96}" presName="vertOne" presStyleCnt="0"/>
      <dgm:spPr/>
      <dgm:t>
        <a:bodyPr/>
        <a:lstStyle/>
        <a:p>
          <a:endParaRPr lang="en-US"/>
        </a:p>
      </dgm:t>
    </dgm:pt>
    <dgm:pt modelId="{013E41E4-53B4-4B8E-8813-5206ACF63041}" type="pres">
      <dgm:prSet presAssocID="{64183982-A62E-4042-A2ED-C954D533CC96}" presName="txOne" presStyleLbl="node0" presStyleIdx="3" presStyleCnt="5">
        <dgm:presLayoutVars>
          <dgm:chPref val="3"/>
        </dgm:presLayoutVars>
      </dgm:prSet>
      <dgm:spPr/>
      <dgm:t>
        <a:bodyPr/>
        <a:lstStyle/>
        <a:p>
          <a:endParaRPr lang="en-US"/>
        </a:p>
      </dgm:t>
    </dgm:pt>
    <dgm:pt modelId="{052B9EBF-A239-4392-9CD1-541905D41549}" type="pres">
      <dgm:prSet presAssocID="{64183982-A62E-4042-A2ED-C954D533CC96}" presName="horzOne" presStyleCnt="0"/>
      <dgm:spPr/>
      <dgm:t>
        <a:bodyPr/>
        <a:lstStyle/>
        <a:p>
          <a:endParaRPr lang="en-US"/>
        </a:p>
      </dgm:t>
    </dgm:pt>
    <dgm:pt modelId="{CA886C9C-4465-4262-9516-7B28CF1270CF}" type="pres">
      <dgm:prSet presAssocID="{C3523B97-615F-494E-8678-1A5D8E916173}" presName="sibSpaceOne" presStyleCnt="0"/>
      <dgm:spPr/>
      <dgm:t>
        <a:bodyPr/>
        <a:lstStyle/>
        <a:p>
          <a:endParaRPr lang="en-US"/>
        </a:p>
      </dgm:t>
    </dgm:pt>
    <dgm:pt modelId="{7E4320A7-F69D-4882-B7B4-DC027AC9BC29}" type="pres">
      <dgm:prSet presAssocID="{0837FD74-7536-4B33-8638-EFFD9DDFFDEC}" presName="vertOne" presStyleCnt="0"/>
      <dgm:spPr/>
      <dgm:t>
        <a:bodyPr/>
        <a:lstStyle/>
        <a:p>
          <a:endParaRPr lang="en-US"/>
        </a:p>
      </dgm:t>
    </dgm:pt>
    <dgm:pt modelId="{D00F3391-53D3-4467-AE84-6ED68CDFD495}" type="pres">
      <dgm:prSet presAssocID="{0837FD74-7536-4B33-8638-EFFD9DDFFDEC}" presName="txOne" presStyleLbl="node0" presStyleIdx="4" presStyleCnt="5">
        <dgm:presLayoutVars>
          <dgm:chPref val="3"/>
        </dgm:presLayoutVars>
      </dgm:prSet>
      <dgm:spPr/>
      <dgm:t>
        <a:bodyPr/>
        <a:lstStyle/>
        <a:p>
          <a:endParaRPr lang="en-US"/>
        </a:p>
      </dgm:t>
    </dgm:pt>
    <dgm:pt modelId="{5FF57F8E-4E9F-404C-B5B1-E8BA161A400A}" type="pres">
      <dgm:prSet presAssocID="{0837FD74-7536-4B33-8638-EFFD9DDFFDEC}" presName="horzOne" presStyleCnt="0"/>
      <dgm:spPr/>
      <dgm:t>
        <a:bodyPr/>
        <a:lstStyle/>
        <a:p>
          <a:endParaRPr lang="en-US"/>
        </a:p>
      </dgm:t>
    </dgm:pt>
  </dgm:ptLst>
  <dgm:cxnLst>
    <dgm:cxn modelId="{B574E79E-7A90-4AD6-AF55-C95C33CCB58E}" type="presOf" srcId="{1124A6D4-0681-4935-B0E7-DBA56739EE2D}" destId="{18CD23CA-50B0-4152-88F0-2D88A3B8CD55}" srcOrd="0" destOrd="0" presId="urn:microsoft.com/office/officeart/2005/8/layout/hierarchy4"/>
    <dgm:cxn modelId="{6C7961EC-2989-4B4D-8D6D-72147D867DF0}" type="presOf" srcId="{51169E4B-9E06-4A3A-954F-06E59AA0DCEF}" destId="{BB4FE146-F39E-4F95-A36F-B848D0735B75}" srcOrd="0" destOrd="0" presId="urn:microsoft.com/office/officeart/2005/8/layout/hierarchy4"/>
    <dgm:cxn modelId="{9C688E0E-A47E-477A-86EE-86619E05D548}" srcId="{B4BDCDA5-460A-4684-B1D0-8CEC2DFAFD2E}" destId="{0837FD74-7536-4B33-8638-EFFD9DDFFDEC}" srcOrd="4" destOrd="0" parTransId="{9DDB9B72-A753-40F1-AF40-CC1CB1437ED1}" sibTransId="{F5720B60-C070-448F-B783-3D9426EFF971}"/>
    <dgm:cxn modelId="{AAD776C2-3BEB-4CC1-9D65-2D1E4273DCC1}" srcId="{B4BDCDA5-460A-4684-B1D0-8CEC2DFAFD2E}" destId="{64183982-A62E-4042-A2ED-C954D533CC96}" srcOrd="3" destOrd="0" parTransId="{6C31F6C2-25FB-488A-AA91-51B732A56477}" sibTransId="{C3523B97-615F-494E-8678-1A5D8E916173}"/>
    <dgm:cxn modelId="{297BD063-F24E-4DE4-A1E6-6677A7499FD2}" type="presOf" srcId="{0837FD74-7536-4B33-8638-EFFD9DDFFDEC}" destId="{D00F3391-53D3-4467-AE84-6ED68CDFD495}" srcOrd="0" destOrd="0" presId="urn:microsoft.com/office/officeart/2005/8/layout/hierarchy4"/>
    <dgm:cxn modelId="{4D30E501-6345-4EBC-AC12-9FCB92E8C4F7}" type="presOf" srcId="{64183982-A62E-4042-A2ED-C954D533CC96}" destId="{013E41E4-53B4-4B8E-8813-5206ACF63041}" srcOrd="0" destOrd="0" presId="urn:microsoft.com/office/officeart/2005/8/layout/hierarchy4"/>
    <dgm:cxn modelId="{419F0EF0-B517-4FE8-A062-35494F36A439}" type="presOf" srcId="{61631470-C411-4EF5-84C4-2C5A44835AE3}" destId="{0B30DBE5-C47C-4C84-8E70-05002129FC03}" srcOrd="0" destOrd="0" presId="urn:microsoft.com/office/officeart/2005/8/layout/hierarchy4"/>
    <dgm:cxn modelId="{690363C2-1909-47C2-9705-3ABDC6C64677}" srcId="{B4BDCDA5-460A-4684-B1D0-8CEC2DFAFD2E}" destId="{1124A6D4-0681-4935-B0E7-DBA56739EE2D}" srcOrd="0" destOrd="0" parTransId="{42A45AF9-D31D-4D9B-8971-6FAD7E79E74A}" sibTransId="{FD4D0192-7018-4799-87C0-C29BB26A308C}"/>
    <dgm:cxn modelId="{FC1B8FCE-49F7-4955-B613-811DEB42B87D}" srcId="{B4BDCDA5-460A-4684-B1D0-8CEC2DFAFD2E}" destId="{51169E4B-9E06-4A3A-954F-06E59AA0DCEF}" srcOrd="2" destOrd="0" parTransId="{7C0F7A8B-34BC-4959-9EC3-958B68A448B2}" sibTransId="{50909FB9-68DA-4BFD-9844-D0744BF307D4}"/>
    <dgm:cxn modelId="{A795AD31-15C0-457C-AAF7-567A6F4169A9}" type="presOf" srcId="{B4BDCDA5-460A-4684-B1D0-8CEC2DFAFD2E}" destId="{66D3B9B7-CABB-4FDD-933B-9075BE0870E5}" srcOrd="0" destOrd="0" presId="urn:microsoft.com/office/officeart/2005/8/layout/hierarchy4"/>
    <dgm:cxn modelId="{ECEA2C5B-5B0D-4474-A64B-7B768A0739BA}" srcId="{B4BDCDA5-460A-4684-B1D0-8CEC2DFAFD2E}" destId="{61631470-C411-4EF5-84C4-2C5A44835AE3}" srcOrd="1" destOrd="0" parTransId="{128BA87C-E048-4316-B928-731AC6BACA1F}" sibTransId="{E1EDA16A-AD0D-4CA8-9290-3F24EC0F9AD2}"/>
    <dgm:cxn modelId="{E707E2CC-D223-4F27-B544-0088DF2E69E3}" type="presParOf" srcId="{66D3B9B7-CABB-4FDD-933B-9075BE0870E5}" destId="{A3CEAAD1-7BFD-4605-8ECC-C283B2751604}" srcOrd="0" destOrd="0" presId="urn:microsoft.com/office/officeart/2005/8/layout/hierarchy4"/>
    <dgm:cxn modelId="{01FB2F91-7349-4776-A59F-5B5F15CFC930}" type="presParOf" srcId="{A3CEAAD1-7BFD-4605-8ECC-C283B2751604}" destId="{18CD23CA-50B0-4152-88F0-2D88A3B8CD55}" srcOrd="0" destOrd="0" presId="urn:microsoft.com/office/officeart/2005/8/layout/hierarchy4"/>
    <dgm:cxn modelId="{055C0484-3E63-4FC7-9B6B-FB501E582C32}" type="presParOf" srcId="{A3CEAAD1-7BFD-4605-8ECC-C283B2751604}" destId="{AA520365-569E-4264-9664-1EC49A462603}" srcOrd="1" destOrd="0" presId="urn:microsoft.com/office/officeart/2005/8/layout/hierarchy4"/>
    <dgm:cxn modelId="{14967FBB-B502-4FD1-BB97-E239C1632BF7}" type="presParOf" srcId="{66D3B9B7-CABB-4FDD-933B-9075BE0870E5}" destId="{0E2CB06F-8C72-4F2F-B795-4A9456B89E09}" srcOrd="1" destOrd="0" presId="urn:microsoft.com/office/officeart/2005/8/layout/hierarchy4"/>
    <dgm:cxn modelId="{6EB673C4-82C6-4539-8BCD-869FC6982575}" type="presParOf" srcId="{66D3B9B7-CABB-4FDD-933B-9075BE0870E5}" destId="{0F8B2327-53E8-40B0-95FA-3B34D8662B28}" srcOrd="2" destOrd="0" presId="urn:microsoft.com/office/officeart/2005/8/layout/hierarchy4"/>
    <dgm:cxn modelId="{4A299CCF-6391-4BBF-828F-0D3B67E1BC9A}" type="presParOf" srcId="{0F8B2327-53E8-40B0-95FA-3B34D8662B28}" destId="{0B30DBE5-C47C-4C84-8E70-05002129FC03}" srcOrd="0" destOrd="0" presId="urn:microsoft.com/office/officeart/2005/8/layout/hierarchy4"/>
    <dgm:cxn modelId="{23FC63AD-FAC6-400A-9CAF-5EC5518E7D36}" type="presParOf" srcId="{0F8B2327-53E8-40B0-95FA-3B34D8662B28}" destId="{A5B5F2A3-71E7-4B56-BFDF-83D6A227093A}" srcOrd="1" destOrd="0" presId="urn:microsoft.com/office/officeart/2005/8/layout/hierarchy4"/>
    <dgm:cxn modelId="{EA07A120-D6F1-4F70-82B9-DB52A72EC2DB}" type="presParOf" srcId="{66D3B9B7-CABB-4FDD-933B-9075BE0870E5}" destId="{62325D4D-C5DF-4827-80BE-337FCD3BFE4D}" srcOrd="3" destOrd="0" presId="urn:microsoft.com/office/officeart/2005/8/layout/hierarchy4"/>
    <dgm:cxn modelId="{630284FC-A5D8-4CF4-81DE-B74A1D2BE7A0}" type="presParOf" srcId="{66D3B9B7-CABB-4FDD-933B-9075BE0870E5}" destId="{7A999B25-044C-4D59-A481-94EDD302176B}" srcOrd="4" destOrd="0" presId="urn:microsoft.com/office/officeart/2005/8/layout/hierarchy4"/>
    <dgm:cxn modelId="{F2872C15-EF05-49D6-B90D-F55CAA061481}" type="presParOf" srcId="{7A999B25-044C-4D59-A481-94EDD302176B}" destId="{BB4FE146-F39E-4F95-A36F-B848D0735B75}" srcOrd="0" destOrd="0" presId="urn:microsoft.com/office/officeart/2005/8/layout/hierarchy4"/>
    <dgm:cxn modelId="{8324E11D-EF04-4511-8560-FA9909DE250C}" type="presParOf" srcId="{7A999B25-044C-4D59-A481-94EDD302176B}" destId="{5CEBE8C7-EE7F-4A1F-9EC0-AC08F603C405}" srcOrd="1" destOrd="0" presId="urn:microsoft.com/office/officeart/2005/8/layout/hierarchy4"/>
    <dgm:cxn modelId="{75BDAB3D-F122-4C6D-A332-91917F181258}" type="presParOf" srcId="{66D3B9B7-CABB-4FDD-933B-9075BE0870E5}" destId="{A72BC555-4381-4208-9A85-4837EF9AF776}" srcOrd="5" destOrd="0" presId="urn:microsoft.com/office/officeart/2005/8/layout/hierarchy4"/>
    <dgm:cxn modelId="{1E1F3C10-C873-4BC7-B701-F6AC5750F4C7}" type="presParOf" srcId="{66D3B9B7-CABB-4FDD-933B-9075BE0870E5}" destId="{71DC3A6D-5CD0-43A6-ACE9-30426586295D}" srcOrd="6" destOrd="0" presId="urn:microsoft.com/office/officeart/2005/8/layout/hierarchy4"/>
    <dgm:cxn modelId="{177DB9C2-CE5C-4506-AE61-EA185837DB8A}" type="presParOf" srcId="{71DC3A6D-5CD0-43A6-ACE9-30426586295D}" destId="{013E41E4-53B4-4B8E-8813-5206ACF63041}" srcOrd="0" destOrd="0" presId="urn:microsoft.com/office/officeart/2005/8/layout/hierarchy4"/>
    <dgm:cxn modelId="{8B4F57F9-1359-442B-95CC-A8030B74B760}" type="presParOf" srcId="{71DC3A6D-5CD0-43A6-ACE9-30426586295D}" destId="{052B9EBF-A239-4392-9CD1-541905D41549}" srcOrd="1" destOrd="0" presId="urn:microsoft.com/office/officeart/2005/8/layout/hierarchy4"/>
    <dgm:cxn modelId="{81C3BB75-5DC9-4363-8F20-8B6B66BB7472}" type="presParOf" srcId="{66D3B9B7-CABB-4FDD-933B-9075BE0870E5}" destId="{CA886C9C-4465-4262-9516-7B28CF1270CF}" srcOrd="7" destOrd="0" presId="urn:microsoft.com/office/officeart/2005/8/layout/hierarchy4"/>
    <dgm:cxn modelId="{4DBBFB18-03EC-4D23-A06E-37655C2B2215}" type="presParOf" srcId="{66D3B9B7-CABB-4FDD-933B-9075BE0870E5}" destId="{7E4320A7-F69D-4882-B7B4-DC027AC9BC29}" srcOrd="8" destOrd="0" presId="urn:microsoft.com/office/officeart/2005/8/layout/hierarchy4"/>
    <dgm:cxn modelId="{7EF08F34-05B4-4213-878D-110F2D730627}" type="presParOf" srcId="{7E4320A7-F69D-4882-B7B4-DC027AC9BC29}" destId="{D00F3391-53D3-4467-AE84-6ED68CDFD495}" srcOrd="0" destOrd="0" presId="urn:microsoft.com/office/officeart/2005/8/layout/hierarchy4"/>
    <dgm:cxn modelId="{4CAB9669-1442-44AB-B196-85D6EB9C8F7D}" type="presParOf" srcId="{7E4320A7-F69D-4882-B7B4-DC027AC9BC29}" destId="{5FF57F8E-4E9F-404C-B5B1-E8BA161A400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D264EF5-6B19-417E-9D0A-1242AAC85710}" type="doc">
      <dgm:prSet loTypeId="urn:microsoft.com/office/officeart/2005/8/layout/hProcess9" loCatId="process" qsTypeId="urn:microsoft.com/office/officeart/2005/8/quickstyle/simple1" qsCatId="simple" csTypeId="urn:microsoft.com/office/officeart/2005/8/colors/accent3_5" csCatId="accent3" phldr="1"/>
      <dgm:spPr/>
      <dgm:t>
        <a:bodyPr/>
        <a:lstStyle/>
        <a:p>
          <a:endParaRPr lang="en-US"/>
        </a:p>
      </dgm:t>
    </dgm:pt>
    <dgm:pt modelId="{4C4EBA37-647D-4380-B28E-F85FD915E4E8}">
      <dgm:prSet phldrT="[Text]"/>
      <dgm:spPr>
        <a:solidFill>
          <a:schemeClr val="accent3">
            <a:lumMod val="75000"/>
          </a:schemeClr>
        </a:solidFill>
      </dgm:spPr>
      <dgm:t>
        <a:bodyPr/>
        <a:lstStyle/>
        <a:p>
          <a:r>
            <a:rPr lang="en-US" dirty="0" smtClean="0"/>
            <a:t>Create value statement for DG</a:t>
          </a:r>
          <a:endParaRPr lang="en-US" dirty="0"/>
        </a:p>
      </dgm:t>
    </dgm:pt>
    <dgm:pt modelId="{A71356E7-2FD9-4CEF-AE81-DAD368D3059D}" type="parTrans" cxnId="{6FB51330-A5F0-4F2D-B57C-13DC938A03F1}">
      <dgm:prSet/>
      <dgm:spPr/>
      <dgm:t>
        <a:bodyPr/>
        <a:lstStyle/>
        <a:p>
          <a:endParaRPr lang="en-US"/>
        </a:p>
      </dgm:t>
    </dgm:pt>
    <dgm:pt modelId="{B9FD0209-459F-4437-926F-64A4F1767F19}" type="sibTrans" cxnId="{6FB51330-A5F0-4F2D-B57C-13DC938A03F1}">
      <dgm:prSet/>
      <dgm:spPr/>
      <dgm:t>
        <a:bodyPr/>
        <a:lstStyle/>
        <a:p>
          <a:endParaRPr lang="en-US"/>
        </a:p>
      </dgm:t>
    </dgm:pt>
    <dgm:pt modelId="{37B3DAEE-F7CD-446E-9125-5CF89A888735}">
      <dgm:prSet phldrT="[Text]"/>
      <dgm:spPr>
        <a:solidFill>
          <a:schemeClr val="accent3">
            <a:lumMod val="75000"/>
          </a:schemeClr>
        </a:solidFill>
      </dgm:spPr>
      <dgm:t>
        <a:bodyPr/>
        <a:lstStyle/>
        <a:p>
          <a:r>
            <a:rPr lang="en-US" dirty="0" smtClean="0"/>
            <a:t>Prepare a roadmap</a:t>
          </a:r>
          <a:endParaRPr lang="en-US" dirty="0"/>
        </a:p>
      </dgm:t>
    </dgm:pt>
    <dgm:pt modelId="{F27F2143-F8FC-4E16-A06D-6EA717D9A108}" type="parTrans" cxnId="{68F5C768-4089-4145-A659-D76DC6ED2C7E}">
      <dgm:prSet/>
      <dgm:spPr/>
      <dgm:t>
        <a:bodyPr/>
        <a:lstStyle/>
        <a:p>
          <a:endParaRPr lang="en-US"/>
        </a:p>
      </dgm:t>
    </dgm:pt>
    <dgm:pt modelId="{063E15C6-9E06-4A26-8373-E00F7BD6FD98}" type="sibTrans" cxnId="{68F5C768-4089-4145-A659-D76DC6ED2C7E}">
      <dgm:prSet/>
      <dgm:spPr/>
      <dgm:t>
        <a:bodyPr/>
        <a:lstStyle/>
        <a:p>
          <a:endParaRPr lang="en-US"/>
        </a:p>
      </dgm:t>
    </dgm:pt>
    <dgm:pt modelId="{B6923AA9-EC7C-4673-AA59-9DE313152275}">
      <dgm:prSet phldrT="[Text]"/>
      <dgm:spPr>
        <a:solidFill>
          <a:schemeClr val="accent3">
            <a:lumMod val="75000"/>
          </a:schemeClr>
        </a:solidFill>
      </dgm:spPr>
      <dgm:t>
        <a:bodyPr/>
        <a:lstStyle/>
        <a:p>
          <a:r>
            <a:rPr lang="en-US" dirty="0" smtClean="0"/>
            <a:t>Design the program</a:t>
          </a:r>
          <a:endParaRPr lang="en-US" dirty="0"/>
        </a:p>
      </dgm:t>
    </dgm:pt>
    <dgm:pt modelId="{031F2214-051B-4824-BEF8-B2EDE8A6EF66}" type="parTrans" cxnId="{52772642-9D9C-4C66-8D3E-87C4E7E8ED39}">
      <dgm:prSet/>
      <dgm:spPr/>
      <dgm:t>
        <a:bodyPr/>
        <a:lstStyle/>
        <a:p>
          <a:endParaRPr lang="en-US"/>
        </a:p>
      </dgm:t>
    </dgm:pt>
    <dgm:pt modelId="{835C3C00-AEA0-40F6-956D-BE2F95ECC8CA}" type="sibTrans" cxnId="{52772642-9D9C-4C66-8D3E-87C4E7E8ED39}">
      <dgm:prSet/>
      <dgm:spPr/>
      <dgm:t>
        <a:bodyPr/>
        <a:lstStyle/>
        <a:p>
          <a:endParaRPr lang="en-US"/>
        </a:p>
      </dgm:t>
    </dgm:pt>
    <dgm:pt modelId="{EA6E4E89-33C9-4D20-AE31-0FF09E24EA99}">
      <dgm:prSet phldrT="[Text]"/>
      <dgm:spPr>
        <a:solidFill>
          <a:schemeClr val="accent3">
            <a:lumMod val="75000"/>
          </a:schemeClr>
        </a:solidFill>
      </dgm:spPr>
      <dgm:t>
        <a:bodyPr/>
        <a:lstStyle/>
        <a:p>
          <a:r>
            <a:rPr lang="en-US" dirty="0" smtClean="0"/>
            <a:t>Identify rough costs and staffing</a:t>
          </a:r>
          <a:endParaRPr lang="en-US" dirty="0"/>
        </a:p>
      </dgm:t>
    </dgm:pt>
    <dgm:pt modelId="{1A4CC6FA-8C52-40B3-BB57-94C699DF8D13}" type="parTrans" cxnId="{ACC6F2D6-8334-4903-8439-B1932414166B}">
      <dgm:prSet/>
      <dgm:spPr/>
      <dgm:t>
        <a:bodyPr/>
        <a:lstStyle/>
        <a:p>
          <a:endParaRPr lang="en-US"/>
        </a:p>
      </dgm:t>
    </dgm:pt>
    <dgm:pt modelId="{4CC597FD-8CA5-4BBD-B705-A0CEC61BBCBC}" type="sibTrans" cxnId="{ACC6F2D6-8334-4903-8439-B1932414166B}">
      <dgm:prSet/>
      <dgm:spPr/>
      <dgm:t>
        <a:bodyPr/>
        <a:lstStyle/>
        <a:p>
          <a:endParaRPr lang="en-US"/>
        </a:p>
      </dgm:t>
    </dgm:pt>
    <dgm:pt modelId="{83B3E012-6F15-4634-B57E-2E84B83A33F5}">
      <dgm:prSet phldrT="[Text]"/>
      <dgm:spPr>
        <a:solidFill>
          <a:schemeClr val="accent3">
            <a:lumMod val="75000"/>
          </a:schemeClr>
        </a:solidFill>
      </dgm:spPr>
      <dgm:t>
        <a:bodyPr/>
        <a:lstStyle/>
        <a:p>
          <a:r>
            <a:rPr lang="en-US" dirty="0" smtClean="0"/>
            <a:t>Identify structure and roles on governance committees</a:t>
          </a:r>
          <a:endParaRPr lang="en-US" dirty="0"/>
        </a:p>
      </dgm:t>
    </dgm:pt>
    <dgm:pt modelId="{119EC997-1215-4130-ADFF-11145DE611C4}" type="parTrans" cxnId="{F547AB64-B26D-44B6-98DB-95260AB1D7F7}">
      <dgm:prSet/>
      <dgm:spPr/>
      <dgm:t>
        <a:bodyPr/>
        <a:lstStyle/>
        <a:p>
          <a:endParaRPr lang="en-US"/>
        </a:p>
      </dgm:t>
    </dgm:pt>
    <dgm:pt modelId="{0F44270F-EC0E-4578-BFD2-5726AA08931A}" type="sibTrans" cxnId="{F547AB64-B26D-44B6-98DB-95260AB1D7F7}">
      <dgm:prSet/>
      <dgm:spPr/>
      <dgm:t>
        <a:bodyPr/>
        <a:lstStyle/>
        <a:p>
          <a:endParaRPr lang="en-US"/>
        </a:p>
      </dgm:t>
    </dgm:pt>
    <dgm:pt modelId="{F240D988-23CB-4517-A4C6-1807DD80B475}">
      <dgm:prSet phldrT="[Text]"/>
      <dgm:spPr>
        <a:solidFill>
          <a:schemeClr val="accent3">
            <a:lumMod val="75000"/>
          </a:schemeClr>
        </a:solidFill>
      </dgm:spPr>
      <dgm:t>
        <a:bodyPr/>
        <a:lstStyle/>
        <a:p>
          <a:r>
            <a:rPr lang="en-US" dirty="0" smtClean="0"/>
            <a:t>Plan meetings and document via shared media</a:t>
          </a:r>
          <a:endParaRPr lang="en-US" dirty="0"/>
        </a:p>
      </dgm:t>
    </dgm:pt>
    <dgm:pt modelId="{9CB768D4-E842-4C00-A8A2-0917D779FD79}" type="parTrans" cxnId="{9F35A9EE-F73F-4B41-A4DB-D553D38EC10F}">
      <dgm:prSet/>
      <dgm:spPr/>
      <dgm:t>
        <a:bodyPr/>
        <a:lstStyle/>
        <a:p>
          <a:endParaRPr lang="en-US"/>
        </a:p>
      </dgm:t>
    </dgm:pt>
    <dgm:pt modelId="{7BB60287-BB6D-4821-B356-8C62F9FD3395}" type="sibTrans" cxnId="{9F35A9EE-F73F-4B41-A4DB-D553D38EC10F}">
      <dgm:prSet/>
      <dgm:spPr/>
      <dgm:t>
        <a:bodyPr/>
        <a:lstStyle/>
        <a:p>
          <a:endParaRPr lang="en-US"/>
        </a:p>
      </dgm:t>
    </dgm:pt>
    <dgm:pt modelId="{41905832-080E-450E-A9C6-D1591C555F2F}" type="pres">
      <dgm:prSet presAssocID="{CD264EF5-6B19-417E-9D0A-1242AAC85710}" presName="CompostProcess" presStyleCnt="0">
        <dgm:presLayoutVars>
          <dgm:dir/>
          <dgm:resizeHandles val="exact"/>
        </dgm:presLayoutVars>
      </dgm:prSet>
      <dgm:spPr/>
      <dgm:t>
        <a:bodyPr/>
        <a:lstStyle/>
        <a:p>
          <a:endParaRPr lang="en-US"/>
        </a:p>
      </dgm:t>
    </dgm:pt>
    <dgm:pt modelId="{434C50A0-6938-4EDC-B809-8D798DB66E67}" type="pres">
      <dgm:prSet presAssocID="{CD264EF5-6B19-417E-9D0A-1242AAC85710}" presName="arrow" presStyleLbl="bgShp" presStyleIdx="0" presStyleCnt="1"/>
      <dgm:spPr/>
      <dgm:t>
        <a:bodyPr/>
        <a:lstStyle/>
        <a:p>
          <a:endParaRPr lang="en-US"/>
        </a:p>
      </dgm:t>
    </dgm:pt>
    <dgm:pt modelId="{F7AEEC55-4885-446E-AE01-2FF3276297A9}" type="pres">
      <dgm:prSet presAssocID="{CD264EF5-6B19-417E-9D0A-1242AAC85710}" presName="linearProcess" presStyleCnt="0"/>
      <dgm:spPr/>
    </dgm:pt>
    <dgm:pt modelId="{C0B35C8A-A8D8-4919-9B23-444D54AEC609}" type="pres">
      <dgm:prSet presAssocID="{4C4EBA37-647D-4380-B28E-F85FD915E4E8}" presName="textNode" presStyleLbl="node1" presStyleIdx="0" presStyleCnt="6">
        <dgm:presLayoutVars>
          <dgm:bulletEnabled val="1"/>
        </dgm:presLayoutVars>
      </dgm:prSet>
      <dgm:spPr/>
      <dgm:t>
        <a:bodyPr/>
        <a:lstStyle/>
        <a:p>
          <a:endParaRPr lang="en-US"/>
        </a:p>
      </dgm:t>
    </dgm:pt>
    <dgm:pt modelId="{36114D94-0EDB-48C1-B95B-5B70FB1A55D5}" type="pres">
      <dgm:prSet presAssocID="{B9FD0209-459F-4437-926F-64A4F1767F19}" presName="sibTrans" presStyleCnt="0"/>
      <dgm:spPr/>
    </dgm:pt>
    <dgm:pt modelId="{3623B1A1-C179-40F7-A4E8-8CF0F160D043}" type="pres">
      <dgm:prSet presAssocID="{37B3DAEE-F7CD-446E-9125-5CF89A888735}" presName="textNode" presStyleLbl="node1" presStyleIdx="1" presStyleCnt="6">
        <dgm:presLayoutVars>
          <dgm:bulletEnabled val="1"/>
        </dgm:presLayoutVars>
      </dgm:prSet>
      <dgm:spPr/>
      <dgm:t>
        <a:bodyPr/>
        <a:lstStyle/>
        <a:p>
          <a:endParaRPr lang="en-US"/>
        </a:p>
      </dgm:t>
    </dgm:pt>
    <dgm:pt modelId="{9CEB9000-233A-4067-9901-F65EF523E5A4}" type="pres">
      <dgm:prSet presAssocID="{063E15C6-9E06-4A26-8373-E00F7BD6FD98}" presName="sibTrans" presStyleCnt="0"/>
      <dgm:spPr/>
    </dgm:pt>
    <dgm:pt modelId="{A55FAE56-0B06-4C13-AEA9-124315CEBA80}" type="pres">
      <dgm:prSet presAssocID="{B6923AA9-EC7C-4673-AA59-9DE313152275}" presName="textNode" presStyleLbl="node1" presStyleIdx="2" presStyleCnt="6">
        <dgm:presLayoutVars>
          <dgm:bulletEnabled val="1"/>
        </dgm:presLayoutVars>
      </dgm:prSet>
      <dgm:spPr/>
      <dgm:t>
        <a:bodyPr/>
        <a:lstStyle/>
        <a:p>
          <a:endParaRPr lang="en-US"/>
        </a:p>
      </dgm:t>
    </dgm:pt>
    <dgm:pt modelId="{1F3250E7-CE91-420D-89AF-3E4378EA85EC}" type="pres">
      <dgm:prSet presAssocID="{835C3C00-AEA0-40F6-956D-BE2F95ECC8CA}" presName="sibTrans" presStyleCnt="0"/>
      <dgm:spPr/>
    </dgm:pt>
    <dgm:pt modelId="{EAAB771D-CF46-4CA0-9844-C4D795A7B1EA}" type="pres">
      <dgm:prSet presAssocID="{EA6E4E89-33C9-4D20-AE31-0FF09E24EA99}" presName="textNode" presStyleLbl="node1" presStyleIdx="3" presStyleCnt="6">
        <dgm:presLayoutVars>
          <dgm:bulletEnabled val="1"/>
        </dgm:presLayoutVars>
      </dgm:prSet>
      <dgm:spPr/>
      <dgm:t>
        <a:bodyPr/>
        <a:lstStyle/>
        <a:p>
          <a:endParaRPr lang="en-US"/>
        </a:p>
      </dgm:t>
    </dgm:pt>
    <dgm:pt modelId="{69370A01-1E37-45C4-872F-AD8C606360C8}" type="pres">
      <dgm:prSet presAssocID="{4CC597FD-8CA5-4BBD-B705-A0CEC61BBCBC}" presName="sibTrans" presStyleCnt="0"/>
      <dgm:spPr/>
    </dgm:pt>
    <dgm:pt modelId="{F35B2DE4-C910-4BDB-97F7-D0EFB2987F4D}" type="pres">
      <dgm:prSet presAssocID="{83B3E012-6F15-4634-B57E-2E84B83A33F5}" presName="textNode" presStyleLbl="node1" presStyleIdx="4" presStyleCnt="6">
        <dgm:presLayoutVars>
          <dgm:bulletEnabled val="1"/>
        </dgm:presLayoutVars>
      </dgm:prSet>
      <dgm:spPr/>
      <dgm:t>
        <a:bodyPr/>
        <a:lstStyle/>
        <a:p>
          <a:endParaRPr lang="en-US"/>
        </a:p>
      </dgm:t>
    </dgm:pt>
    <dgm:pt modelId="{A20653B9-BE29-4ECE-A4E0-8FF9E674822E}" type="pres">
      <dgm:prSet presAssocID="{0F44270F-EC0E-4578-BFD2-5726AA08931A}" presName="sibTrans" presStyleCnt="0"/>
      <dgm:spPr/>
    </dgm:pt>
    <dgm:pt modelId="{6A2348D3-B5E5-4777-A7C0-946EDD5482E5}" type="pres">
      <dgm:prSet presAssocID="{F240D988-23CB-4517-A4C6-1807DD80B475}" presName="textNode" presStyleLbl="node1" presStyleIdx="5" presStyleCnt="6">
        <dgm:presLayoutVars>
          <dgm:bulletEnabled val="1"/>
        </dgm:presLayoutVars>
      </dgm:prSet>
      <dgm:spPr/>
      <dgm:t>
        <a:bodyPr/>
        <a:lstStyle/>
        <a:p>
          <a:endParaRPr lang="en-US"/>
        </a:p>
      </dgm:t>
    </dgm:pt>
  </dgm:ptLst>
  <dgm:cxnLst>
    <dgm:cxn modelId="{9F35A9EE-F73F-4B41-A4DB-D553D38EC10F}" srcId="{CD264EF5-6B19-417E-9D0A-1242AAC85710}" destId="{F240D988-23CB-4517-A4C6-1807DD80B475}" srcOrd="5" destOrd="0" parTransId="{9CB768D4-E842-4C00-A8A2-0917D779FD79}" sibTransId="{7BB60287-BB6D-4821-B356-8C62F9FD3395}"/>
    <dgm:cxn modelId="{ACC6F2D6-8334-4903-8439-B1932414166B}" srcId="{CD264EF5-6B19-417E-9D0A-1242AAC85710}" destId="{EA6E4E89-33C9-4D20-AE31-0FF09E24EA99}" srcOrd="3" destOrd="0" parTransId="{1A4CC6FA-8C52-40B3-BB57-94C699DF8D13}" sibTransId="{4CC597FD-8CA5-4BBD-B705-A0CEC61BBCBC}"/>
    <dgm:cxn modelId="{BE2D0AFA-4BB6-4545-8635-0A4A6FEE26D0}" type="presOf" srcId="{83B3E012-6F15-4634-B57E-2E84B83A33F5}" destId="{F35B2DE4-C910-4BDB-97F7-D0EFB2987F4D}" srcOrd="0" destOrd="0" presId="urn:microsoft.com/office/officeart/2005/8/layout/hProcess9"/>
    <dgm:cxn modelId="{F547AB64-B26D-44B6-98DB-95260AB1D7F7}" srcId="{CD264EF5-6B19-417E-9D0A-1242AAC85710}" destId="{83B3E012-6F15-4634-B57E-2E84B83A33F5}" srcOrd="4" destOrd="0" parTransId="{119EC997-1215-4130-ADFF-11145DE611C4}" sibTransId="{0F44270F-EC0E-4578-BFD2-5726AA08931A}"/>
    <dgm:cxn modelId="{6FB51330-A5F0-4F2D-B57C-13DC938A03F1}" srcId="{CD264EF5-6B19-417E-9D0A-1242AAC85710}" destId="{4C4EBA37-647D-4380-B28E-F85FD915E4E8}" srcOrd="0" destOrd="0" parTransId="{A71356E7-2FD9-4CEF-AE81-DAD368D3059D}" sibTransId="{B9FD0209-459F-4437-926F-64A4F1767F19}"/>
    <dgm:cxn modelId="{52772642-9D9C-4C66-8D3E-87C4E7E8ED39}" srcId="{CD264EF5-6B19-417E-9D0A-1242AAC85710}" destId="{B6923AA9-EC7C-4673-AA59-9DE313152275}" srcOrd="2" destOrd="0" parTransId="{031F2214-051B-4824-BEF8-B2EDE8A6EF66}" sibTransId="{835C3C00-AEA0-40F6-956D-BE2F95ECC8CA}"/>
    <dgm:cxn modelId="{68F5C768-4089-4145-A659-D76DC6ED2C7E}" srcId="{CD264EF5-6B19-417E-9D0A-1242AAC85710}" destId="{37B3DAEE-F7CD-446E-9125-5CF89A888735}" srcOrd="1" destOrd="0" parTransId="{F27F2143-F8FC-4E16-A06D-6EA717D9A108}" sibTransId="{063E15C6-9E06-4A26-8373-E00F7BD6FD98}"/>
    <dgm:cxn modelId="{418026F3-E04F-4C80-B237-9CB663570D4B}" type="presOf" srcId="{B6923AA9-EC7C-4673-AA59-9DE313152275}" destId="{A55FAE56-0B06-4C13-AEA9-124315CEBA80}" srcOrd="0" destOrd="0" presId="urn:microsoft.com/office/officeart/2005/8/layout/hProcess9"/>
    <dgm:cxn modelId="{31F0B14F-EB83-417E-9E36-373C91D886BF}" type="presOf" srcId="{CD264EF5-6B19-417E-9D0A-1242AAC85710}" destId="{41905832-080E-450E-A9C6-D1591C555F2F}" srcOrd="0" destOrd="0" presId="urn:microsoft.com/office/officeart/2005/8/layout/hProcess9"/>
    <dgm:cxn modelId="{44CD709C-D8C1-421A-B97F-EB14C6BA968B}" type="presOf" srcId="{EA6E4E89-33C9-4D20-AE31-0FF09E24EA99}" destId="{EAAB771D-CF46-4CA0-9844-C4D795A7B1EA}" srcOrd="0" destOrd="0" presId="urn:microsoft.com/office/officeart/2005/8/layout/hProcess9"/>
    <dgm:cxn modelId="{CEF9F76B-8550-4C70-9E1C-EBC8BF4ECA3F}" type="presOf" srcId="{37B3DAEE-F7CD-446E-9125-5CF89A888735}" destId="{3623B1A1-C179-40F7-A4E8-8CF0F160D043}" srcOrd="0" destOrd="0" presId="urn:microsoft.com/office/officeart/2005/8/layout/hProcess9"/>
    <dgm:cxn modelId="{A1DD98E6-D705-4C91-8170-FCA3648B1DB8}" type="presOf" srcId="{4C4EBA37-647D-4380-B28E-F85FD915E4E8}" destId="{C0B35C8A-A8D8-4919-9B23-444D54AEC609}" srcOrd="0" destOrd="0" presId="urn:microsoft.com/office/officeart/2005/8/layout/hProcess9"/>
    <dgm:cxn modelId="{2666EB92-39A1-4ACC-82AF-A9ADCD8B40C0}" type="presOf" srcId="{F240D988-23CB-4517-A4C6-1807DD80B475}" destId="{6A2348D3-B5E5-4777-A7C0-946EDD5482E5}" srcOrd="0" destOrd="0" presId="urn:microsoft.com/office/officeart/2005/8/layout/hProcess9"/>
    <dgm:cxn modelId="{5060C4B7-E33E-45AF-8E8C-7DC3FDBB13B0}" type="presParOf" srcId="{41905832-080E-450E-A9C6-D1591C555F2F}" destId="{434C50A0-6938-4EDC-B809-8D798DB66E67}" srcOrd="0" destOrd="0" presId="urn:microsoft.com/office/officeart/2005/8/layout/hProcess9"/>
    <dgm:cxn modelId="{726E9C0D-98A8-4FC3-9D14-73098E394E0F}" type="presParOf" srcId="{41905832-080E-450E-A9C6-D1591C555F2F}" destId="{F7AEEC55-4885-446E-AE01-2FF3276297A9}" srcOrd="1" destOrd="0" presId="urn:microsoft.com/office/officeart/2005/8/layout/hProcess9"/>
    <dgm:cxn modelId="{508AFE19-0BC6-4C53-AF9D-DAEBE5BA9442}" type="presParOf" srcId="{F7AEEC55-4885-446E-AE01-2FF3276297A9}" destId="{C0B35C8A-A8D8-4919-9B23-444D54AEC609}" srcOrd="0" destOrd="0" presId="urn:microsoft.com/office/officeart/2005/8/layout/hProcess9"/>
    <dgm:cxn modelId="{D2006A28-AA8D-4307-945B-EABC43E22840}" type="presParOf" srcId="{F7AEEC55-4885-446E-AE01-2FF3276297A9}" destId="{36114D94-0EDB-48C1-B95B-5B70FB1A55D5}" srcOrd="1" destOrd="0" presId="urn:microsoft.com/office/officeart/2005/8/layout/hProcess9"/>
    <dgm:cxn modelId="{47E01CEB-7328-4918-90F1-A0C3B041E1FA}" type="presParOf" srcId="{F7AEEC55-4885-446E-AE01-2FF3276297A9}" destId="{3623B1A1-C179-40F7-A4E8-8CF0F160D043}" srcOrd="2" destOrd="0" presId="urn:microsoft.com/office/officeart/2005/8/layout/hProcess9"/>
    <dgm:cxn modelId="{01F6D91C-DFD7-4D32-A6EE-D56C70201175}" type="presParOf" srcId="{F7AEEC55-4885-446E-AE01-2FF3276297A9}" destId="{9CEB9000-233A-4067-9901-F65EF523E5A4}" srcOrd="3" destOrd="0" presId="urn:microsoft.com/office/officeart/2005/8/layout/hProcess9"/>
    <dgm:cxn modelId="{74233286-6387-496A-9FFC-D8CD51E2990E}" type="presParOf" srcId="{F7AEEC55-4885-446E-AE01-2FF3276297A9}" destId="{A55FAE56-0B06-4C13-AEA9-124315CEBA80}" srcOrd="4" destOrd="0" presId="urn:microsoft.com/office/officeart/2005/8/layout/hProcess9"/>
    <dgm:cxn modelId="{349D9FFB-AFEE-4206-A4DA-624749E95D52}" type="presParOf" srcId="{F7AEEC55-4885-446E-AE01-2FF3276297A9}" destId="{1F3250E7-CE91-420D-89AF-3E4378EA85EC}" srcOrd="5" destOrd="0" presId="urn:microsoft.com/office/officeart/2005/8/layout/hProcess9"/>
    <dgm:cxn modelId="{85BFE081-62A6-42F0-9E54-2AD26012459F}" type="presParOf" srcId="{F7AEEC55-4885-446E-AE01-2FF3276297A9}" destId="{EAAB771D-CF46-4CA0-9844-C4D795A7B1EA}" srcOrd="6" destOrd="0" presId="urn:microsoft.com/office/officeart/2005/8/layout/hProcess9"/>
    <dgm:cxn modelId="{13E0849A-63D8-44AC-83DB-ABC0CD1B2F3B}" type="presParOf" srcId="{F7AEEC55-4885-446E-AE01-2FF3276297A9}" destId="{69370A01-1E37-45C4-872F-AD8C606360C8}" srcOrd="7" destOrd="0" presId="urn:microsoft.com/office/officeart/2005/8/layout/hProcess9"/>
    <dgm:cxn modelId="{A31E02A5-B668-4D25-BF5A-03DA83876318}" type="presParOf" srcId="{F7AEEC55-4885-446E-AE01-2FF3276297A9}" destId="{F35B2DE4-C910-4BDB-97F7-D0EFB2987F4D}" srcOrd="8" destOrd="0" presId="urn:microsoft.com/office/officeart/2005/8/layout/hProcess9"/>
    <dgm:cxn modelId="{704B2BE2-E4B5-47E3-9931-8F0C975DC827}" type="presParOf" srcId="{F7AEEC55-4885-446E-AE01-2FF3276297A9}" destId="{A20653B9-BE29-4ECE-A4E0-8FF9E674822E}" srcOrd="9" destOrd="0" presId="urn:microsoft.com/office/officeart/2005/8/layout/hProcess9"/>
    <dgm:cxn modelId="{BAEFACBC-859F-4839-ABC8-8A2D027C406F}" type="presParOf" srcId="{F7AEEC55-4885-446E-AE01-2FF3276297A9}" destId="{6A2348D3-B5E5-4777-A7C0-946EDD5482E5}"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D264EF5-6B19-417E-9D0A-1242AAC85710}" type="doc">
      <dgm:prSet loTypeId="urn:microsoft.com/office/officeart/2005/8/layout/hProcess9" loCatId="process" qsTypeId="urn:microsoft.com/office/officeart/2005/8/quickstyle/simple1" qsCatId="simple" csTypeId="urn:microsoft.com/office/officeart/2005/8/colors/accent3_5" csCatId="accent3" phldr="1"/>
      <dgm:spPr/>
      <dgm:t>
        <a:bodyPr/>
        <a:lstStyle/>
        <a:p>
          <a:endParaRPr lang="en-US"/>
        </a:p>
      </dgm:t>
    </dgm:pt>
    <dgm:pt modelId="{4C4EBA37-647D-4380-B28E-F85FD915E4E8}">
      <dgm:prSet phldrT="[Text]"/>
      <dgm:spPr>
        <a:solidFill>
          <a:schemeClr val="accent3">
            <a:lumMod val="75000"/>
          </a:schemeClr>
        </a:solidFill>
      </dgm:spPr>
      <dgm:t>
        <a:bodyPr/>
        <a:lstStyle/>
        <a:p>
          <a:r>
            <a:rPr lang="en-US" dirty="0" smtClean="0"/>
            <a:t>Identify early wins</a:t>
          </a:r>
        </a:p>
      </dgm:t>
    </dgm:pt>
    <dgm:pt modelId="{A71356E7-2FD9-4CEF-AE81-DAD368D3059D}" type="parTrans" cxnId="{6FB51330-A5F0-4F2D-B57C-13DC938A03F1}">
      <dgm:prSet/>
      <dgm:spPr/>
      <dgm:t>
        <a:bodyPr/>
        <a:lstStyle/>
        <a:p>
          <a:endParaRPr lang="en-US"/>
        </a:p>
      </dgm:t>
    </dgm:pt>
    <dgm:pt modelId="{B9FD0209-459F-4437-926F-64A4F1767F19}" type="sibTrans" cxnId="{6FB51330-A5F0-4F2D-B57C-13DC938A03F1}">
      <dgm:prSet/>
      <dgm:spPr/>
      <dgm:t>
        <a:bodyPr/>
        <a:lstStyle/>
        <a:p>
          <a:endParaRPr lang="en-US"/>
        </a:p>
      </dgm:t>
    </dgm:pt>
    <dgm:pt modelId="{93C8167C-06EE-4F34-BCA6-8A41F5C14C9A}">
      <dgm:prSet phldrT="[Text]"/>
      <dgm:spPr>
        <a:solidFill>
          <a:schemeClr val="accent3">
            <a:lumMod val="75000"/>
          </a:schemeClr>
        </a:solidFill>
      </dgm:spPr>
      <dgm:t>
        <a:bodyPr/>
        <a:lstStyle/>
        <a:p>
          <a:r>
            <a:rPr lang="en-US" dirty="0" smtClean="0"/>
            <a:t>Prepare policy documents</a:t>
          </a:r>
        </a:p>
      </dgm:t>
    </dgm:pt>
    <dgm:pt modelId="{F7A1755B-02E9-4DFA-ACD0-A2462965D31A}" type="parTrans" cxnId="{07792131-CC60-479A-93CD-29B2C2CD4F96}">
      <dgm:prSet/>
      <dgm:spPr/>
      <dgm:t>
        <a:bodyPr/>
        <a:lstStyle/>
        <a:p>
          <a:endParaRPr lang="en-US"/>
        </a:p>
      </dgm:t>
    </dgm:pt>
    <dgm:pt modelId="{A4929A01-5BDA-408D-89F3-1309629F0FE6}" type="sibTrans" cxnId="{07792131-CC60-479A-93CD-29B2C2CD4F96}">
      <dgm:prSet/>
      <dgm:spPr/>
      <dgm:t>
        <a:bodyPr/>
        <a:lstStyle/>
        <a:p>
          <a:endParaRPr lang="en-US"/>
        </a:p>
      </dgm:t>
    </dgm:pt>
    <dgm:pt modelId="{76C1E5F7-E053-4D79-AECB-DEB6C04B43C4}">
      <dgm:prSet phldrT="[Text]"/>
      <dgm:spPr>
        <a:solidFill>
          <a:schemeClr val="accent3">
            <a:lumMod val="75000"/>
          </a:schemeClr>
        </a:solidFill>
      </dgm:spPr>
      <dgm:t>
        <a:bodyPr/>
        <a:lstStyle/>
        <a:p>
          <a:r>
            <a:rPr lang="en-US" dirty="0" smtClean="0"/>
            <a:t>Brand process with visible brand</a:t>
          </a:r>
        </a:p>
      </dgm:t>
    </dgm:pt>
    <dgm:pt modelId="{865B012A-FFAA-4785-B2F6-F870268070A7}" type="parTrans" cxnId="{DE32FD18-6718-47BA-8762-3B8B38610DB2}">
      <dgm:prSet/>
      <dgm:spPr/>
      <dgm:t>
        <a:bodyPr/>
        <a:lstStyle/>
        <a:p>
          <a:endParaRPr lang="en-US"/>
        </a:p>
      </dgm:t>
    </dgm:pt>
    <dgm:pt modelId="{282282B2-66F9-4610-BE46-8E1596B2C461}" type="sibTrans" cxnId="{DE32FD18-6718-47BA-8762-3B8B38610DB2}">
      <dgm:prSet/>
      <dgm:spPr/>
      <dgm:t>
        <a:bodyPr/>
        <a:lstStyle/>
        <a:p>
          <a:endParaRPr lang="en-US"/>
        </a:p>
      </dgm:t>
    </dgm:pt>
    <dgm:pt modelId="{9EEA4422-59A6-49C2-951C-6846F30484BC}">
      <dgm:prSet phldrT="[Text]"/>
      <dgm:spPr>
        <a:solidFill>
          <a:schemeClr val="accent3">
            <a:lumMod val="75000"/>
          </a:schemeClr>
        </a:solidFill>
      </dgm:spPr>
      <dgm:t>
        <a:bodyPr/>
        <a:lstStyle/>
        <a:p>
          <a:r>
            <a:rPr lang="en-US" dirty="0" smtClean="0"/>
            <a:t>Prepare training protocols</a:t>
          </a:r>
        </a:p>
      </dgm:t>
    </dgm:pt>
    <dgm:pt modelId="{72E53E50-39E7-417E-9548-22CF1FDB0538}" type="parTrans" cxnId="{296AC9B9-2FAC-4FFE-81D1-6CFBFAE5B478}">
      <dgm:prSet/>
      <dgm:spPr/>
      <dgm:t>
        <a:bodyPr/>
        <a:lstStyle/>
        <a:p>
          <a:endParaRPr lang="en-US"/>
        </a:p>
      </dgm:t>
    </dgm:pt>
    <dgm:pt modelId="{3DB8F39D-7E86-4324-A294-954A52154A0F}" type="sibTrans" cxnId="{296AC9B9-2FAC-4FFE-81D1-6CFBFAE5B478}">
      <dgm:prSet/>
      <dgm:spPr/>
      <dgm:t>
        <a:bodyPr/>
        <a:lstStyle/>
        <a:p>
          <a:endParaRPr lang="en-US"/>
        </a:p>
      </dgm:t>
    </dgm:pt>
    <dgm:pt modelId="{FFC73974-2AF6-4E0B-81B7-1DBFE43F95BA}">
      <dgm:prSet phldrT="[Text]"/>
      <dgm:spPr>
        <a:solidFill>
          <a:schemeClr val="accent3">
            <a:lumMod val="75000"/>
          </a:schemeClr>
        </a:solidFill>
      </dgm:spPr>
      <dgm:t>
        <a:bodyPr/>
        <a:lstStyle/>
        <a:p>
          <a:r>
            <a:rPr lang="en-US" dirty="0" smtClean="0"/>
            <a:t>Measure and report on activities</a:t>
          </a:r>
        </a:p>
      </dgm:t>
    </dgm:pt>
    <dgm:pt modelId="{03AC2153-97EF-47FB-9856-34F207291B0B}" type="parTrans" cxnId="{04991F4F-88E7-4836-BA6D-F5A0A1FB0606}">
      <dgm:prSet/>
      <dgm:spPr/>
      <dgm:t>
        <a:bodyPr/>
        <a:lstStyle/>
        <a:p>
          <a:endParaRPr lang="en-US"/>
        </a:p>
      </dgm:t>
    </dgm:pt>
    <dgm:pt modelId="{E2FEF09B-7914-4F47-8486-BA894FDE184D}" type="sibTrans" cxnId="{04991F4F-88E7-4836-BA6D-F5A0A1FB0606}">
      <dgm:prSet/>
      <dgm:spPr/>
      <dgm:t>
        <a:bodyPr/>
        <a:lstStyle/>
        <a:p>
          <a:endParaRPr lang="en-US"/>
        </a:p>
      </dgm:t>
    </dgm:pt>
    <dgm:pt modelId="{4BEFA8DD-68EA-4901-8C7B-D8E36A5686B4}">
      <dgm:prSet phldrT="[Text]"/>
      <dgm:spPr>
        <a:solidFill>
          <a:schemeClr val="accent3">
            <a:lumMod val="75000"/>
          </a:schemeClr>
        </a:solidFill>
      </dgm:spPr>
      <dgm:t>
        <a:bodyPr/>
        <a:lstStyle/>
        <a:p>
          <a:r>
            <a:rPr lang="en-US" dirty="0" smtClean="0"/>
            <a:t>Create mechanisms for documenting compliance</a:t>
          </a:r>
        </a:p>
      </dgm:t>
    </dgm:pt>
    <dgm:pt modelId="{7E97F51A-8B31-4AB7-9F03-04B70F8E1FAE}" type="parTrans" cxnId="{C202F292-54A3-4675-94B3-FE3406D44A62}">
      <dgm:prSet/>
      <dgm:spPr/>
      <dgm:t>
        <a:bodyPr/>
        <a:lstStyle/>
        <a:p>
          <a:endParaRPr lang="en-US"/>
        </a:p>
      </dgm:t>
    </dgm:pt>
    <dgm:pt modelId="{A03BE90E-8B2D-4221-9F72-FBC0D772F08C}" type="sibTrans" cxnId="{C202F292-54A3-4675-94B3-FE3406D44A62}">
      <dgm:prSet/>
      <dgm:spPr/>
      <dgm:t>
        <a:bodyPr/>
        <a:lstStyle/>
        <a:p>
          <a:endParaRPr lang="en-US"/>
        </a:p>
      </dgm:t>
    </dgm:pt>
    <dgm:pt modelId="{8F00C95E-C6F6-48B5-B8A6-F2A8E2E6765F}">
      <dgm:prSet phldrT="[Text]"/>
      <dgm:spPr>
        <a:solidFill>
          <a:schemeClr val="accent3">
            <a:lumMod val="75000"/>
          </a:schemeClr>
        </a:solidFill>
      </dgm:spPr>
      <dgm:t>
        <a:bodyPr/>
        <a:lstStyle/>
        <a:p>
          <a:r>
            <a:rPr lang="en-US" dirty="0" smtClean="0"/>
            <a:t>Adopt Maturity Model</a:t>
          </a:r>
        </a:p>
      </dgm:t>
    </dgm:pt>
    <dgm:pt modelId="{9D19BA2F-37D5-42C0-A927-DE0051A2ACCC}" type="parTrans" cxnId="{06F66C62-3481-424E-8277-8344B26E43CE}">
      <dgm:prSet/>
      <dgm:spPr/>
      <dgm:t>
        <a:bodyPr/>
        <a:lstStyle/>
        <a:p>
          <a:endParaRPr lang="en-US"/>
        </a:p>
      </dgm:t>
    </dgm:pt>
    <dgm:pt modelId="{BB8D96B0-E7A2-468E-8893-0C0A5B289F68}" type="sibTrans" cxnId="{06F66C62-3481-424E-8277-8344B26E43CE}">
      <dgm:prSet/>
      <dgm:spPr/>
      <dgm:t>
        <a:bodyPr/>
        <a:lstStyle/>
        <a:p>
          <a:endParaRPr lang="en-US"/>
        </a:p>
      </dgm:t>
    </dgm:pt>
    <dgm:pt modelId="{62915790-695C-4E33-AB7A-FDF2D9B17CC1}" type="pres">
      <dgm:prSet presAssocID="{CD264EF5-6B19-417E-9D0A-1242AAC85710}" presName="CompostProcess" presStyleCnt="0">
        <dgm:presLayoutVars>
          <dgm:dir/>
          <dgm:resizeHandles val="exact"/>
        </dgm:presLayoutVars>
      </dgm:prSet>
      <dgm:spPr/>
      <dgm:t>
        <a:bodyPr/>
        <a:lstStyle/>
        <a:p>
          <a:endParaRPr lang="en-US"/>
        </a:p>
      </dgm:t>
    </dgm:pt>
    <dgm:pt modelId="{A136F81C-2BE8-4E44-A14A-FBF53336BADB}" type="pres">
      <dgm:prSet presAssocID="{CD264EF5-6B19-417E-9D0A-1242AAC85710}" presName="arrow" presStyleLbl="bgShp" presStyleIdx="0" presStyleCnt="1"/>
      <dgm:spPr/>
    </dgm:pt>
    <dgm:pt modelId="{48270B50-6472-4594-931A-D1474F581CC7}" type="pres">
      <dgm:prSet presAssocID="{CD264EF5-6B19-417E-9D0A-1242AAC85710}" presName="linearProcess" presStyleCnt="0"/>
      <dgm:spPr/>
    </dgm:pt>
    <dgm:pt modelId="{CF10B239-269D-42D5-B3B3-2CC5B5C7CFAF}" type="pres">
      <dgm:prSet presAssocID="{4C4EBA37-647D-4380-B28E-F85FD915E4E8}" presName="textNode" presStyleLbl="node1" presStyleIdx="0" presStyleCnt="7">
        <dgm:presLayoutVars>
          <dgm:bulletEnabled val="1"/>
        </dgm:presLayoutVars>
      </dgm:prSet>
      <dgm:spPr/>
      <dgm:t>
        <a:bodyPr/>
        <a:lstStyle/>
        <a:p>
          <a:endParaRPr lang="en-US"/>
        </a:p>
      </dgm:t>
    </dgm:pt>
    <dgm:pt modelId="{5AB3275A-8D73-48F3-84C3-D79E0B09196A}" type="pres">
      <dgm:prSet presAssocID="{B9FD0209-459F-4437-926F-64A4F1767F19}" presName="sibTrans" presStyleCnt="0"/>
      <dgm:spPr/>
    </dgm:pt>
    <dgm:pt modelId="{D864CC45-7B9F-497D-AF41-3E8C9288D53F}" type="pres">
      <dgm:prSet presAssocID="{93C8167C-06EE-4F34-BCA6-8A41F5C14C9A}" presName="textNode" presStyleLbl="node1" presStyleIdx="1" presStyleCnt="7">
        <dgm:presLayoutVars>
          <dgm:bulletEnabled val="1"/>
        </dgm:presLayoutVars>
      </dgm:prSet>
      <dgm:spPr/>
      <dgm:t>
        <a:bodyPr/>
        <a:lstStyle/>
        <a:p>
          <a:endParaRPr lang="en-US"/>
        </a:p>
      </dgm:t>
    </dgm:pt>
    <dgm:pt modelId="{07EAE06A-CA3C-461A-B720-D63D80C29546}" type="pres">
      <dgm:prSet presAssocID="{A4929A01-5BDA-408D-89F3-1309629F0FE6}" presName="sibTrans" presStyleCnt="0"/>
      <dgm:spPr/>
    </dgm:pt>
    <dgm:pt modelId="{1CA6E5F9-285D-4B99-B021-BA5E906F6DEC}" type="pres">
      <dgm:prSet presAssocID="{4BEFA8DD-68EA-4901-8C7B-D8E36A5686B4}" presName="textNode" presStyleLbl="node1" presStyleIdx="2" presStyleCnt="7">
        <dgm:presLayoutVars>
          <dgm:bulletEnabled val="1"/>
        </dgm:presLayoutVars>
      </dgm:prSet>
      <dgm:spPr/>
      <dgm:t>
        <a:bodyPr/>
        <a:lstStyle/>
        <a:p>
          <a:endParaRPr lang="en-US"/>
        </a:p>
      </dgm:t>
    </dgm:pt>
    <dgm:pt modelId="{DE8F68D7-5537-4FB6-A0C4-E56A10E7F80A}" type="pres">
      <dgm:prSet presAssocID="{A03BE90E-8B2D-4221-9F72-FBC0D772F08C}" presName="sibTrans" presStyleCnt="0"/>
      <dgm:spPr/>
    </dgm:pt>
    <dgm:pt modelId="{BC56A1E5-3D6E-4859-B3F2-CA5372CD8E2C}" type="pres">
      <dgm:prSet presAssocID="{8F00C95E-C6F6-48B5-B8A6-F2A8E2E6765F}" presName="textNode" presStyleLbl="node1" presStyleIdx="3" presStyleCnt="7">
        <dgm:presLayoutVars>
          <dgm:bulletEnabled val="1"/>
        </dgm:presLayoutVars>
      </dgm:prSet>
      <dgm:spPr/>
      <dgm:t>
        <a:bodyPr/>
        <a:lstStyle/>
        <a:p>
          <a:endParaRPr lang="en-US"/>
        </a:p>
      </dgm:t>
    </dgm:pt>
    <dgm:pt modelId="{C9EF800B-9D8E-4943-96D4-125AF3E738CE}" type="pres">
      <dgm:prSet presAssocID="{BB8D96B0-E7A2-468E-8893-0C0A5B289F68}" presName="sibTrans" presStyleCnt="0"/>
      <dgm:spPr/>
    </dgm:pt>
    <dgm:pt modelId="{2C934A95-F348-419B-A926-0004368A1DC2}" type="pres">
      <dgm:prSet presAssocID="{76C1E5F7-E053-4D79-AECB-DEB6C04B43C4}" presName="textNode" presStyleLbl="node1" presStyleIdx="4" presStyleCnt="7">
        <dgm:presLayoutVars>
          <dgm:bulletEnabled val="1"/>
        </dgm:presLayoutVars>
      </dgm:prSet>
      <dgm:spPr/>
      <dgm:t>
        <a:bodyPr/>
        <a:lstStyle/>
        <a:p>
          <a:endParaRPr lang="en-US"/>
        </a:p>
      </dgm:t>
    </dgm:pt>
    <dgm:pt modelId="{151DA560-783E-41EF-A71D-0F6BB0524C2F}" type="pres">
      <dgm:prSet presAssocID="{282282B2-66F9-4610-BE46-8E1596B2C461}" presName="sibTrans" presStyleCnt="0"/>
      <dgm:spPr/>
    </dgm:pt>
    <dgm:pt modelId="{866CFA4B-F07B-48AC-9B6C-90DF3330638E}" type="pres">
      <dgm:prSet presAssocID="{9EEA4422-59A6-49C2-951C-6846F30484BC}" presName="textNode" presStyleLbl="node1" presStyleIdx="5" presStyleCnt="7">
        <dgm:presLayoutVars>
          <dgm:bulletEnabled val="1"/>
        </dgm:presLayoutVars>
      </dgm:prSet>
      <dgm:spPr/>
      <dgm:t>
        <a:bodyPr/>
        <a:lstStyle/>
        <a:p>
          <a:endParaRPr lang="en-US"/>
        </a:p>
      </dgm:t>
    </dgm:pt>
    <dgm:pt modelId="{15F42CA3-1CE0-4913-947C-B958677FF8D6}" type="pres">
      <dgm:prSet presAssocID="{3DB8F39D-7E86-4324-A294-954A52154A0F}" presName="sibTrans" presStyleCnt="0"/>
      <dgm:spPr/>
    </dgm:pt>
    <dgm:pt modelId="{3F7DDD39-1244-433F-B3C2-F601F14AE5FD}" type="pres">
      <dgm:prSet presAssocID="{FFC73974-2AF6-4E0B-81B7-1DBFE43F95BA}" presName="textNode" presStyleLbl="node1" presStyleIdx="6" presStyleCnt="7">
        <dgm:presLayoutVars>
          <dgm:bulletEnabled val="1"/>
        </dgm:presLayoutVars>
      </dgm:prSet>
      <dgm:spPr/>
      <dgm:t>
        <a:bodyPr/>
        <a:lstStyle/>
        <a:p>
          <a:endParaRPr lang="en-US"/>
        </a:p>
      </dgm:t>
    </dgm:pt>
  </dgm:ptLst>
  <dgm:cxnLst>
    <dgm:cxn modelId="{06F66C62-3481-424E-8277-8344B26E43CE}" srcId="{CD264EF5-6B19-417E-9D0A-1242AAC85710}" destId="{8F00C95E-C6F6-48B5-B8A6-F2A8E2E6765F}" srcOrd="3" destOrd="0" parTransId="{9D19BA2F-37D5-42C0-A927-DE0051A2ACCC}" sibTransId="{BB8D96B0-E7A2-468E-8893-0C0A5B289F68}"/>
    <dgm:cxn modelId="{1D616836-C0FB-4C23-94E4-6CC48F2DEB1E}" type="presOf" srcId="{4C4EBA37-647D-4380-B28E-F85FD915E4E8}" destId="{CF10B239-269D-42D5-B3B3-2CC5B5C7CFAF}" srcOrd="0" destOrd="0" presId="urn:microsoft.com/office/officeart/2005/8/layout/hProcess9"/>
    <dgm:cxn modelId="{D84EAB56-FF39-4582-93D9-3CCF06AF6508}" type="presOf" srcId="{8F00C95E-C6F6-48B5-B8A6-F2A8E2E6765F}" destId="{BC56A1E5-3D6E-4859-B3F2-CA5372CD8E2C}" srcOrd="0" destOrd="0" presId="urn:microsoft.com/office/officeart/2005/8/layout/hProcess9"/>
    <dgm:cxn modelId="{DE32FD18-6718-47BA-8762-3B8B38610DB2}" srcId="{CD264EF5-6B19-417E-9D0A-1242AAC85710}" destId="{76C1E5F7-E053-4D79-AECB-DEB6C04B43C4}" srcOrd="4" destOrd="0" parTransId="{865B012A-FFAA-4785-B2F6-F870268070A7}" sibTransId="{282282B2-66F9-4610-BE46-8E1596B2C461}"/>
    <dgm:cxn modelId="{296AC9B9-2FAC-4FFE-81D1-6CFBFAE5B478}" srcId="{CD264EF5-6B19-417E-9D0A-1242AAC85710}" destId="{9EEA4422-59A6-49C2-951C-6846F30484BC}" srcOrd="5" destOrd="0" parTransId="{72E53E50-39E7-417E-9548-22CF1FDB0538}" sibTransId="{3DB8F39D-7E86-4324-A294-954A52154A0F}"/>
    <dgm:cxn modelId="{C7522B1B-2D35-4606-A3BC-EF13857FB635}" type="presOf" srcId="{93C8167C-06EE-4F34-BCA6-8A41F5C14C9A}" destId="{D864CC45-7B9F-497D-AF41-3E8C9288D53F}" srcOrd="0" destOrd="0" presId="urn:microsoft.com/office/officeart/2005/8/layout/hProcess9"/>
    <dgm:cxn modelId="{C202F292-54A3-4675-94B3-FE3406D44A62}" srcId="{CD264EF5-6B19-417E-9D0A-1242AAC85710}" destId="{4BEFA8DD-68EA-4901-8C7B-D8E36A5686B4}" srcOrd="2" destOrd="0" parTransId="{7E97F51A-8B31-4AB7-9F03-04B70F8E1FAE}" sibTransId="{A03BE90E-8B2D-4221-9F72-FBC0D772F08C}"/>
    <dgm:cxn modelId="{D0A4D51F-779C-4A87-94F0-AFC899DB5EA1}" type="presOf" srcId="{4BEFA8DD-68EA-4901-8C7B-D8E36A5686B4}" destId="{1CA6E5F9-285D-4B99-B021-BA5E906F6DEC}" srcOrd="0" destOrd="0" presId="urn:microsoft.com/office/officeart/2005/8/layout/hProcess9"/>
    <dgm:cxn modelId="{6FB51330-A5F0-4F2D-B57C-13DC938A03F1}" srcId="{CD264EF5-6B19-417E-9D0A-1242AAC85710}" destId="{4C4EBA37-647D-4380-B28E-F85FD915E4E8}" srcOrd="0" destOrd="0" parTransId="{A71356E7-2FD9-4CEF-AE81-DAD368D3059D}" sibTransId="{B9FD0209-459F-4437-926F-64A4F1767F19}"/>
    <dgm:cxn modelId="{A9A554C4-80FF-428A-9BAB-7A1625F1B8FF}" type="presOf" srcId="{76C1E5F7-E053-4D79-AECB-DEB6C04B43C4}" destId="{2C934A95-F348-419B-A926-0004368A1DC2}" srcOrd="0" destOrd="0" presId="urn:microsoft.com/office/officeart/2005/8/layout/hProcess9"/>
    <dgm:cxn modelId="{981C37CE-E74D-4939-A050-E3F7B4F70579}" type="presOf" srcId="{9EEA4422-59A6-49C2-951C-6846F30484BC}" destId="{866CFA4B-F07B-48AC-9B6C-90DF3330638E}" srcOrd="0" destOrd="0" presId="urn:microsoft.com/office/officeart/2005/8/layout/hProcess9"/>
    <dgm:cxn modelId="{07792131-CC60-479A-93CD-29B2C2CD4F96}" srcId="{CD264EF5-6B19-417E-9D0A-1242AAC85710}" destId="{93C8167C-06EE-4F34-BCA6-8A41F5C14C9A}" srcOrd="1" destOrd="0" parTransId="{F7A1755B-02E9-4DFA-ACD0-A2462965D31A}" sibTransId="{A4929A01-5BDA-408D-89F3-1309629F0FE6}"/>
    <dgm:cxn modelId="{4AAFC6B9-C7C9-44D5-A844-DB71C4FDA514}" type="presOf" srcId="{FFC73974-2AF6-4E0B-81B7-1DBFE43F95BA}" destId="{3F7DDD39-1244-433F-B3C2-F601F14AE5FD}" srcOrd="0" destOrd="0" presId="urn:microsoft.com/office/officeart/2005/8/layout/hProcess9"/>
    <dgm:cxn modelId="{1203E495-5F72-4850-BD65-0FA8E2BFA5A6}" type="presOf" srcId="{CD264EF5-6B19-417E-9D0A-1242AAC85710}" destId="{62915790-695C-4E33-AB7A-FDF2D9B17CC1}" srcOrd="0" destOrd="0" presId="urn:microsoft.com/office/officeart/2005/8/layout/hProcess9"/>
    <dgm:cxn modelId="{04991F4F-88E7-4836-BA6D-F5A0A1FB0606}" srcId="{CD264EF5-6B19-417E-9D0A-1242AAC85710}" destId="{FFC73974-2AF6-4E0B-81B7-1DBFE43F95BA}" srcOrd="6" destOrd="0" parTransId="{03AC2153-97EF-47FB-9856-34F207291B0B}" sibTransId="{E2FEF09B-7914-4F47-8486-BA894FDE184D}"/>
    <dgm:cxn modelId="{6C89EBF8-AF81-4D5B-BE38-A0DAEEE258EC}" type="presParOf" srcId="{62915790-695C-4E33-AB7A-FDF2D9B17CC1}" destId="{A136F81C-2BE8-4E44-A14A-FBF53336BADB}" srcOrd="0" destOrd="0" presId="urn:microsoft.com/office/officeart/2005/8/layout/hProcess9"/>
    <dgm:cxn modelId="{35F0A0EA-2E53-4DE6-B8CC-C84EF16D0A35}" type="presParOf" srcId="{62915790-695C-4E33-AB7A-FDF2D9B17CC1}" destId="{48270B50-6472-4594-931A-D1474F581CC7}" srcOrd="1" destOrd="0" presId="urn:microsoft.com/office/officeart/2005/8/layout/hProcess9"/>
    <dgm:cxn modelId="{5802E096-A705-419D-8937-E3F749DE6802}" type="presParOf" srcId="{48270B50-6472-4594-931A-D1474F581CC7}" destId="{CF10B239-269D-42D5-B3B3-2CC5B5C7CFAF}" srcOrd="0" destOrd="0" presId="urn:microsoft.com/office/officeart/2005/8/layout/hProcess9"/>
    <dgm:cxn modelId="{94311CD3-FC22-48A7-BA47-635795318D30}" type="presParOf" srcId="{48270B50-6472-4594-931A-D1474F581CC7}" destId="{5AB3275A-8D73-48F3-84C3-D79E0B09196A}" srcOrd="1" destOrd="0" presId="urn:microsoft.com/office/officeart/2005/8/layout/hProcess9"/>
    <dgm:cxn modelId="{66F39BD7-1F1F-4784-8E63-A966D269F4C8}" type="presParOf" srcId="{48270B50-6472-4594-931A-D1474F581CC7}" destId="{D864CC45-7B9F-497D-AF41-3E8C9288D53F}" srcOrd="2" destOrd="0" presId="urn:microsoft.com/office/officeart/2005/8/layout/hProcess9"/>
    <dgm:cxn modelId="{2E1978E9-5792-457F-A8FC-8B74C99C963F}" type="presParOf" srcId="{48270B50-6472-4594-931A-D1474F581CC7}" destId="{07EAE06A-CA3C-461A-B720-D63D80C29546}" srcOrd="3" destOrd="0" presId="urn:microsoft.com/office/officeart/2005/8/layout/hProcess9"/>
    <dgm:cxn modelId="{35F08C6C-E28B-4F79-9FE4-7343FB4E7909}" type="presParOf" srcId="{48270B50-6472-4594-931A-D1474F581CC7}" destId="{1CA6E5F9-285D-4B99-B021-BA5E906F6DEC}" srcOrd="4" destOrd="0" presId="urn:microsoft.com/office/officeart/2005/8/layout/hProcess9"/>
    <dgm:cxn modelId="{B56FBA25-9CBE-43EF-8B2E-A6C1309D496B}" type="presParOf" srcId="{48270B50-6472-4594-931A-D1474F581CC7}" destId="{DE8F68D7-5537-4FB6-A0C4-E56A10E7F80A}" srcOrd="5" destOrd="0" presId="urn:microsoft.com/office/officeart/2005/8/layout/hProcess9"/>
    <dgm:cxn modelId="{C0335B32-FC6A-4AEF-BD58-629A2350D3B6}" type="presParOf" srcId="{48270B50-6472-4594-931A-D1474F581CC7}" destId="{BC56A1E5-3D6E-4859-B3F2-CA5372CD8E2C}" srcOrd="6" destOrd="0" presId="urn:microsoft.com/office/officeart/2005/8/layout/hProcess9"/>
    <dgm:cxn modelId="{92F28B26-C940-4272-BA2F-241D6AEA39B3}" type="presParOf" srcId="{48270B50-6472-4594-931A-D1474F581CC7}" destId="{C9EF800B-9D8E-4943-96D4-125AF3E738CE}" srcOrd="7" destOrd="0" presId="urn:microsoft.com/office/officeart/2005/8/layout/hProcess9"/>
    <dgm:cxn modelId="{6A795D72-9C72-4767-A9B2-7FED4254D0D7}" type="presParOf" srcId="{48270B50-6472-4594-931A-D1474F581CC7}" destId="{2C934A95-F348-419B-A926-0004368A1DC2}" srcOrd="8" destOrd="0" presId="urn:microsoft.com/office/officeart/2005/8/layout/hProcess9"/>
    <dgm:cxn modelId="{1232CF4D-399B-41E6-95E5-72B1E30662F5}" type="presParOf" srcId="{48270B50-6472-4594-931A-D1474F581CC7}" destId="{151DA560-783E-41EF-A71D-0F6BB0524C2F}" srcOrd="9" destOrd="0" presId="urn:microsoft.com/office/officeart/2005/8/layout/hProcess9"/>
    <dgm:cxn modelId="{65CB3C28-7EA7-43CB-A48E-7FC7973E77A7}" type="presParOf" srcId="{48270B50-6472-4594-931A-D1474F581CC7}" destId="{866CFA4B-F07B-48AC-9B6C-90DF3330638E}" srcOrd="10" destOrd="0" presId="urn:microsoft.com/office/officeart/2005/8/layout/hProcess9"/>
    <dgm:cxn modelId="{075736F4-3528-4DC5-9607-DB22DCA44AF4}" type="presParOf" srcId="{48270B50-6472-4594-931A-D1474F581CC7}" destId="{15F42CA3-1CE0-4913-947C-B958677FF8D6}" srcOrd="11" destOrd="0" presId="urn:microsoft.com/office/officeart/2005/8/layout/hProcess9"/>
    <dgm:cxn modelId="{3021643D-93C9-42EF-B8DE-9F9333418D91}" type="presParOf" srcId="{48270B50-6472-4594-931A-D1474F581CC7}" destId="{3F7DDD39-1244-433F-B3C2-F601F14AE5FD}" srcOrd="1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2865D9E-4A9C-48AD-8368-3DF393F810F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42747C3-5EE1-4310-9C2C-526D243A7DD6}">
      <dgm:prSet phldrT="[Text]" custT="1"/>
      <dgm:spPr/>
      <dgm:t>
        <a:bodyPr/>
        <a:lstStyle/>
        <a:p>
          <a:r>
            <a:rPr lang="en-US" sz="2700" b="1" dirty="0" smtClean="0">
              <a:latin typeface="Arial" panose="020B0604020202020204" pitchFamily="34" charset="0"/>
              <a:cs typeface="Arial" panose="020B0604020202020204" pitchFamily="34" charset="0"/>
            </a:rPr>
            <a:t>Technology</a:t>
          </a:r>
          <a:br>
            <a:rPr lang="en-US" sz="2700" b="1"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can support data governance</a:t>
          </a:r>
          <a:endParaRPr lang="en-US" sz="2700" dirty="0">
            <a:latin typeface="Arial" panose="020B0604020202020204" pitchFamily="34" charset="0"/>
            <a:cs typeface="Arial" panose="020B0604020202020204" pitchFamily="34" charset="0"/>
          </a:endParaRPr>
        </a:p>
      </dgm:t>
    </dgm:pt>
    <dgm:pt modelId="{D249AFA4-A333-4A4C-87BE-FE9C7AA43306}" type="parTrans" cxnId="{2532275E-5FAD-4C92-AAB0-13249DB0CF76}">
      <dgm:prSet/>
      <dgm:spPr/>
      <dgm:t>
        <a:bodyPr/>
        <a:lstStyle/>
        <a:p>
          <a:endParaRPr lang="en-US">
            <a:latin typeface="Arial" panose="020B0604020202020204" pitchFamily="34" charset="0"/>
            <a:cs typeface="Arial" panose="020B0604020202020204" pitchFamily="34" charset="0"/>
          </a:endParaRPr>
        </a:p>
      </dgm:t>
    </dgm:pt>
    <dgm:pt modelId="{C12C4BA0-24A9-48B6-AFE0-1DC59464160C}" type="sibTrans" cxnId="{2532275E-5FAD-4C92-AAB0-13249DB0CF76}">
      <dgm:prSet/>
      <dgm:spPr/>
      <dgm:t>
        <a:bodyPr/>
        <a:lstStyle/>
        <a:p>
          <a:endParaRPr lang="en-US">
            <a:latin typeface="Arial" panose="020B0604020202020204" pitchFamily="34" charset="0"/>
            <a:cs typeface="Arial" panose="020B0604020202020204" pitchFamily="34" charset="0"/>
          </a:endParaRPr>
        </a:p>
      </dgm:t>
    </dgm:pt>
    <dgm:pt modelId="{BE50C07D-D0B3-40BD-A8D0-DE5CAFF5A640}">
      <dgm:prSet/>
      <dgm:spPr/>
      <dgm:t>
        <a:bodyPr/>
        <a:lstStyle/>
        <a:p>
          <a:r>
            <a:rPr lang="en-US" dirty="0" smtClean="0">
              <a:latin typeface="Arial" panose="020B0604020202020204" pitchFamily="34" charset="0"/>
              <a:cs typeface="Arial" panose="020B0604020202020204" pitchFamily="34" charset="0"/>
            </a:rPr>
            <a:t>Data dictionary management</a:t>
          </a:r>
        </a:p>
      </dgm:t>
    </dgm:pt>
    <dgm:pt modelId="{813443BD-85C7-435A-81CC-46EC707A79C2}" type="parTrans" cxnId="{DC9AE02D-7268-4685-80F4-157C1EFA76E5}">
      <dgm:prSet/>
      <dgm:spPr/>
      <dgm:t>
        <a:bodyPr/>
        <a:lstStyle/>
        <a:p>
          <a:endParaRPr lang="en-US">
            <a:latin typeface="Arial" panose="020B0604020202020204" pitchFamily="34" charset="0"/>
            <a:cs typeface="Arial" panose="020B0604020202020204" pitchFamily="34" charset="0"/>
          </a:endParaRPr>
        </a:p>
      </dgm:t>
    </dgm:pt>
    <dgm:pt modelId="{8A48FC1B-144A-42B6-BFB9-CA3CEE20C5B3}" type="sibTrans" cxnId="{DC9AE02D-7268-4685-80F4-157C1EFA76E5}">
      <dgm:prSet/>
      <dgm:spPr/>
      <dgm:t>
        <a:bodyPr/>
        <a:lstStyle/>
        <a:p>
          <a:endParaRPr lang="en-US">
            <a:latin typeface="Arial" panose="020B0604020202020204" pitchFamily="34" charset="0"/>
            <a:cs typeface="Arial" panose="020B0604020202020204" pitchFamily="34" charset="0"/>
          </a:endParaRPr>
        </a:p>
      </dgm:t>
    </dgm:pt>
    <dgm:pt modelId="{F9F584FE-5F20-4D1C-AE7B-2082A67E5250}">
      <dgm:prSet/>
      <dgm:spPr/>
      <dgm:t>
        <a:bodyPr/>
        <a:lstStyle/>
        <a:p>
          <a:r>
            <a:rPr lang="en-US" smtClean="0">
              <a:latin typeface="Arial" panose="020B0604020202020204" pitchFamily="34" charset="0"/>
              <a:cs typeface="Arial" panose="020B0604020202020204" pitchFamily="34" charset="0"/>
            </a:rPr>
            <a:t>Data quality analysis</a:t>
          </a:r>
          <a:endParaRPr lang="en-US" dirty="0" smtClean="0">
            <a:latin typeface="Arial" panose="020B0604020202020204" pitchFamily="34" charset="0"/>
            <a:cs typeface="Arial" panose="020B0604020202020204" pitchFamily="34" charset="0"/>
          </a:endParaRPr>
        </a:p>
      </dgm:t>
    </dgm:pt>
    <dgm:pt modelId="{16946B42-4345-4F27-BC5B-B670933A1912}" type="parTrans" cxnId="{374EF4EC-95AA-4C71-B463-3A55CABC78E6}">
      <dgm:prSet/>
      <dgm:spPr/>
      <dgm:t>
        <a:bodyPr/>
        <a:lstStyle/>
        <a:p>
          <a:endParaRPr lang="en-US">
            <a:latin typeface="Arial" panose="020B0604020202020204" pitchFamily="34" charset="0"/>
            <a:cs typeface="Arial" panose="020B0604020202020204" pitchFamily="34" charset="0"/>
          </a:endParaRPr>
        </a:p>
      </dgm:t>
    </dgm:pt>
    <dgm:pt modelId="{DF233EBB-90B1-45DB-BB2F-DBD7AD70C248}" type="sibTrans" cxnId="{374EF4EC-95AA-4C71-B463-3A55CABC78E6}">
      <dgm:prSet/>
      <dgm:spPr/>
      <dgm:t>
        <a:bodyPr/>
        <a:lstStyle/>
        <a:p>
          <a:endParaRPr lang="en-US">
            <a:latin typeface="Arial" panose="020B0604020202020204" pitchFamily="34" charset="0"/>
            <a:cs typeface="Arial" panose="020B0604020202020204" pitchFamily="34" charset="0"/>
          </a:endParaRPr>
        </a:p>
      </dgm:t>
    </dgm:pt>
    <dgm:pt modelId="{3E9432E6-450E-439D-A8C9-F7ADFE01B4BD}">
      <dgm:prSet/>
      <dgm:spPr/>
      <dgm:t>
        <a:bodyPr/>
        <a:lstStyle/>
        <a:p>
          <a:r>
            <a:rPr lang="en-US" smtClean="0">
              <a:latin typeface="Arial" panose="020B0604020202020204" pitchFamily="34" charset="0"/>
              <a:cs typeface="Arial" panose="020B0604020202020204" pitchFamily="34" charset="0"/>
            </a:rPr>
            <a:t>Master data management</a:t>
          </a:r>
          <a:endParaRPr lang="en-US" dirty="0" smtClean="0">
            <a:latin typeface="Arial" panose="020B0604020202020204" pitchFamily="34" charset="0"/>
            <a:cs typeface="Arial" panose="020B0604020202020204" pitchFamily="34" charset="0"/>
          </a:endParaRPr>
        </a:p>
      </dgm:t>
    </dgm:pt>
    <dgm:pt modelId="{C17EE65F-AD2A-485C-AC32-7F860653F918}" type="parTrans" cxnId="{11D0759F-88D2-431C-A788-D9F1083C624F}">
      <dgm:prSet/>
      <dgm:spPr/>
      <dgm:t>
        <a:bodyPr/>
        <a:lstStyle/>
        <a:p>
          <a:endParaRPr lang="en-US">
            <a:latin typeface="Arial" panose="020B0604020202020204" pitchFamily="34" charset="0"/>
            <a:cs typeface="Arial" panose="020B0604020202020204" pitchFamily="34" charset="0"/>
          </a:endParaRPr>
        </a:p>
      </dgm:t>
    </dgm:pt>
    <dgm:pt modelId="{C8F2EA57-DFBE-4F2D-9C28-05EC461EDFE4}" type="sibTrans" cxnId="{11D0759F-88D2-431C-A788-D9F1083C624F}">
      <dgm:prSet/>
      <dgm:spPr/>
      <dgm:t>
        <a:bodyPr/>
        <a:lstStyle/>
        <a:p>
          <a:endParaRPr lang="en-US">
            <a:latin typeface="Arial" panose="020B0604020202020204" pitchFamily="34" charset="0"/>
            <a:cs typeface="Arial" panose="020B0604020202020204" pitchFamily="34" charset="0"/>
          </a:endParaRPr>
        </a:p>
      </dgm:t>
    </dgm:pt>
    <dgm:pt modelId="{ABA3882F-DFD3-4C7A-9736-3A61B15F08FE}">
      <dgm:prSet/>
      <dgm:spPr/>
      <dgm:t>
        <a:bodyPr/>
        <a:lstStyle/>
        <a:p>
          <a:r>
            <a:rPr lang="en-US" dirty="0" smtClean="0">
              <a:latin typeface="Arial" panose="020B0604020202020204" pitchFamily="34" charset="0"/>
              <a:cs typeface="Arial" panose="020B0604020202020204" pitchFamily="34" charset="0"/>
            </a:rPr>
            <a:t>Issue and process management</a:t>
          </a:r>
        </a:p>
      </dgm:t>
    </dgm:pt>
    <dgm:pt modelId="{75E3F5F4-0D06-474D-A250-4AE58B91A187}" type="parTrans" cxnId="{FBC82AA5-3503-4E9D-9414-911271521F1C}">
      <dgm:prSet/>
      <dgm:spPr/>
      <dgm:t>
        <a:bodyPr/>
        <a:lstStyle/>
        <a:p>
          <a:endParaRPr lang="en-US">
            <a:latin typeface="Arial" panose="020B0604020202020204" pitchFamily="34" charset="0"/>
            <a:cs typeface="Arial" panose="020B0604020202020204" pitchFamily="34" charset="0"/>
          </a:endParaRPr>
        </a:p>
      </dgm:t>
    </dgm:pt>
    <dgm:pt modelId="{545F139B-46D0-4BF1-8107-B5BF8E562232}" type="sibTrans" cxnId="{FBC82AA5-3503-4E9D-9414-911271521F1C}">
      <dgm:prSet/>
      <dgm:spPr/>
      <dgm:t>
        <a:bodyPr/>
        <a:lstStyle/>
        <a:p>
          <a:endParaRPr lang="en-US">
            <a:latin typeface="Arial" panose="020B0604020202020204" pitchFamily="34" charset="0"/>
            <a:cs typeface="Arial" panose="020B0604020202020204" pitchFamily="34" charset="0"/>
          </a:endParaRPr>
        </a:p>
      </dgm:t>
    </dgm:pt>
    <dgm:pt modelId="{C5FBE08C-72DC-4F91-85F0-0172C88C05A1}">
      <dgm:prSet custT="1"/>
      <dgm:spPr/>
      <dgm:t>
        <a:bodyPr/>
        <a:lstStyle/>
        <a:p>
          <a:r>
            <a:rPr lang="en-US" sz="2700" b="1" dirty="0" smtClean="0">
              <a:latin typeface="Arial" panose="020B0604020202020204" pitchFamily="34" charset="0"/>
              <a:cs typeface="Arial" panose="020B0604020202020204" pitchFamily="34" charset="0"/>
            </a:rPr>
            <a:t>Technology</a:t>
          </a:r>
          <a:br>
            <a:rPr lang="en-US" sz="2700" b="1"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will not</a:t>
          </a:r>
        </a:p>
      </dgm:t>
    </dgm:pt>
    <dgm:pt modelId="{CEF9FE66-40E8-474A-86CA-DB8F7CE0C4F5}" type="parTrans" cxnId="{C8AF242A-AE52-47A5-9D10-EB3705E232E5}">
      <dgm:prSet/>
      <dgm:spPr/>
      <dgm:t>
        <a:bodyPr/>
        <a:lstStyle/>
        <a:p>
          <a:endParaRPr lang="en-US">
            <a:latin typeface="Arial" panose="020B0604020202020204" pitchFamily="34" charset="0"/>
            <a:cs typeface="Arial" panose="020B0604020202020204" pitchFamily="34" charset="0"/>
          </a:endParaRPr>
        </a:p>
      </dgm:t>
    </dgm:pt>
    <dgm:pt modelId="{98A75223-F93B-4743-9FC3-F8341DC830AE}" type="sibTrans" cxnId="{C8AF242A-AE52-47A5-9D10-EB3705E232E5}">
      <dgm:prSet/>
      <dgm:spPr/>
      <dgm:t>
        <a:bodyPr/>
        <a:lstStyle/>
        <a:p>
          <a:endParaRPr lang="en-US">
            <a:latin typeface="Arial" panose="020B0604020202020204" pitchFamily="34" charset="0"/>
            <a:cs typeface="Arial" panose="020B0604020202020204" pitchFamily="34" charset="0"/>
          </a:endParaRPr>
        </a:p>
      </dgm:t>
    </dgm:pt>
    <dgm:pt modelId="{42B5FC81-59D0-4B57-A880-64FEB65D119E}">
      <dgm:prSet/>
      <dgm:spPr/>
      <dgm:t>
        <a:bodyPr/>
        <a:lstStyle/>
        <a:p>
          <a:r>
            <a:rPr lang="en-US" smtClean="0">
              <a:latin typeface="Arial" panose="020B0604020202020204" pitchFamily="34" charset="0"/>
              <a:cs typeface="Arial" panose="020B0604020202020204" pitchFamily="34" charset="0"/>
            </a:rPr>
            <a:t>Build organizational structures, responsibilities, accountabilities</a:t>
          </a:r>
          <a:endParaRPr lang="en-US" dirty="0" smtClean="0">
            <a:latin typeface="Arial" panose="020B0604020202020204" pitchFamily="34" charset="0"/>
            <a:cs typeface="Arial" panose="020B0604020202020204" pitchFamily="34" charset="0"/>
          </a:endParaRPr>
        </a:p>
      </dgm:t>
    </dgm:pt>
    <dgm:pt modelId="{9502B02D-88C1-4B9A-97A7-966CC0BCF8BD}" type="parTrans" cxnId="{EADAFC4F-5DC4-4AF8-9B74-BA4898BBD4F0}">
      <dgm:prSet/>
      <dgm:spPr/>
      <dgm:t>
        <a:bodyPr/>
        <a:lstStyle/>
        <a:p>
          <a:endParaRPr lang="en-US">
            <a:latin typeface="Arial" panose="020B0604020202020204" pitchFamily="34" charset="0"/>
            <a:cs typeface="Arial" panose="020B0604020202020204" pitchFamily="34" charset="0"/>
          </a:endParaRPr>
        </a:p>
      </dgm:t>
    </dgm:pt>
    <dgm:pt modelId="{4F40B418-2FD5-4F54-B8A0-E4135A7D2F0E}" type="sibTrans" cxnId="{EADAFC4F-5DC4-4AF8-9B74-BA4898BBD4F0}">
      <dgm:prSet/>
      <dgm:spPr/>
      <dgm:t>
        <a:bodyPr/>
        <a:lstStyle/>
        <a:p>
          <a:endParaRPr lang="en-US">
            <a:latin typeface="Arial" panose="020B0604020202020204" pitchFamily="34" charset="0"/>
            <a:cs typeface="Arial" panose="020B0604020202020204" pitchFamily="34" charset="0"/>
          </a:endParaRPr>
        </a:p>
      </dgm:t>
    </dgm:pt>
    <dgm:pt modelId="{680B9417-3510-40D7-803E-645AF1F9A821}">
      <dgm:prSet/>
      <dgm:spPr/>
      <dgm:t>
        <a:bodyPr/>
        <a:lstStyle/>
        <a:p>
          <a:r>
            <a:rPr lang="en-US" smtClean="0">
              <a:latin typeface="Arial" panose="020B0604020202020204" pitchFamily="34" charset="0"/>
              <a:cs typeface="Arial" panose="020B0604020202020204" pitchFamily="34" charset="0"/>
            </a:rPr>
            <a:t>Mend dysfunctional organizations</a:t>
          </a:r>
          <a:endParaRPr lang="en-US" dirty="0" smtClean="0">
            <a:latin typeface="Arial" panose="020B0604020202020204" pitchFamily="34" charset="0"/>
            <a:cs typeface="Arial" panose="020B0604020202020204" pitchFamily="34" charset="0"/>
          </a:endParaRPr>
        </a:p>
      </dgm:t>
    </dgm:pt>
    <dgm:pt modelId="{C8D10AB8-39B3-4CC6-8F06-B74DCBD721BD}" type="parTrans" cxnId="{8BC73D6A-31BD-4DCC-9051-12E08921AECF}">
      <dgm:prSet/>
      <dgm:spPr/>
      <dgm:t>
        <a:bodyPr/>
        <a:lstStyle/>
        <a:p>
          <a:endParaRPr lang="en-US">
            <a:latin typeface="Arial" panose="020B0604020202020204" pitchFamily="34" charset="0"/>
            <a:cs typeface="Arial" panose="020B0604020202020204" pitchFamily="34" charset="0"/>
          </a:endParaRPr>
        </a:p>
      </dgm:t>
    </dgm:pt>
    <dgm:pt modelId="{DF95D17B-B89A-4874-B98F-31C2D6074D5F}" type="sibTrans" cxnId="{8BC73D6A-31BD-4DCC-9051-12E08921AECF}">
      <dgm:prSet/>
      <dgm:spPr/>
      <dgm:t>
        <a:bodyPr/>
        <a:lstStyle/>
        <a:p>
          <a:endParaRPr lang="en-US">
            <a:latin typeface="Arial" panose="020B0604020202020204" pitchFamily="34" charset="0"/>
            <a:cs typeface="Arial" panose="020B0604020202020204" pitchFamily="34" charset="0"/>
          </a:endParaRPr>
        </a:p>
      </dgm:t>
    </dgm:pt>
    <dgm:pt modelId="{4AFA6ABC-03FF-4FE6-A602-B269398F3628}">
      <dgm:prSet/>
      <dgm:spPr/>
      <dgm:t>
        <a:bodyPr/>
        <a:lstStyle/>
        <a:p>
          <a:r>
            <a:rPr lang="en-US" smtClean="0">
              <a:latin typeface="Arial" panose="020B0604020202020204" pitchFamily="34" charset="0"/>
              <a:cs typeface="Arial" panose="020B0604020202020204" pitchFamily="34" charset="0"/>
            </a:rPr>
            <a:t>Implement organizational or cultural change</a:t>
          </a:r>
          <a:endParaRPr lang="en-US" dirty="0">
            <a:latin typeface="Arial" panose="020B0604020202020204" pitchFamily="34" charset="0"/>
            <a:cs typeface="Arial" panose="020B0604020202020204" pitchFamily="34" charset="0"/>
          </a:endParaRPr>
        </a:p>
      </dgm:t>
    </dgm:pt>
    <dgm:pt modelId="{E4F683E7-269F-4B40-BF6E-3FAF54625E03}" type="parTrans" cxnId="{450110CB-640D-4BAD-A368-E6686654622B}">
      <dgm:prSet/>
      <dgm:spPr/>
      <dgm:t>
        <a:bodyPr/>
        <a:lstStyle/>
        <a:p>
          <a:endParaRPr lang="en-US">
            <a:latin typeface="Arial" panose="020B0604020202020204" pitchFamily="34" charset="0"/>
            <a:cs typeface="Arial" panose="020B0604020202020204" pitchFamily="34" charset="0"/>
          </a:endParaRPr>
        </a:p>
      </dgm:t>
    </dgm:pt>
    <dgm:pt modelId="{1FBF9447-99DE-4623-B5A9-F4297EFF90CE}" type="sibTrans" cxnId="{450110CB-640D-4BAD-A368-E6686654622B}">
      <dgm:prSet/>
      <dgm:spPr/>
      <dgm:t>
        <a:bodyPr/>
        <a:lstStyle/>
        <a:p>
          <a:endParaRPr lang="en-US">
            <a:latin typeface="Arial" panose="020B0604020202020204" pitchFamily="34" charset="0"/>
            <a:cs typeface="Arial" panose="020B0604020202020204" pitchFamily="34" charset="0"/>
          </a:endParaRPr>
        </a:p>
      </dgm:t>
    </dgm:pt>
    <dgm:pt modelId="{3B33CFA0-4419-4F93-B98A-3DF32611F3F6}" type="pres">
      <dgm:prSet presAssocID="{72865D9E-4A9C-48AD-8368-3DF393F810FC}" presName="vert0" presStyleCnt="0">
        <dgm:presLayoutVars>
          <dgm:dir/>
          <dgm:animOne val="branch"/>
          <dgm:animLvl val="lvl"/>
        </dgm:presLayoutVars>
      </dgm:prSet>
      <dgm:spPr/>
      <dgm:t>
        <a:bodyPr/>
        <a:lstStyle/>
        <a:p>
          <a:endParaRPr lang="en-US"/>
        </a:p>
      </dgm:t>
    </dgm:pt>
    <dgm:pt modelId="{C2AE8004-1DC1-468A-9AB9-DCB195D9D3E4}" type="pres">
      <dgm:prSet presAssocID="{642747C3-5EE1-4310-9C2C-526D243A7DD6}" presName="thickLine" presStyleLbl="alignNode1" presStyleIdx="0" presStyleCnt="2"/>
      <dgm:spPr/>
    </dgm:pt>
    <dgm:pt modelId="{0C854E52-A3BF-4580-AA89-153FCEC213C7}" type="pres">
      <dgm:prSet presAssocID="{642747C3-5EE1-4310-9C2C-526D243A7DD6}" presName="horz1" presStyleCnt="0"/>
      <dgm:spPr/>
    </dgm:pt>
    <dgm:pt modelId="{7909592F-9666-4B13-A1ED-FE4C6F7F2454}" type="pres">
      <dgm:prSet presAssocID="{642747C3-5EE1-4310-9C2C-526D243A7DD6}" presName="tx1" presStyleLbl="revTx" presStyleIdx="0" presStyleCnt="9" custScaleX="208494"/>
      <dgm:spPr/>
      <dgm:t>
        <a:bodyPr/>
        <a:lstStyle/>
        <a:p>
          <a:endParaRPr lang="en-US"/>
        </a:p>
      </dgm:t>
    </dgm:pt>
    <dgm:pt modelId="{E87E733A-B71D-492F-AC16-2D3254B12A02}" type="pres">
      <dgm:prSet presAssocID="{642747C3-5EE1-4310-9C2C-526D243A7DD6}" presName="vert1" presStyleCnt="0"/>
      <dgm:spPr/>
    </dgm:pt>
    <dgm:pt modelId="{16649F52-816A-48BB-A608-D2C089556C21}" type="pres">
      <dgm:prSet presAssocID="{BE50C07D-D0B3-40BD-A8D0-DE5CAFF5A640}" presName="vertSpace2a" presStyleCnt="0"/>
      <dgm:spPr/>
    </dgm:pt>
    <dgm:pt modelId="{E5DFF913-A6D6-401A-84A6-C89DF9AD03F5}" type="pres">
      <dgm:prSet presAssocID="{BE50C07D-D0B3-40BD-A8D0-DE5CAFF5A640}" presName="horz2" presStyleCnt="0"/>
      <dgm:spPr/>
    </dgm:pt>
    <dgm:pt modelId="{9DE59E53-1C29-4415-8528-747B15522061}" type="pres">
      <dgm:prSet presAssocID="{BE50C07D-D0B3-40BD-A8D0-DE5CAFF5A640}" presName="horzSpace2" presStyleCnt="0"/>
      <dgm:spPr/>
    </dgm:pt>
    <dgm:pt modelId="{A4C96E15-80E0-44BE-8647-B016473E54D9}" type="pres">
      <dgm:prSet presAssocID="{BE50C07D-D0B3-40BD-A8D0-DE5CAFF5A640}" presName="tx2" presStyleLbl="revTx" presStyleIdx="1" presStyleCnt="9"/>
      <dgm:spPr/>
      <dgm:t>
        <a:bodyPr/>
        <a:lstStyle/>
        <a:p>
          <a:endParaRPr lang="en-US"/>
        </a:p>
      </dgm:t>
    </dgm:pt>
    <dgm:pt modelId="{6DD5CB35-2A86-4C4C-B7D0-8C70C181DABF}" type="pres">
      <dgm:prSet presAssocID="{BE50C07D-D0B3-40BD-A8D0-DE5CAFF5A640}" presName="vert2" presStyleCnt="0"/>
      <dgm:spPr/>
    </dgm:pt>
    <dgm:pt modelId="{E18D1012-9738-43E7-8CCE-2B4BEE288DBA}" type="pres">
      <dgm:prSet presAssocID="{BE50C07D-D0B3-40BD-A8D0-DE5CAFF5A640}" presName="thinLine2b" presStyleLbl="callout" presStyleIdx="0" presStyleCnt="7"/>
      <dgm:spPr/>
    </dgm:pt>
    <dgm:pt modelId="{66D989D3-3B3F-4D5F-BA94-9DC61FF05A4F}" type="pres">
      <dgm:prSet presAssocID="{BE50C07D-D0B3-40BD-A8D0-DE5CAFF5A640}" presName="vertSpace2b" presStyleCnt="0"/>
      <dgm:spPr/>
    </dgm:pt>
    <dgm:pt modelId="{2BD4B4D9-77E0-4DDD-8E05-7AFD6645E4EC}" type="pres">
      <dgm:prSet presAssocID="{F9F584FE-5F20-4D1C-AE7B-2082A67E5250}" presName="horz2" presStyleCnt="0"/>
      <dgm:spPr/>
    </dgm:pt>
    <dgm:pt modelId="{7808CCEB-1926-4EAA-9527-0542835FDAE7}" type="pres">
      <dgm:prSet presAssocID="{F9F584FE-5F20-4D1C-AE7B-2082A67E5250}" presName="horzSpace2" presStyleCnt="0"/>
      <dgm:spPr/>
    </dgm:pt>
    <dgm:pt modelId="{1890D4AB-FC97-4F29-8EA5-9DA96F2B8AF9}" type="pres">
      <dgm:prSet presAssocID="{F9F584FE-5F20-4D1C-AE7B-2082A67E5250}" presName="tx2" presStyleLbl="revTx" presStyleIdx="2" presStyleCnt="9"/>
      <dgm:spPr/>
      <dgm:t>
        <a:bodyPr/>
        <a:lstStyle/>
        <a:p>
          <a:endParaRPr lang="en-US"/>
        </a:p>
      </dgm:t>
    </dgm:pt>
    <dgm:pt modelId="{F962FB73-974B-4161-A40A-9B0D7F5DFF8E}" type="pres">
      <dgm:prSet presAssocID="{F9F584FE-5F20-4D1C-AE7B-2082A67E5250}" presName="vert2" presStyleCnt="0"/>
      <dgm:spPr/>
    </dgm:pt>
    <dgm:pt modelId="{75651E7B-B497-4818-8F89-25176F2A222C}" type="pres">
      <dgm:prSet presAssocID="{F9F584FE-5F20-4D1C-AE7B-2082A67E5250}" presName="thinLine2b" presStyleLbl="callout" presStyleIdx="1" presStyleCnt="7"/>
      <dgm:spPr/>
    </dgm:pt>
    <dgm:pt modelId="{0763B253-615B-46BF-AB53-4B721402C213}" type="pres">
      <dgm:prSet presAssocID="{F9F584FE-5F20-4D1C-AE7B-2082A67E5250}" presName="vertSpace2b" presStyleCnt="0"/>
      <dgm:spPr/>
    </dgm:pt>
    <dgm:pt modelId="{032FE70B-A55B-44C9-90AF-9F849E366F32}" type="pres">
      <dgm:prSet presAssocID="{3E9432E6-450E-439D-A8C9-F7ADFE01B4BD}" presName="horz2" presStyleCnt="0"/>
      <dgm:spPr/>
    </dgm:pt>
    <dgm:pt modelId="{DA228BF0-F1D9-4D07-9247-8F18C7C4B00F}" type="pres">
      <dgm:prSet presAssocID="{3E9432E6-450E-439D-A8C9-F7ADFE01B4BD}" presName="horzSpace2" presStyleCnt="0"/>
      <dgm:spPr/>
    </dgm:pt>
    <dgm:pt modelId="{F7E8A523-062D-4F88-BCB8-79D447273F8A}" type="pres">
      <dgm:prSet presAssocID="{3E9432E6-450E-439D-A8C9-F7ADFE01B4BD}" presName="tx2" presStyleLbl="revTx" presStyleIdx="3" presStyleCnt="9"/>
      <dgm:spPr/>
      <dgm:t>
        <a:bodyPr/>
        <a:lstStyle/>
        <a:p>
          <a:endParaRPr lang="en-US"/>
        </a:p>
      </dgm:t>
    </dgm:pt>
    <dgm:pt modelId="{DE6D2E70-9740-4412-9C85-26D4FA2D3C45}" type="pres">
      <dgm:prSet presAssocID="{3E9432E6-450E-439D-A8C9-F7ADFE01B4BD}" presName="vert2" presStyleCnt="0"/>
      <dgm:spPr/>
    </dgm:pt>
    <dgm:pt modelId="{0954FBDE-A555-461A-8A00-1FCBFD7EE00B}" type="pres">
      <dgm:prSet presAssocID="{3E9432E6-450E-439D-A8C9-F7ADFE01B4BD}" presName="thinLine2b" presStyleLbl="callout" presStyleIdx="2" presStyleCnt="7"/>
      <dgm:spPr/>
    </dgm:pt>
    <dgm:pt modelId="{FBC8671D-4416-4B40-B626-2A13D6F229C2}" type="pres">
      <dgm:prSet presAssocID="{3E9432E6-450E-439D-A8C9-F7ADFE01B4BD}" presName="vertSpace2b" presStyleCnt="0"/>
      <dgm:spPr/>
    </dgm:pt>
    <dgm:pt modelId="{D0D63254-11A6-4891-9659-47A7353BAB2F}" type="pres">
      <dgm:prSet presAssocID="{ABA3882F-DFD3-4C7A-9736-3A61B15F08FE}" presName="horz2" presStyleCnt="0"/>
      <dgm:spPr/>
    </dgm:pt>
    <dgm:pt modelId="{749A7A16-0823-48D3-B0E4-135B4FF5C2F4}" type="pres">
      <dgm:prSet presAssocID="{ABA3882F-DFD3-4C7A-9736-3A61B15F08FE}" presName="horzSpace2" presStyleCnt="0"/>
      <dgm:spPr/>
    </dgm:pt>
    <dgm:pt modelId="{19981B4C-806A-4E3C-BA27-927CF8549C8A}" type="pres">
      <dgm:prSet presAssocID="{ABA3882F-DFD3-4C7A-9736-3A61B15F08FE}" presName="tx2" presStyleLbl="revTx" presStyleIdx="4" presStyleCnt="9"/>
      <dgm:spPr/>
      <dgm:t>
        <a:bodyPr/>
        <a:lstStyle/>
        <a:p>
          <a:endParaRPr lang="en-US"/>
        </a:p>
      </dgm:t>
    </dgm:pt>
    <dgm:pt modelId="{995CAD96-8D58-4042-BDCB-43970D87EA52}" type="pres">
      <dgm:prSet presAssocID="{ABA3882F-DFD3-4C7A-9736-3A61B15F08FE}" presName="vert2" presStyleCnt="0"/>
      <dgm:spPr/>
    </dgm:pt>
    <dgm:pt modelId="{5A28493D-8734-488E-9782-28877AFF33B7}" type="pres">
      <dgm:prSet presAssocID="{ABA3882F-DFD3-4C7A-9736-3A61B15F08FE}" presName="thinLine2b" presStyleLbl="callout" presStyleIdx="3" presStyleCnt="7"/>
      <dgm:spPr/>
    </dgm:pt>
    <dgm:pt modelId="{AA2E0F72-FBD5-4694-A736-F80D0865B04E}" type="pres">
      <dgm:prSet presAssocID="{ABA3882F-DFD3-4C7A-9736-3A61B15F08FE}" presName="vertSpace2b" presStyleCnt="0"/>
      <dgm:spPr/>
    </dgm:pt>
    <dgm:pt modelId="{79483970-C50D-4A4A-9430-E0769A127E27}" type="pres">
      <dgm:prSet presAssocID="{C5FBE08C-72DC-4F91-85F0-0172C88C05A1}" presName="thickLine" presStyleLbl="alignNode1" presStyleIdx="1" presStyleCnt="2"/>
      <dgm:spPr/>
    </dgm:pt>
    <dgm:pt modelId="{F8DEE610-8539-4599-8BB3-4A43A587E01C}" type="pres">
      <dgm:prSet presAssocID="{C5FBE08C-72DC-4F91-85F0-0172C88C05A1}" presName="horz1" presStyleCnt="0"/>
      <dgm:spPr/>
    </dgm:pt>
    <dgm:pt modelId="{46BCBD11-E7EC-4609-8940-E7E41D7116DA}" type="pres">
      <dgm:prSet presAssocID="{C5FBE08C-72DC-4F91-85F0-0172C88C05A1}" presName="tx1" presStyleLbl="revTx" presStyleIdx="5" presStyleCnt="9" custScaleX="197152"/>
      <dgm:spPr/>
      <dgm:t>
        <a:bodyPr/>
        <a:lstStyle/>
        <a:p>
          <a:endParaRPr lang="en-US"/>
        </a:p>
      </dgm:t>
    </dgm:pt>
    <dgm:pt modelId="{5EE54703-2261-46A5-96F2-8D8D61D86F34}" type="pres">
      <dgm:prSet presAssocID="{C5FBE08C-72DC-4F91-85F0-0172C88C05A1}" presName="vert1" presStyleCnt="0"/>
      <dgm:spPr/>
    </dgm:pt>
    <dgm:pt modelId="{27955E3D-7DFD-4732-A062-5F364DB754C7}" type="pres">
      <dgm:prSet presAssocID="{42B5FC81-59D0-4B57-A880-64FEB65D119E}" presName="vertSpace2a" presStyleCnt="0"/>
      <dgm:spPr/>
    </dgm:pt>
    <dgm:pt modelId="{F1B77BBE-92C1-451E-A9E4-E3F5562FB680}" type="pres">
      <dgm:prSet presAssocID="{42B5FC81-59D0-4B57-A880-64FEB65D119E}" presName="horz2" presStyleCnt="0"/>
      <dgm:spPr/>
    </dgm:pt>
    <dgm:pt modelId="{4C553EAD-8657-48F3-9DF0-178CE84EBADD}" type="pres">
      <dgm:prSet presAssocID="{42B5FC81-59D0-4B57-A880-64FEB65D119E}" presName="horzSpace2" presStyleCnt="0"/>
      <dgm:spPr/>
    </dgm:pt>
    <dgm:pt modelId="{9573238C-1FCD-4BFF-902A-C60BD40E82B4}" type="pres">
      <dgm:prSet presAssocID="{42B5FC81-59D0-4B57-A880-64FEB65D119E}" presName="tx2" presStyleLbl="revTx" presStyleIdx="6" presStyleCnt="9"/>
      <dgm:spPr/>
      <dgm:t>
        <a:bodyPr/>
        <a:lstStyle/>
        <a:p>
          <a:endParaRPr lang="en-US"/>
        </a:p>
      </dgm:t>
    </dgm:pt>
    <dgm:pt modelId="{33DD4843-9C6B-4F77-8559-89EC975481A5}" type="pres">
      <dgm:prSet presAssocID="{42B5FC81-59D0-4B57-A880-64FEB65D119E}" presName="vert2" presStyleCnt="0"/>
      <dgm:spPr/>
    </dgm:pt>
    <dgm:pt modelId="{EC3117FF-8449-4B93-9824-602764102D4D}" type="pres">
      <dgm:prSet presAssocID="{42B5FC81-59D0-4B57-A880-64FEB65D119E}" presName="thinLine2b" presStyleLbl="callout" presStyleIdx="4" presStyleCnt="7"/>
      <dgm:spPr/>
    </dgm:pt>
    <dgm:pt modelId="{45B04FE6-A712-48C7-B946-F4C5DA4CD46B}" type="pres">
      <dgm:prSet presAssocID="{42B5FC81-59D0-4B57-A880-64FEB65D119E}" presName="vertSpace2b" presStyleCnt="0"/>
      <dgm:spPr/>
    </dgm:pt>
    <dgm:pt modelId="{42DAC86E-E5FC-49E7-B436-DEFEDF653A35}" type="pres">
      <dgm:prSet presAssocID="{680B9417-3510-40D7-803E-645AF1F9A821}" presName="horz2" presStyleCnt="0"/>
      <dgm:spPr/>
    </dgm:pt>
    <dgm:pt modelId="{E0ECB5F2-B2F5-49BD-A143-A51C86633429}" type="pres">
      <dgm:prSet presAssocID="{680B9417-3510-40D7-803E-645AF1F9A821}" presName="horzSpace2" presStyleCnt="0"/>
      <dgm:spPr/>
    </dgm:pt>
    <dgm:pt modelId="{6CD5FDDB-D757-4D3A-A74B-08DB17B880ED}" type="pres">
      <dgm:prSet presAssocID="{680B9417-3510-40D7-803E-645AF1F9A821}" presName="tx2" presStyleLbl="revTx" presStyleIdx="7" presStyleCnt="9"/>
      <dgm:spPr/>
      <dgm:t>
        <a:bodyPr/>
        <a:lstStyle/>
        <a:p>
          <a:endParaRPr lang="en-US"/>
        </a:p>
      </dgm:t>
    </dgm:pt>
    <dgm:pt modelId="{1A3917FE-B37A-4611-8435-862AF45E6793}" type="pres">
      <dgm:prSet presAssocID="{680B9417-3510-40D7-803E-645AF1F9A821}" presName="vert2" presStyleCnt="0"/>
      <dgm:spPr/>
    </dgm:pt>
    <dgm:pt modelId="{B74EA5FE-4091-4AA9-9F30-9354EE2A532C}" type="pres">
      <dgm:prSet presAssocID="{680B9417-3510-40D7-803E-645AF1F9A821}" presName="thinLine2b" presStyleLbl="callout" presStyleIdx="5" presStyleCnt="7"/>
      <dgm:spPr/>
    </dgm:pt>
    <dgm:pt modelId="{52202803-2D50-44A2-AC84-8350BF84FA12}" type="pres">
      <dgm:prSet presAssocID="{680B9417-3510-40D7-803E-645AF1F9A821}" presName="vertSpace2b" presStyleCnt="0"/>
      <dgm:spPr/>
    </dgm:pt>
    <dgm:pt modelId="{C6DF2F88-3043-4F37-98F3-19606C4647FB}" type="pres">
      <dgm:prSet presAssocID="{4AFA6ABC-03FF-4FE6-A602-B269398F3628}" presName="horz2" presStyleCnt="0"/>
      <dgm:spPr/>
    </dgm:pt>
    <dgm:pt modelId="{DBC144FD-339A-4592-98A6-BB01B037DE56}" type="pres">
      <dgm:prSet presAssocID="{4AFA6ABC-03FF-4FE6-A602-B269398F3628}" presName="horzSpace2" presStyleCnt="0"/>
      <dgm:spPr/>
    </dgm:pt>
    <dgm:pt modelId="{1AC900F3-074F-4E3B-A121-438824D6B599}" type="pres">
      <dgm:prSet presAssocID="{4AFA6ABC-03FF-4FE6-A602-B269398F3628}" presName="tx2" presStyleLbl="revTx" presStyleIdx="8" presStyleCnt="9"/>
      <dgm:spPr/>
      <dgm:t>
        <a:bodyPr/>
        <a:lstStyle/>
        <a:p>
          <a:endParaRPr lang="en-US"/>
        </a:p>
      </dgm:t>
    </dgm:pt>
    <dgm:pt modelId="{576AE6A8-D86D-44E4-989F-85214F5E83A4}" type="pres">
      <dgm:prSet presAssocID="{4AFA6ABC-03FF-4FE6-A602-B269398F3628}" presName="vert2" presStyleCnt="0"/>
      <dgm:spPr/>
    </dgm:pt>
    <dgm:pt modelId="{FCE72765-F969-4A66-BA46-8341915DD88A}" type="pres">
      <dgm:prSet presAssocID="{4AFA6ABC-03FF-4FE6-A602-B269398F3628}" presName="thinLine2b" presStyleLbl="callout" presStyleIdx="6" presStyleCnt="7"/>
      <dgm:spPr/>
    </dgm:pt>
    <dgm:pt modelId="{C4389C37-617C-4A45-BE33-EF2BBAE2FEE0}" type="pres">
      <dgm:prSet presAssocID="{4AFA6ABC-03FF-4FE6-A602-B269398F3628}" presName="vertSpace2b" presStyleCnt="0"/>
      <dgm:spPr/>
    </dgm:pt>
  </dgm:ptLst>
  <dgm:cxnLst>
    <dgm:cxn modelId="{431ED073-A259-4488-84C5-72DC1A27BB38}" type="presOf" srcId="{4AFA6ABC-03FF-4FE6-A602-B269398F3628}" destId="{1AC900F3-074F-4E3B-A121-438824D6B599}" srcOrd="0" destOrd="0" presId="urn:microsoft.com/office/officeart/2008/layout/LinedList"/>
    <dgm:cxn modelId="{601F27C3-1BF6-40BB-A6DD-AC3A68E1C741}" type="presOf" srcId="{72865D9E-4A9C-48AD-8368-3DF393F810FC}" destId="{3B33CFA0-4419-4F93-B98A-3DF32611F3F6}" srcOrd="0" destOrd="0" presId="urn:microsoft.com/office/officeart/2008/layout/LinedList"/>
    <dgm:cxn modelId="{11D0759F-88D2-431C-A788-D9F1083C624F}" srcId="{642747C3-5EE1-4310-9C2C-526D243A7DD6}" destId="{3E9432E6-450E-439D-A8C9-F7ADFE01B4BD}" srcOrd="2" destOrd="0" parTransId="{C17EE65F-AD2A-485C-AC32-7F860653F918}" sibTransId="{C8F2EA57-DFBE-4F2D-9C28-05EC461EDFE4}"/>
    <dgm:cxn modelId="{2532275E-5FAD-4C92-AAB0-13249DB0CF76}" srcId="{72865D9E-4A9C-48AD-8368-3DF393F810FC}" destId="{642747C3-5EE1-4310-9C2C-526D243A7DD6}" srcOrd="0" destOrd="0" parTransId="{D249AFA4-A333-4A4C-87BE-FE9C7AA43306}" sibTransId="{C12C4BA0-24A9-48B6-AFE0-1DC59464160C}"/>
    <dgm:cxn modelId="{B785D7F2-089F-4B3A-B527-C7FBEB1050D1}" type="presOf" srcId="{F9F584FE-5F20-4D1C-AE7B-2082A67E5250}" destId="{1890D4AB-FC97-4F29-8EA5-9DA96F2B8AF9}" srcOrd="0" destOrd="0" presId="urn:microsoft.com/office/officeart/2008/layout/LinedList"/>
    <dgm:cxn modelId="{E8934AEE-B025-4F9F-AF82-E4E006D49F38}" type="presOf" srcId="{642747C3-5EE1-4310-9C2C-526D243A7DD6}" destId="{7909592F-9666-4B13-A1ED-FE4C6F7F2454}" srcOrd="0" destOrd="0" presId="urn:microsoft.com/office/officeart/2008/layout/LinedList"/>
    <dgm:cxn modelId="{C8AF242A-AE52-47A5-9D10-EB3705E232E5}" srcId="{72865D9E-4A9C-48AD-8368-3DF393F810FC}" destId="{C5FBE08C-72DC-4F91-85F0-0172C88C05A1}" srcOrd="1" destOrd="0" parTransId="{CEF9FE66-40E8-474A-86CA-DB8F7CE0C4F5}" sibTransId="{98A75223-F93B-4743-9FC3-F8341DC830AE}"/>
    <dgm:cxn modelId="{51CEA47F-32AD-48F9-9BF6-134B4948706E}" type="presOf" srcId="{42B5FC81-59D0-4B57-A880-64FEB65D119E}" destId="{9573238C-1FCD-4BFF-902A-C60BD40E82B4}" srcOrd="0" destOrd="0" presId="urn:microsoft.com/office/officeart/2008/layout/LinedList"/>
    <dgm:cxn modelId="{EADAFC4F-5DC4-4AF8-9B74-BA4898BBD4F0}" srcId="{C5FBE08C-72DC-4F91-85F0-0172C88C05A1}" destId="{42B5FC81-59D0-4B57-A880-64FEB65D119E}" srcOrd="0" destOrd="0" parTransId="{9502B02D-88C1-4B9A-97A7-966CC0BCF8BD}" sibTransId="{4F40B418-2FD5-4F54-B8A0-E4135A7D2F0E}"/>
    <dgm:cxn modelId="{DE6B11A9-ADFC-43BA-B094-515405AF0D0B}" type="presOf" srcId="{3E9432E6-450E-439D-A8C9-F7ADFE01B4BD}" destId="{F7E8A523-062D-4F88-BCB8-79D447273F8A}" srcOrd="0" destOrd="0" presId="urn:microsoft.com/office/officeart/2008/layout/LinedList"/>
    <dgm:cxn modelId="{8BC73D6A-31BD-4DCC-9051-12E08921AECF}" srcId="{C5FBE08C-72DC-4F91-85F0-0172C88C05A1}" destId="{680B9417-3510-40D7-803E-645AF1F9A821}" srcOrd="1" destOrd="0" parTransId="{C8D10AB8-39B3-4CC6-8F06-B74DCBD721BD}" sibTransId="{DF95D17B-B89A-4874-B98F-31C2D6074D5F}"/>
    <dgm:cxn modelId="{10CCC0CA-23BC-42D0-9AB5-428308B6165D}" type="presOf" srcId="{680B9417-3510-40D7-803E-645AF1F9A821}" destId="{6CD5FDDB-D757-4D3A-A74B-08DB17B880ED}" srcOrd="0" destOrd="0" presId="urn:microsoft.com/office/officeart/2008/layout/LinedList"/>
    <dgm:cxn modelId="{374EF4EC-95AA-4C71-B463-3A55CABC78E6}" srcId="{642747C3-5EE1-4310-9C2C-526D243A7DD6}" destId="{F9F584FE-5F20-4D1C-AE7B-2082A67E5250}" srcOrd="1" destOrd="0" parTransId="{16946B42-4345-4F27-BC5B-B670933A1912}" sibTransId="{DF233EBB-90B1-45DB-BB2F-DBD7AD70C248}"/>
    <dgm:cxn modelId="{450110CB-640D-4BAD-A368-E6686654622B}" srcId="{C5FBE08C-72DC-4F91-85F0-0172C88C05A1}" destId="{4AFA6ABC-03FF-4FE6-A602-B269398F3628}" srcOrd="2" destOrd="0" parTransId="{E4F683E7-269F-4B40-BF6E-3FAF54625E03}" sibTransId="{1FBF9447-99DE-4623-B5A9-F4297EFF90CE}"/>
    <dgm:cxn modelId="{DC9AE02D-7268-4685-80F4-157C1EFA76E5}" srcId="{642747C3-5EE1-4310-9C2C-526D243A7DD6}" destId="{BE50C07D-D0B3-40BD-A8D0-DE5CAFF5A640}" srcOrd="0" destOrd="0" parTransId="{813443BD-85C7-435A-81CC-46EC707A79C2}" sibTransId="{8A48FC1B-144A-42B6-BFB9-CA3CEE20C5B3}"/>
    <dgm:cxn modelId="{6B5424D4-B3FA-4921-8549-771BC696A8EF}" type="presOf" srcId="{C5FBE08C-72DC-4F91-85F0-0172C88C05A1}" destId="{46BCBD11-E7EC-4609-8940-E7E41D7116DA}" srcOrd="0" destOrd="0" presId="urn:microsoft.com/office/officeart/2008/layout/LinedList"/>
    <dgm:cxn modelId="{22749142-31A5-4B80-AD8C-665DC39C5741}" type="presOf" srcId="{ABA3882F-DFD3-4C7A-9736-3A61B15F08FE}" destId="{19981B4C-806A-4E3C-BA27-927CF8549C8A}" srcOrd="0" destOrd="0" presId="urn:microsoft.com/office/officeart/2008/layout/LinedList"/>
    <dgm:cxn modelId="{FBC82AA5-3503-4E9D-9414-911271521F1C}" srcId="{642747C3-5EE1-4310-9C2C-526D243A7DD6}" destId="{ABA3882F-DFD3-4C7A-9736-3A61B15F08FE}" srcOrd="3" destOrd="0" parTransId="{75E3F5F4-0D06-474D-A250-4AE58B91A187}" sibTransId="{545F139B-46D0-4BF1-8107-B5BF8E562232}"/>
    <dgm:cxn modelId="{06C70D6B-7D2F-41EC-B321-A131E317CEB0}" type="presOf" srcId="{BE50C07D-D0B3-40BD-A8D0-DE5CAFF5A640}" destId="{A4C96E15-80E0-44BE-8647-B016473E54D9}" srcOrd="0" destOrd="0" presId="urn:microsoft.com/office/officeart/2008/layout/LinedList"/>
    <dgm:cxn modelId="{59A0837C-BBB8-4704-899A-40813E87D625}" type="presParOf" srcId="{3B33CFA0-4419-4F93-B98A-3DF32611F3F6}" destId="{C2AE8004-1DC1-468A-9AB9-DCB195D9D3E4}" srcOrd="0" destOrd="0" presId="urn:microsoft.com/office/officeart/2008/layout/LinedList"/>
    <dgm:cxn modelId="{9C3CE31E-55C3-478A-A364-DF25FD109F69}" type="presParOf" srcId="{3B33CFA0-4419-4F93-B98A-3DF32611F3F6}" destId="{0C854E52-A3BF-4580-AA89-153FCEC213C7}" srcOrd="1" destOrd="0" presId="urn:microsoft.com/office/officeart/2008/layout/LinedList"/>
    <dgm:cxn modelId="{DB481902-10C5-403F-80D1-9030AD46A3BA}" type="presParOf" srcId="{0C854E52-A3BF-4580-AA89-153FCEC213C7}" destId="{7909592F-9666-4B13-A1ED-FE4C6F7F2454}" srcOrd="0" destOrd="0" presId="urn:microsoft.com/office/officeart/2008/layout/LinedList"/>
    <dgm:cxn modelId="{5F446338-8F28-4940-95FD-84B4BEDC1E2E}" type="presParOf" srcId="{0C854E52-A3BF-4580-AA89-153FCEC213C7}" destId="{E87E733A-B71D-492F-AC16-2D3254B12A02}" srcOrd="1" destOrd="0" presId="urn:microsoft.com/office/officeart/2008/layout/LinedList"/>
    <dgm:cxn modelId="{908AADF8-9A10-4481-BDFB-2B58A78F5F90}" type="presParOf" srcId="{E87E733A-B71D-492F-AC16-2D3254B12A02}" destId="{16649F52-816A-48BB-A608-D2C089556C21}" srcOrd="0" destOrd="0" presId="urn:microsoft.com/office/officeart/2008/layout/LinedList"/>
    <dgm:cxn modelId="{97CFEC49-A412-4A5C-B588-B22BEE88F7ED}" type="presParOf" srcId="{E87E733A-B71D-492F-AC16-2D3254B12A02}" destId="{E5DFF913-A6D6-401A-84A6-C89DF9AD03F5}" srcOrd="1" destOrd="0" presId="urn:microsoft.com/office/officeart/2008/layout/LinedList"/>
    <dgm:cxn modelId="{275680AD-0709-4C36-83CE-BE7E956636BC}" type="presParOf" srcId="{E5DFF913-A6D6-401A-84A6-C89DF9AD03F5}" destId="{9DE59E53-1C29-4415-8528-747B15522061}" srcOrd="0" destOrd="0" presId="urn:microsoft.com/office/officeart/2008/layout/LinedList"/>
    <dgm:cxn modelId="{F2782409-6FBC-4146-825C-D3DD7898DC0C}" type="presParOf" srcId="{E5DFF913-A6D6-401A-84A6-C89DF9AD03F5}" destId="{A4C96E15-80E0-44BE-8647-B016473E54D9}" srcOrd="1" destOrd="0" presId="urn:microsoft.com/office/officeart/2008/layout/LinedList"/>
    <dgm:cxn modelId="{4A5560CF-8133-4D8A-AF1A-89886577AB8A}" type="presParOf" srcId="{E5DFF913-A6D6-401A-84A6-C89DF9AD03F5}" destId="{6DD5CB35-2A86-4C4C-B7D0-8C70C181DABF}" srcOrd="2" destOrd="0" presId="urn:microsoft.com/office/officeart/2008/layout/LinedList"/>
    <dgm:cxn modelId="{C98ADEF3-C8A5-4832-B414-6136E7749E85}" type="presParOf" srcId="{E87E733A-B71D-492F-AC16-2D3254B12A02}" destId="{E18D1012-9738-43E7-8CCE-2B4BEE288DBA}" srcOrd="2" destOrd="0" presId="urn:microsoft.com/office/officeart/2008/layout/LinedList"/>
    <dgm:cxn modelId="{38B69DA1-9200-40F1-A0C1-9C333BA767C5}" type="presParOf" srcId="{E87E733A-B71D-492F-AC16-2D3254B12A02}" destId="{66D989D3-3B3F-4D5F-BA94-9DC61FF05A4F}" srcOrd="3" destOrd="0" presId="urn:microsoft.com/office/officeart/2008/layout/LinedList"/>
    <dgm:cxn modelId="{1EA78A6C-8D4B-4F53-A1E4-7767CE270900}" type="presParOf" srcId="{E87E733A-B71D-492F-AC16-2D3254B12A02}" destId="{2BD4B4D9-77E0-4DDD-8E05-7AFD6645E4EC}" srcOrd="4" destOrd="0" presId="urn:microsoft.com/office/officeart/2008/layout/LinedList"/>
    <dgm:cxn modelId="{B85AB0C7-7067-4283-876F-675CC3F6BF3F}" type="presParOf" srcId="{2BD4B4D9-77E0-4DDD-8E05-7AFD6645E4EC}" destId="{7808CCEB-1926-4EAA-9527-0542835FDAE7}" srcOrd="0" destOrd="0" presId="urn:microsoft.com/office/officeart/2008/layout/LinedList"/>
    <dgm:cxn modelId="{FFB18FA5-BA63-406C-865D-CD1A5E830795}" type="presParOf" srcId="{2BD4B4D9-77E0-4DDD-8E05-7AFD6645E4EC}" destId="{1890D4AB-FC97-4F29-8EA5-9DA96F2B8AF9}" srcOrd="1" destOrd="0" presId="urn:microsoft.com/office/officeart/2008/layout/LinedList"/>
    <dgm:cxn modelId="{C8D0D434-D6FD-452D-BFC4-CF265A615111}" type="presParOf" srcId="{2BD4B4D9-77E0-4DDD-8E05-7AFD6645E4EC}" destId="{F962FB73-974B-4161-A40A-9B0D7F5DFF8E}" srcOrd="2" destOrd="0" presId="urn:microsoft.com/office/officeart/2008/layout/LinedList"/>
    <dgm:cxn modelId="{D0C24A67-A7DD-485E-8AD0-7119F9A5C4C0}" type="presParOf" srcId="{E87E733A-B71D-492F-AC16-2D3254B12A02}" destId="{75651E7B-B497-4818-8F89-25176F2A222C}" srcOrd="5" destOrd="0" presId="urn:microsoft.com/office/officeart/2008/layout/LinedList"/>
    <dgm:cxn modelId="{3DE2D815-128C-4685-80F5-3DA9FDCF00B5}" type="presParOf" srcId="{E87E733A-B71D-492F-AC16-2D3254B12A02}" destId="{0763B253-615B-46BF-AB53-4B721402C213}" srcOrd="6" destOrd="0" presId="urn:microsoft.com/office/officeart/2008/layout/LinedList"/>
    <dgm:cxn modelId="{3378DAB3-DEC9-48F9-818C-A92EDD952425}" type="presParOf" srcId="{E87E733A-B71D-492F-AC16-2D3254B12A02}" destId="{032FE70B-A55B-44C9-90AF-9F849E366F32}" srcOrd="7" destOrd="0" presId="urn:microsoft.com/office/officeart/2008/layout/LinedList"/>
    <dgm:cxn modelId="{1577B553-A3A6-4E47-863E-B98FB6A1397B}" type="presParOf" srcId="{032FE70B-A55B-44C9-90AF-9F849E366F32}" destId="{DA228BF0-F1D9-4D07-9247-8F18C7C4B00F}" srcOrd="0" destOrd="0" presId="urn:microsoft.com/office/officeart/2008/layout/LinedList"/>
    <dgm:cxn modelId="{FD3FC606-4FAC-4A96-B238-91056CC2E04E}" type="presParOf" srcId="{032FE70B-A55B-44C9-90AF-9F849E366F32}" destId="{F7E8A523-062D-4F88-BCB8-79D447273F8A}" srcOrd="1" destOrd="0" presId="urn:microsoft.com/office/officeart/2008/layout/LinedList"/>
    <dgm:cxn modelId="{6988C267-62BD-4F81-862C-730D57098DF8}" type="presParOf" srcId="{032FE70B-A55B-44C9-90AF-9F849E366F32}" destId="{DE6D2E70-9740-4412-9C85-26D4FA2D3C45}" srcOrd="2" destOrd="0" presId="urn:microsoft.com/office/officeart/2008/layout/LinedList"/>
    <dgm:cxn modelId="{7EC812AB-3474-46C0-BB11-A49367E4E7C9}" type="presParOf" srcId="{E87E733A-B71D-492F-AC16-2D3254B12A02}" destId="{0954FBDE-A555-461A-8A00-1FCBFD7EE00B}" srcOrd="8" destOrd="0" presId="urn:microsoft.com/office/officeart/2008/layout/LinedList"/>
    <dgm:cxn modelId="{EBDDB5E9-F6D1-4371-8B32-2C91CBE6830B}" type="presParOf" srcId="{E87E733A-B71D-492F-AC16-2D3254B12A02}" destId="{FBC8671D-4416-4B40-B626-2A13D6F229C2}" srcOrd="9" destOrd="0" presId="urn:microsoft.com/office/officeart/2008/layout/LinedList"/>
    <dgm:cxn modelId="{8DB2C9BA-8896-48D3-8FBD-10956F71EC72}" type="presParOf" srcId="{E87E733A-B71D-492F-AC16-2D3254B12A02}" destId="{D0D63254-11A6-4891-9659-47A7353BAB2F}" srcOrd="10" destOrd="0" presId="urn:microsoft.com/office/officeart/2008/layout/LinedList"/>
    <dgm:cxn modelId="{120231A0-47D8-4A29-988E-92794F3A37C1}" type="presParOf" srcId="{D0D63254-11A6-4891-9659-47A7353BAB2F}" destId="{749A7A16-0823-48D3-B0E4-135B4FF5C2F4}" srcOrd="0" destOrd="0" presId="urn:microsoft.com/office/officeart/2008/layout/LinedList"/>
    <dgm:cxn modelId="{8E472378-96D9-4479-A084-988B380B847C}" type="presParOf" srcId="{D0D63254-11A6-4891-9659-47A7353BAB2F}" destId="{19981B4C-806A-4E3C-BA27-927CF8549C8A}" srcOrd="1" destOrd="0" presId="urn:microsoft.com/office/officeart/2008/layout/LinedList"/>
    <dgm:cxn modelId="{F2229B61-B5B9-4B33-A5BD-66816A5DDFDC}" type="presParOf" srcId="{D0D63254-11A6-4891-9659-47A7353BAB2F}" destId="{995CAD96-8D58-4042-BDCB-43970D87EA52}" srcOrd="2" destOrd="0" presId="urn:microsoft.com/office/officeart/2008/layout/LinedList"/>
    <dgm:cxn modelId="{9ECB8FF7-F749-473C-A50A-FE21A935A258}" type="presParOf" srcId="{E87E733A-B71D-492F-AC16-2D3254B12A02}" destId="{5A28493D-8734-488E-9782-28877AFF33B7}" srcOrd="11" destOrd="0" presId="urn:microsoft.com/office/officeart/2008/layout/LinedList"/>
    <dgm:cxn modelId="{BD59C369-EC58-42B6-9C89-222CC0AB010E}" type="presParOf" srcId="{E87E733A-B71D-492F-AC16-2D3254B12A02}" destId="{AA2E0F72-FBD5-4694-A736-F80D0865B04E}" srcOrd="12" destOrd="0" presId="urn:microsoft.com/office/officeart/2008/layout/LinedList"/>
    <dgm:cxn modelId="{F677C7E1-AA82-48B2-AD3E-153FC4225144}" type="presParOf" srcId="{3B33CFA0-4419-4F93-B98A-3DF32611F3F6}" destId="{79483970-C50D-4A4A-9430-E0769A127E27}" srcOrd="2" destOrd="0" presId="urn:microsoft.com/office/officeart/2008/layout/LinedList"/>
    <dgm:cxn modelId="{B5E93041-BD61-4E41-AD19-CCF6C2E9C3E8}" type="presParOf" srcId="{3B33CFA0-4419-4F93-B98A-3DF32611F3F6}" destId="{F8DEE610-8539-4599-8BB3-4A43A587E01C}" srcOrd="3" destOrd="0" presId="urn:microsoft.com/office/officeart/2008/layout/LinedList"/>
    <dgm:cxn modelId="{B894C868-C173-40DB-BFD9-B167A4EA04B7}" type="presParOf" srcId="{F8DEE610-8539-4599-8BB3-4A43A587E01C}" destId="{46BCBD11-E7EC-4609-8940-E7E41D7116DA}" srcOrd="0" destOrd="0" presId="urn:microsoft.com/office/officeart/2008/layout/LinedList"/>
    <dgm:cxn modelId="{C9B95504-A9CA-4942-AFE8-B88056DA0C87}" type="presParOf" srcId="{F8DEE610-8539-4599-8BB3-4A43A587E01C}" destId="{5EE54703-2261-46A5-96F2-8D8D61D86F34}" srcOrd="1" destOrd="0" presId="urn:microsoft.com/office/officeart/2008/layout/LinedList"/>
    <dgm:cxn modelId="{3C368AAC-21DE-40D5-937C-B5DDE10D3125}" type="presParOf" srcId="{5EE54703-2261-46A5-96F2-8D8D61D86F34}" destId="{27955E3D-7DFD-4732-A062-5F364DB754C7}" srcOrd="0" destOrd="0" presId="urn:microsoft.com/office/officeart/2008/layout/LinedList"/>
    <dgm:cxn modelId="{D3E9D21C-3D6D-4AD9-AFE7-91A2CFF423CA}" type="presParOf" srcId="{5EE54703-2261-46A5-96F2-8D8D61D86F34}" destId="{F1B77BBE-92C1-451E-A9E4-E3F5562FB680}" srcOrd="1" destOrd="0" presId="urn:microsoft.com/office/officeart/2008/layout/LinedList"/>
    <dgm:cxn modelId="{6578BB36-14B7-44C0-A7B8-93B5C2FBC854}" type="presParOf" srcId="{F1B77BBE-92C1-451E-A9E4-E3F5562FB680}" destId="{4C553EAD-8657-48F3-9DF0-178CE84EBADD}" srcOrd="0" destOrd="0" presId="urn:microsoft.com/office/officeart/2008/layout/LinedList"/>
    <dgm:cxn modelId="{F5D78F2E-83E0-4B3C-8788-90D3529F6539}" type="presParOf" srcId="{F1B77BBE-92C1-451E-A9E4-E3F5562FB680}" destId="{9573238C-1FCD-4BFF-902A-C60BD40E82B4}" srcOrd="1" destOrd="0" presId="urn:microsoft.com/office/officeart/2008/layout/LinedList"/>
    <dgm:cxn modelId="{08A517D6-1A6A-4AE2-9D50-6F2F49D93875}" type="presParOf" srcId="{F1B77BBE-92C1-451E-A9E4-E3F5562FB680}" destId="{33DD4843-9C6B-4F77-8559-89EC975481A5}" srcOrd="2" destOrd="0" presId="urn:microsoft.com/office/officeart/2008/layout/LinedList"/>
    <dgm:cxn modelId="{7A5B0521-08BF-4882-A54A-B70C34ABE9AC}" type="presParOf" srcId="{5EE54703-2261-46A5-96F2-8D8D61D86F34}" destId="{EC3117FF-8449-4B93-9824-602764102D4D}" srcOrd="2" destOrd="0" presId="urn:microsoft.com/office/officeart/2008/layout/LinedList"/>
    <dgm:cxn modelId="{863E899D-294E-496C-8319-41D8DB82B728}" type="presParOf" srcId="{5EE54703-2261-46A5-96F2-8D8D61D86F34}" destId="{45B04FE6-A712-48C7-B946-F4C5DA4CD46B}" srcOrd="3" destOrd="0" presId="urn:microsoft.com/office/officeart/2008/layout/LinedList"/>
    <dgm:cxn modelId="{A9EC9637-3349-40DA-9F6F-3C5ADD23C700}" type="presParOf" srcId="{5EE54703-2261-46A5-96F2-8D8D61D86F34}" destId="{42DAC86E-E5FC-49E7-B436-DEFEDF653A35}" srcOrd="4" destOrd="0" presId="urn:microsoft.com/office/officeart/2008/layout/LinedList"/>
    <dgm:cxn modelId="{0CC8994F-3D8C-4108-8693-C0456E13C405}" type="presParOf" srcId="{42DAC86E-E5FC-49E7-B436-DEFEDF653A35}" destId="{E0ECB5F2-B2F5-49BD-A143-A51C86633429}" srcOrd="0" destOrd="0" presId="urn:microsoft.com/office/officeart/2008/layout/LinedList"/>
    <dgm:cxn modelId="{349F304A-F9D7-42B0-BCA3-968B0766EA43}" type="presParOf" srcId="{42DAC86E-E5FC-49E7-B436-DEFEDF653A35}" destId="{6CD5FDDB-D757-4D3A-A74B-08DB17B880ED}" srcOrd="1" destOrd="0" presId="urn:microsoft.com/office/officeart/2008/layout/LinedList"/>
    <dgm:cxn modelId="{031B2BEC-B588-462D-BA34-A9825A92EBC6}" type="presParOf" srcId="{42DAC86E-E5FC-49E7-B436-DEFEDF653A35}" destId="{1A3917FE-B37A-4611-8435-862AF45E6793}" srcOrd="2" destOrd="0" presId="urn:microsoft.com/office/officeart/2008/layout/LinedList"/>
    <dgm:cxn modelId="{5AE3D4E2-4472-4F72-B16F-BAD0A990A1F1}" type="presParOf" srcId="{5EE54703-2261-46A5-96F2-8D8D61D86F34}" destId="{B74EA5FE-4091-4AA9-9F30-9354EE2A532C}" srcOrd="5" destOrd="0" presId="urn:microsoft.com/office/officeart/2008/layout/LinedList"/>
    <dgm:cxn modelId="{00F3E376-4106-4BE8-A4E4-B870C44FFF3A}" type="presParOf" srcId="{5EE54703-2261-46A5-96F2-8D8D61D86F34}" destId="{52202803-2D50-44A2-AC84-8350BF84FA12}" srcOrd="6" destOrd="0" presId="urn:microsoft.com/office/officeart/2008/layout/LinedList"/>
    <dgm:cxn modelId="{BD69A88D-8E34-4B20-AA05-A12E927C8FC6}" type="presParOf" srcId="{5EE54703-2261-46A5-96F2-8D8D61D86F34}" destId="{C6DF2F88-3043-4F37-98F3-19606C4647FB}" srcOrd="7" destOrd="0" presId="urn:microsoft.com/office/officeart/2008/layout/LinedList"/>
    <dgm:cxn modelId="{1CF553B3-22D9-410E-A9A4-DFAC36456B67}" type="presParOf" srcId="{C6DF2F88-3043-4F37-98F3-19606C4647FB}" destId="{DBC144FD-339A-4592-98A6-BB01B037DE56}" srcOrd="0" destOrd="0" presId="urn:microsoft.com/office/officeart/2008/layout/LinedList"/>
    <dgm:cxn modelId="{34147866-72A4-4549-BF02-D306A911E668}" type="presParOf" srcId="{C6DF2F88-3043-4F37-98F3-19606C4647FB}" destId="{1AC900F3-074F-4E3B-A121-438824D6B599}" srcOrd="1" destOrd="0" presId="urn:microsoft.com/office/officeart/2008/layout/LinedList"/>
    <dgm:cxn modelId="{3C613BBE-EB4C-4C2F-8DA2-2C7E2D46F6D8}" type="presParOf" srcId="{C6DF2F88-3043-4F37-98F3-19606C4647FB}" destId="{576AE6A8-D86D-44E4-989F-85214F5E83A4}" srcOrd="2" destOrd="0" presId="urn:microsoft.com/office/officeart/2008/layout/LinedList"/>
    <dgm:cxn modelId="{52CF65FF-3E52-4FE2-B4EF-AAA63B1A10A8}" type="presParOf" srcId="{5EE54703-2261-46A5-96F2-8D8D61D86F34}" destId="{FCE72765-F969-4A66-BA46-8341915DD88A}" srcOrd="8" destOrd="0" presId="urn:microsoft.com/office/officeart/2008/layout/LinedList"/>
    <dgm:cxn modelId="{0ADDD8D6-08CE-4C4E-A030-D46763F4BA9F}" type="presParOf" srcId="{5EE54703-2261-46A5-96F2-8D8D61D86F34}" destId="{C4389C37-617C-4A45-BE33-EF2BBAE2FEE0}"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0DF708-D301-4E8B-8BAD-AD2EDF0229D7}"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3D23DFD4-F3AD-4D80-91E1-226A5333CC0B}">
      <dgm:prSet phldrT="[Text]" custT="1"/>
      <dgm:spPr>
        <a:solidFill>
          <a:schemeClr val="tx1"/>
        </a:solidFill>
      </dgm:spPr>
      <dgm:t>
        <a:bodyPr/>
        <a:lstStyle/>
        <a:p>
          <a:r>
            <a:rPr lang="en-US" sz="5400" dirty="0" smtClean="0">
              <a:solidFill>
                <a:schemeClr val="bg1"/>
              </a:solidFill>
            </a:rPr>
            <a:t>Data</a:t>
          </a:r>
          <a:r>
            <a:rPr lang="en-US" sz="4800" dirty="0" smtClean="0">
              <a:solidFill>
                <a:schemeClr val="bg1"/>
              </a:solidFill>
            </a:rPr>
            <a:t> governance is …</a:t>
          </a:r>
          <a:endParaRPr lang="en-US" sz="4800" dirty="0">
            <a:solidFill>
              <a:schemeClr val="bg1"/>
            </a:solidFill>
          </a:endParaRPr>
        </a:p>
      </dgm:t>
    </dgm:pt>
    <dgm:pt modelId="{D3727BE0-8FA1-4ADA-9243-0976113578DD}" type="parTrans" cxnId="{042B3648-63E6-49FB-BBB5-6089BDDBCB9C}">
      <dgm:prSet/>
      <dgm:spPr/>
      <dgm:t>
        <a:bodyPr/>
        <a:lstStyle/>
        <a:p>
          <a:endParaRPr lang="en-US"/>
        </a:p>
      </dgm:t>
    </dgm:pt>
    <dgm:pt modelId="{3441A508-9E15-44AF-9AFD-004A5AD32637}" type="sibTrans" cxnId="{042B3648-63E6-49FB-BBB5-6089BDDBCB9C}">
      <dgm:prSet/>
      <dgm:spPr/>
      <dgm:t>
        <a:bodyPr/>
        <a:lstStyle/>
        <a:p>
          <a:endParaRPr lang="en-US"/>
        </a:p>
      </dgm:t>
    </dgm:pt>
    <dgm:pt modelId="{C6B37770-F202-4466-A338-42ADCE67E627}">
      <dgm:prSet phldrT="[Text]"/>
      <dgm:spPr>
        <a:solidFill>
          <a:schemeClr val="bg2">
            <a:alpha val="90000"/>
          </a:schemeClr>
        </a:solidFill>
      </dgm:spPr>
      <dgm:t>
        <a:bodyPr/>
        <a:lstStyle/>
        <a:p>
          <a:r>
            <a:rPr lang="en-US" dirty="0" smtClean="0"/>
            <a:t>a set of guidelines for how people behave and make decisions about data</a:t>
          </a:r>
          <a:endParaRPr lang="en-US" dirty="0"/>
        </a:p>
      </dgm:t>
    </dgm:pt>
    <dgm:pt modelId="{14674F18-3F0B-453A-85C9-E8D7BBF3A23F}" type="parTrans" cxnId="{4CAA9EE6-4EE4-47B5-85B3-18BA6FA120CC}">
      <dgm:prSet/>
      <dgm:spPr/>
      <dgm:t>
        <a:bodyPr/>
        <a:lstStyle/>
        <a:p>
          <a:endParaRPr lang="en-US"/>
        </a:p>
      </dgm:t>
    </dgm:pt>
    <dgm:pt modelId="{DEFF2BD3-03E0-421A-8E37-6E733E41C999}" type="sibTrans" cxnId="{4CAA9EE6-4EE4-47B5-85B3-18BA6FA120CC}">
      <dgm:prSet/>
      <dgm:spPr/>
      <dgm:t>
        <a:bodyPr/>
        <a:lstStyle/>
        <a:p>
          <a:endParaRPr lang="en-US"/>
        </a:p>
      </dgm:t>
    </dgm:pt>
    <dgm:pt modelId="{FDBECB9B-EB80-4FDA-83E9-DEFDE59B9771}" type="pres">
      <dgm:prSet presAssocID="{F30DF708-D301-4E8B-8BAD-AD2EDF0229D7}" presName="Name0" presStyleCnt="0">
        <dgm:presLayoutVars>
          <dgm:dir/>
          <dgm:animLvl val="lvl"/>
          <dgm:resizeHandles val="exact"/>
        </dgm:presLayoutVars>
      </dgm:prSet>
      <dgm:spPr/>
      <dgm:t>
        <a:bodyPr/>
        <a:lstStyle/>
        <a:p>
          <a:endParaRPr lang="en-US"/>
        </a:p>
      </dgm:t>
    </dgm:pt>
    <dgm:pt modelId="{066D6954-0579-455F-8D3F-A6A65BCB2051}" type="pres">
      <dgm:prSet presAssocID="{3D23DFD4-F3AD-4D80-91E1-226A5333CC0B}" presName="linNode" presStyleCnt="0"/>
      <dgm:spPr/>
    </dgm:pt>
    <dgm:pt modelId="{532B6C36-5158-4C2A-935E-750684233BCC}" type="pres">
      <dgm:prSet presAssocID="{3D23DFD4-F3AD-4D80-91E1-226A5333CC0B}" presName="parentText" presStyleLbl="node1" presStyleIdx="0" presStyleCnt="1" custScaleX="118136" custScaleY="100000">
        <dgm:presLayoutVars>
          <dgm:chMax val="1"/>
          <dgm:bulletEnabled val="1"/>
        </dgm:presLayoutVars>
      </dgm:prSet>
      <dgm:spPr/>
      <dgm:t>
        <a:bodyPr/>
        <a:lstStyle/>
        <a:p>
          <a:endParaRPr lang="en-US"/>
        </a:p>
      </dgm:t>
    </dgm:pt>
    <dgm:pt modelId="{31764C59-35CE-498A-858B-9055FA0AC461}" type="pres">
      <dgm:prSet presAssocID="{3D23DFD4-F3AD-4D80-91E1-226A5333CC0B}" presName="descendantText" presStyleLbl="alignAccFollowNode1" presStyleIdx="0" presStyleCnt="1">
        <dgm:presLayoutVars>
          <dgm:bulletEnabled val="1"/>
        </dgm:presLayoutVars>
      </dgm:prSet>
      <dgm:spPr/>
      <dgm:t>
        <a:bodyPr/>
        <a:lstStyle/>
        <a:p>
          <a:endParaRPr lang="en-US"/>
        </a:p>
      </dgm:t>
    </dgm:pt>
  </dgm:ptLst>
  <dgm:cxnLst>
    <dgm:cxn modelId="{042B3648-63E6-49FB-BBB5-6089BDDBCB9C}" srcId="{F30DF708-D301-4E8B-8BAD-AD2EDF0229D7}" destId="{3D23DFD4-F3AD-4D80-91E1-226A5333CC0B}" srcOrd="0" destOrd="0" parTransId="{D3727BE0-8FA1-4ADA-9243-0976113578DD}" sibTransId="{3441A508-9E15-44AF-9AFD-004A5AD32637}"/>
    <dgm:cxn modelId="{80B3F45E-217C-46D1-9890-F60A8260BEC6}" type="presOf" srcId="{C6B37770-F202-4466-A338-42ADCE67E627}" destId="{31764C59-35CE-498A-858B-9055FA0AC461}" srcOrd="0" destOrd="0" presId="urn:microsoft.com/office/officeart/2005/8/layout/vList5"/>
    <dgm:cxn modelId="{18FF1A5D-495B-4174-A475-DE97CB26808E}" type="presOf" srcId="{F30DF708-D301-4E8B-8BAD-AD2EDF0229D7}" destId="{FDBECB9B-EB80-4FDA-83E9-DEFDE59B9771}" srcOrd="0" destOrd="0" presId="urn:microsoft.com/office/officeart/2005/8/layout/vList5"/>
    <dgm:cxn modelId="{4CAA9EE6-4EE4-47B5-85B3-18BA6FA120CC}" srcId="{3D23DFD4-F3AD-4D80-91E1-226A5333CC0B}" destId="{C6B37770-F202-4466-A338-42ADCE67E627}" srcOrd="0" destOrd="0" parTransId="{14674F18-3F0B-453A-85C9-E8D7BBF3A23F}" sibTransId="{DEFF2BD3-03E0-421A-8E37-6E733E41C999}"/>
    <dgm:cxn modelId="{7F63CBA4-D89E-41BB-9AE7-894A9315834C}" type="presOf" srcId="{3D23DFD4-F3AD-4D80-91E1-226A5333CC0B}" destId="{532B6C36-5158-4C2A-935E-750684233BCC}" srcOrd="0" destOrd="0" presId="urn:microsoft.com/office/officeart/2005/8/layout/vList5"/>
    <dgm:cxn modelId="{45FF5493-6440-4C2E-A802-0FD43657DCAC}" type="presParOf" srcId="{FDBECB9B-EB80-4FDA-83E9-DEFDE59B9771}" destId="{066D6954-0579-455F-8D3F-A6A65BCB2051}" srcOrd="0" destOrd="0" presId="urn:microsoft.com/office/officeart/2005/8/layout/vList5"/>
    <dgm:cxn modelId="{6067F62D-0044-478F-96AD-41063B0F5CE4}" type="presParOf" srcId="{066D6954-0579-455F-8D3F-A6A65BCB2051}" destId="{532B6C36-5158-4C2A-935E-750684233BCC}" srcOrd="0" destOrd="0" presId="urn:microsoft.com/office/officeart/2005/8/layout/vList5"/>
    <dgm:cxn modelId="{B0D6C419-0E82-4565-A667-E0896A513792}" type="presParOf" srcId="{066D6954-0579-455F-8D3F-A6A65BCB2051}" destId="{31764C59-35CE-498A-858B-9055FA0AC46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10D4F3-CF1F-4C20-A4A2-F3ED0C90C4D3}"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en-US"/>
        </a:p>
      </dgm:t>
    </dgm:pt>
    <dgm:pt modelId="{64944126-03C1-4A0D-B224-CB367D4B462B}">
      <dgm:prSet phldrT="[Text]"/>
      <dgm:spPr>
        <a:solidFill>
          <a:schemeClr val="tx1">
            <a:lumMod val="95000"/>
            <a:lumOff val="5000"/>
          </a:schemeClr>
        </a:solidFill>
        <a:ln>
          <a:solidFill>
            <a:schemeClr val="tx1"/>
          </a:solidFill>
        </a:ln>
      </dgm:spPr>
      <dgm:t>
        <a:bodyPr/>
        <a:lstStyle/>
        <a:p>
          <a:r>
            <a:rPr lang="en-US" dirty="0" smtClean="0"/>
            <a:t>Policies</a:t>
          </a:r>
          <a:endParaRPr lang="en-US" dirty="0"/>
        </a:p>
      </dgm:t>
    </dgm:pt>
    <dgm:pt modelId="{99719202-8D4E-49B1-B162-8C5ABD17C5CB}" type="parTrans" cxnId="{5F9FF031-F2B0-4F39-96F2-A68B7EA083E7}">
      <dgm:prSet/>
      <dgm:spPr/>
      <dgm:t>
        <a:bodyPr/>
        <a:lstStyle/>
        <a:p>
          <a:endParaRPr lang="en-US"/>
        </a:p>
      </dgm:t>
    </dgm:pt>
    <dgm:pt modelId="{A8B08872-904F-4019-8857-E110F2E02C40}" type="sibTrans" cxnId="{5F9FF031-F2B0-4F39-96F2-A68B7EA083E7}">
      <dgm:prSet/>
      <dgm:spPr/>
      <dgm:t>
        <a:bodyPr/>
        <a:lstStyle/>
        <a:p>
          <a:endParaRPr lang="en-US"/>
        </a:p>
      </dgm:t>
    </dgm:pt>
    <dgm:pt modelId="{677662C5-FF25-4277-81FB-C38045B367DC}">
      <dgm:prSet phldrT="[Text]"/>
      <dgm:spPr>
        <a:solidFill>
          <a:schemeClr val="tx1">
            <a:lumMod val="75000"/>
            <a:lumOff val="25000"/>
          </a:schemeClr>
        </a:solidFill>
        <a:ln>
          <a:solidFill>
            <a:schemeClr val="tx1"/>
          </a:solidFill>
        </a:ln>
      </dgm:spPr>
      <dgm:t>
        <a:bodyPr/>
        <a:lstStyle/>
        <a:p>
          <a:r>
            <a:rPr lang="en-US" dirty="0" smtClean="0"/>
            <a:t>Procedures</a:t>
          </a:r>
          <a:endParaRPr lang="en-US" dirty="0"/>
        </a:p>
      </dgm:t>
    </dgm:pt>
    <dgm:pt modelId="{02E158F9-D73B-4767-8DA1-1B6AECF835E8}" type="parTrans" cxnId="{3E38B001-0CAE-44F9-B1D8-1734DB815C43}">
      <dgm:prSet/>
      <dgm:spPr/>
      <dgm:t>
        <a:bodyPr/>
        <a:lstStyle/>
        <a:p>
          <a:endParaRPr lang="en-US"/>
        </a:p>
      </dgm:t>
    </dgm:pt>
    <dgm:pt modelId="{BA51FC4A-2081-441E-BAF8-99D435BDB6F7}" type="sibTrans" cxnId="{3E38B001-0CAE-44F9-B1D8-1734DB815C43}">
      <dgm:prSet/>
      <dgm:spPr/>
      <dgm:t>
        <a:bodyPr/>
        <a:lstStyle/>
        <a:p>
          <a:endParaRPr lang="en-US"/>
        </a:p>
      </dgm:t>
    </dgm:pt>
    <dgm:pt modelId="{3ED73E2F-F80D-4FD8-A95F-BA42EC81AB04}">
      <dgm:prSet phldrT="[Text]"/>
      <dgm:spPr>
        <a:solidFill>
          <a:schemeClr val="tx1">
            <a:lumMod val="50000"/>
            <a:lumOff val="50000"/>
          </a:schemeClr>
        </a:solidFill>
        <a:ln>
          <a:solidFill>
            <a:schemeClr val="tx1"/>
          </a:solidFill>
        </a:ln>
      </dgm:spPr>
      <dgm:t>
        <a:bodyPr/>
        <a:lstStyle/>
        <a:p>
          <a:r>
            <a:rPr lang="en-US" dirty="0" smtClean="0"/>
            <a:t>Structures</a:t>
          </a:r>
          <a:endParaRPr lang="en-US" dirty="0"/>
        </a:p>
      </dgm:t>
    </dgm:pt>
    <dgm:pt modelId="{9827D361-8045-46F9-AC17-8218E5F6F7F0}" type="parTrans" cxnId="{061BBCC8-93D6-4161-9F8E-E49425144EB3}">
      <dgm:prSet/>
      <dgm:spPr/>
      <dgm:t>
        <a:bodyPr/>
        <a:lstStyle/>
        <a:p>
          <a:endParaRPr lang="en-US"/>
        </a:p>
      </dgm:t>
    </dgm:pt>
    <dgm:pt modelId="{D82C4A05-A3B4-425E-9C1D-966E8F618630}" type="sibTrans" cxnId="{061BBCC8-93D6-4161-9F8E-E49425144EB3}">
      <dgm:prSet/>
      <dgm:spPr/>
      <dgm:t>
        <a:bodyPr/>
        <a:lstStyle/>
        <a:p>
          <a:endParaRPr lang="en-US"/>
        </a:p>
      </dgm:t>
    </dgm:pt>
    <dgm:pt modelId="{2BC09B39-670A-4001-9104-FC3D1A414679}">
      <dgm:prSet phldrT="[Text]"/>
      <dgm:spPr>
        <a:solidFill>
          <a:schemeClr val="bg1">
            <a:lumMod val="65000"/>
          </a:schemeClr>
        </a:solidFill>
        <a:ln>
          <a:solidFill>
            <a:schemeClr val="tx1"/>
          </a:solidFill>
        </a:ln>
      </dgm:spPr>
      <dgm:t>
        <a:bodyPr/>
        <a:lstStyle/>
        <a:p>
          <a:r>
            <a:rPr lang="en-US" dirty="0" smtClean="0"/>
            <a:t>Roles</a:t>
          </a:r>
          <a:endParaRPr lang="en-US" dirty="0"/>
        </a:p>
      </dgm:t>
    </dgm:pt>
    <dgm:pt modelId="{95F1D3EA-A5FC-4FA8-BB94-7A7A88CCBCEF}" type="parTrans" cxnId="{093FDCA0-6544-4B5A-A2E8-AAA0C3CDBD78}">
      <dgm:prSet/>
      <dgm:spPr/>
      <dgm:t>
        <a:bodyPr/>
        <a:lstStyle/>
        <a:p>
          <a:endParaRPr lang="en-US"/>
        </a:p>
      </dgm:t>
    </dgm:pt>
    <dgm:pt modelId="{C725E2E2-3DB2-40C2-A7D3-F21F32486F25}" type="sibTrans" cxnId="{093FDCA0-6544-4B5A-A2E8-AAA0C3CDBD78}">
      <dgm:prSet/>
      <dgm:spPr/>
      <dgm:t>
        <a:bodyPr/>
        <a:lstStyle/>
        <a:p>
          <a:endParaRPr lang="en-US"/>
        </a:p>
      </dgm:t>
    </dgm:pt>
    <dgm:pt modelId="{B106ED89-90E3-45DC-9188-BADEDCDC9124}">
      <dgm:prSet phldrT="[Text]"/>
      <dgm:spPr>
        <a:solidFill>
          <a:schemeClr val="bg1">
            <a:lumMod val="75000"/>
          </a:schemeClr>
        </a:solidFill>
        <a:ln>
          <a:solidFill>
            <a:schemeClr val="tx1"/>
          </a:solidFill>
        </a:ln>
      </dgm:spPr>
      <dgm:t>
        <a:bodyPr/>
        <a:lstStyle/>
        <a:p>
          <a:r>
            <a:rPr lang="en-US" dirty="0" smtClean="0"/>
            <a:t>Responsibilities</a:t>
          </a:r>
          <a:endParaRPr lang="en-US" dirty="0"/>
        </a:p>
      </dgm:t>
    </dgm:pt>
    <dgm:pt modelId="{58CA1983-2B45-4773-99AC-62ACDCB9F319}" type="parTrans" cxnId="{DAF9EF2A-AD3D-49BD-9DAA-B70240A38C87}">
      <dgm:prSet/>
      <dgm:spPr/>
      <dgm:t>
        <a:bodyPr/>
        <a:lstStyle/>
        <a:p>
          <a:endParaRPr lang="en-US"/>
        </a:p>
      </dgm:t>
    </dgm:pt>
    <dgm:pt modelId="{D0E6BEA3-466A-4A98-8D43-76FB1E8F695C}" type="sibTrans" cxnId="{DAF9EF2A-AD3D-49BD-9DAA-B70240A38C87}">
      <dgm:prSet/>
      <dgm:spPr/>
      <dgm:t>
        <a:bodyPr/>
        <a:lstStyle/>
        <a:p>
          <a:endParaRPr lang="en-US"/>
        </a:p>
      </dgm:t>
    </dgm:pt>
    <dgm:pt modelId="{8E8F6ECF-52C1-483F-9866-E122C613985D}">
      <dgm:prSet phldrT="[Text]"/>
      <dgm:spPr>
        <a:noFill/>
        <a:ln>
          <a:solidFill>
            <a:schemeClr val="tx1"/>
          </a:solidFill>
        </a:ln>
      </dgm:spPr>
      <dgm:t>
        <a:bodyPr/>
        <a:lstStyle/>
        <a:p>
          <a:pPr algn="ctr"/>
          <a:r>
            <a:rPr lang="en-US" smtClean="0">
              <a:solidFill>
                <a:schemeClr val="tx1"/>
              </a:solidFill>
            </a:rPr>
            <a:t>Implement</a:t>
          </a:r>
          <a:endParaRPr lang="en-US" dirty="0">
            <a:solidFill>
              <a:schemeClr val="tx1"/>
            </a:solidFill>
          </a:endParaRPr>
        </a:p>
      </dgm:t>
    </dgm:pt>
    <dgm:pt modelId="{96CE68E2-B018-4084-B35D-0B020AC40993}" type="parTrans" cxnId="{FD92794E-B72A-4F09-B5BC-8715A8176A52}">
      <dgm:prSet/>
      <dgm:spPr/>
      <dgm:t>
        <a:bodyPr/>
        <a:lstStyle/>
        <a:p>
          <a:endParaRPr lang="en-US"/>
        </a:p>
      </dgm:t>
    </dgm:pt>
    <dgm:pt modelId="{DBF917F7-501A-454D-BD1D-26FE925ADA30}" type="sibTrans" cxnId="{FD92794E-B72A-4F09-B5BC-8715A8176A52}">
      <dgm:prSet/>
      <dgm:spPr/>
      <dgm:t>
        <a:bodyPr/>
        <a:lstStyle/>
        <a:p>
          <a:endParaRPr lang="en-US"/>
        </a:p>
      </dgm:t>
    </dgm:pt>
    <dgm:pt modelId="{F8A18112-D6F8-4853-B02D-C00323E024DC}" type="pres">
      <dgm:prSet presAssocID="{4B10D4F3-CF1F-4C20-A4A2-F3ED0C90C4D3}" presName="linear" presStyleCnt="0">
        <dgm:presLayoutVars>
          <dgm:animLvl val="lvl"/>
          <dgm:resizeHandles val="exact"/>
        </dgm:presLayoutVars>
      </dgm:prSet>
      <dgm:spPr/>
      <dgm:t>
        <a:bodyPr/>
        <a:lstStyle/>
        <a:p>
          <a:endParaRPr lang="en-US"/>
        </a:p>
      </dgm:t>
    </dgm:pt>
    <dgm:pt modelId="{021E18E2-DFA4-461F-963F-E31CBF0ACE97}" type="pres">
      <dgm:prSet presAssocID="{8E8F6ECF-52C1-483F-9866-E122C613985D}" presName="parentText" presStyleLbl="node1" presStyleIdx="0" presStyleCnt="6">
        <dgm:presLayoutVars>
          <dgm:chMax val="0"/>
          <dgm:bulletEnabled val="1"/>
        </dgm:presLayoutVars>
      </dgm:prSet>
      <dgm:spPr/>
      <dgm:t>
        <a:bodyPr/>
        <a:lstStyle/>
        <a:p>
          <a:endParaRPr lang="en-US"/>
        </a:p>
      </dgm:t>
    </dgm:pt>
    <dgm:pt modelId="{35DFBA98-CBE1-4CB8-8D0B-3727DC325E5E}" type="pres">
      <dgm:prSet presAssocID="{DBF917F7-501A-454D-BD1D-26FE925ADA30}" presName="spacer" presStyleCnt="0"/>
      <dgm:spPr/>
      <dgm:t>
        <a:bodyPr/>
        <a:lstStyle/>
        <a:p>
          <a:endParaRPr lang="en-US"/>
        </a:p>
      </dgm:t>
    </dgm:pt>
    <dgm:pt modelId="{AC5E128A-4F32-4E9F-B673-935BFB4D51B1}" type="pres">
      <dgm:prSet presAssocID="{64944126-03C1-4A0D-B224-CB367D4B462B}" presName="parentText" presStyleLbl="node1" presStyleIdx="1" presStyleCnt="6">
        <dgm:presLayoutVars>
          <dgm:chMax val="0"/>
          <dgm:bulletEnabled val="1"/>
        </dgm:presLayoutVars>
      </dgm:prSet>
      <dgm:spPr/>
      <dgm:t>
        <a:bodyPr/>
        <a:lstStyle/>
        <a:p>
          <a:endParaRPr lang="en-US"/>
        </a:p>
      </dgm:t>
    </dgm:pt>
    <dgm:pt modelId="{B92A9F00-A62A-4B1E-8ECB-1AFB9D5D9644}" type="pres">
      <dgm:prSet presAssocID="{A8B08872-904F-4019-8857-E110F2E02C40}" presName="spacer" presStyleCnt="0"/>
      <dgm:spPr/>
      <dgm:t>
        <a:bodyPr/>
        <a:lstStyle/>
        <a:p>
          <a:endParaRPr lang="en-US"/>
        </a:p>
      </dgm:t>
    </dgm:pt>
    <dgm:pt modelId="{15186CF5-1E4B-4C9F-BB07-6A90522D1F8E}" type="pres">
      <dgm:prSet presAssocID="{677662C5-FF25-4277-81FB-C38045B367DC}" presName="parentText" presStyleLbl="node1" presStyleIdx="2" presStyleCnt="6">
        <dgm:presLayoutVars>
          <dgm:chMax val="0"/>
          <dgm:bulletEnabled val="1"/>
        </dgm:presLayoutVars>
      </dgm:prSet>
      <dgm:spPr/>
      <dgm:t>
        <a:bodyPr/>
        <a:lstStyle/>
        <a:p>
          <a:endParaRPr lang="en-US"/>
        </a:p>
      </dgm:t>
    </dgm:pt>
    <dgm:pt modelId="{7BAF2F96-736A-4F3B-BEFA-C03D51FB921D}" type="pres">
      <dgm:prSet presAssocID="{BA51FC4A-2081-441E-BAF8-99D435BDB6F7}" presName="spacer" presStyleCnt="0"/>
      <dgm:spPr/>
      <dgm:t>
        <a:bodyPr/>
        <a:lstStyle/>
        <a:p>
          <a:endParaRPr lang="en-US"/>
        </a:p>
      </dgm:t>
    </dgm:pt>
    <dgm:pt modelId="{8DA262CC-7C53-484F-8AB8-018D86FA3E94}" type="pres">
      <dgm:prSet presAssocID="{3ED73E2F-F80D-4FD8-A95F-BA42EC81AB04}" presName="parentText" presStyleLbl="node1" presStyleIdx="3" presStyleCnt="6">
        <dgm:presLayoutVars>
          <dgm:chMax val="0"/>
          <dgm:bulletEnabled val="1"/>
        </dgm:presLayoutVars>
      </dgm:prSet>
      <dgm:spPr/>
      <dgm:t>
        <a:bodyPr/>
        <a:lstStyle/>
        <a:p>
          <a:endParaRPr lang="en-US"/>
        </a:p>
      </dgm:t>
    </dgm:pt>
    <dgm:pt modelId="{85CF2F50-213C-4A4F-B972-E30EF667D4D6}" type="pres">
      <dgm:prSet presAssocID="{D82C4A05-A3B4-425E-9C1D-966E8F618630}" presName="spacer" presStyleCnt="0"/>
      <dgm:spPr/>
      <dgm:t>
        <a:bodyPr/>
        <a:lstStyle/>
        <a:p>
          <a:endParaRPr lang="en-US"/>
        </a:p>
      </dgm:t>
    </dgm:pt>
    <dgm:pt modelId="{AC8E8429-8658-412C-B5EE-980A7EC200F2}" type="pres">
      <dgm:prSet presAssocID="{2BC09B39-670A-4001-9104-FC3D1A414679}" presName="parentText" presStyleLbl="node1" presStyleIdx="4" presStyleCnt="6">
        <dgm:presLayoutVars>
          <dgm:chMax val="0"/>
          <dgm:bulletEnabled val="1"/>
        </dgm:presLayoutVars>
      </dgm:prSet>
      <dgm:spPr/>
      <dgm:t>
        <a:bodyPr/>
        <a:lstStyle/>
        <a:p>
          <a:endParaRPr lang="en-US"/>
        </a:p>
      </dgm:t>
    </dgm:pt>
    <dgm:pt modelId="{B71C757A-5C65-4993-8F9F-3894D8239C80}" type="pres">
      <dgm:prSet presAssocID="{C725E2E2-3DB2-40C2-A7D3-F21F32486F25}" presName="spacer" presStyleCnt="0"/>
      <dgm:spPr/>
      <dgm:t>
        <a:bodyPr/>
        <a:lstStyle/>
        <a:p>
          <a:endParaRPr lang="en-US"/>
        </a:p>
      </dgm:t>
    </dgm:pt>
    <dgm:pt modelId="{4BA837CE-87A2-47B2-BD83-600D29258418}" type="pres">
      <dgm:prSet presAssocID="{B106ED89-90E3-45DC-9188-BADEDCDC9124}" presName="parentText" presStyleLbl="node1" presStyleIdx="5" presStyleCnt="6">
        <dgm:presLayoutVars>
          <dgm:chMax val="0"/>
          <dgm:bulletEnabled val="1"/>
        </dgm:presLayoutVars>
      </dgm:prSet>
      <dgm:spPr/>
      <dgm:t>
        <a:bodyPr/>
        <a:lstStyle/>
        <a:p>
          <a:endParaRPr lang="en-US"/>
        </a:p>
      </dgm:t>
    </dgm:pt>
  </dgm:ptLst>
  <dgm:cxnLst>
    <dgm:cxn modelId="{5F9FF031-F2B0-4F39-96F2-A68B7EA083E7}" srcId="{4B10D4F3-CF1F-4C20-A4A2-F3ED0C90C4D3}" destId="{64944126-03C1-4A0D-B224-CB367D4B462B}" srcOrd="1" destOrd="0" parTransId="{99719202-8D4E-49B1-B162-8C5ABD17C5CB}" sibTransId="{A8B08872-904F-4019-8857-E110F2E02C40}"/>
    <dgm:cxn modelId="{05459DDB-A2D3-44C3-A807-0F4E5FAFA14B}" type="presOf" srcId="{2BC09B39-670A-4001-9104-FC3D1A414679}" destId="{AC8E8429-8658-412C-B5EE-980A7EC200F2}" srcOrd="0" destOrd="0" presId="urn:microsoft.com/office/officeart/2005/8/layout/vList2"/>
    <dgm:cxn modelId="{061BBCC8-93D6-4161-9F8E-E49425144EB3}" srcId="{4B10D4F3-CF1F-4C20-A4A2-F3ED0C90C4D3}" destId="{3ED73E2F-F80D-4FD8-A95F-BA42EC81AB04}" srcOrd="3" destOrd="0" parTransId="{9827D361-8045-46F9-AC17-8218E5F6F7F0}" sibTransId="{D82C4A05-A3B4-425E-9C1D-966E8F618630}"/>
    <dgm:cxn modelId="{DB238EBF-455A-4E37-9974-9602A7BA58EB}" type="presOf" srcId="{64944126-03C1-4A0D-B224-CB367D4B462B}" destId="{AC5E128A-4F32-4E9F-B673-935BFB4D51B1}" srcOrd="0" destOrd="0" presId="urn:microsoft.com/office/officeart/2005/8/layout/vList2"/>
    <dgm:cxn modelId="{CEFFF6BF-F5C3-4FC1-A13A-C65899E38809}" type="presOf" srcId="{8E8F6ECF-52C1-483F-9866-E122C613985D}" destId="{021E18E2-DFA4-461F-963F-E31CBF0ACE97}" srcOrd="0" destOrd="0" presId="urn:microsoft.com/office/officeart/2005/8/layout/vList2"/>
    <dgm:cxn modelId="{DAF9EF2A-AD3D-49BD-9DAA-B70240A38C87}" srcId="{4B10D4F3-CF1F-4C20-A4A2-F3ED0C90C4D3}" destId="{B106ED89-90E3-45DC-9188-BADEDCDC9124}" srcOrd="5" destOrd="0" parTransId="{58CA1983-2B45-4773-99AC-62ACDCB9F319}" sibTransId="{D0E6BEA3-466A-4A98-8D43-76FB1E8F695C}"/>
    <dgm:cxn modelId="{3E38B001-0CAE-44F9-B1D8-1734DB815C43}" srcId="{4B10D4F3-CF1F-4C20-A4A2-F3ED0C90C4D3}" destId="{677662C5-FF25-4277-81FB-C38045B367DC}" srcOrd="2" destOrd="0" parTransId="{02E158F9-D73B-4767-8DA1-1B6AECF835E8}" sibTransId="{BA51FC4A-2081-441E-BAF8-99D435BDB6F7}"/>
    <dgm:cxn modelId="{8B9A03E0-9A1F-42F3-BA5F-07671B296E2E}" type="presOf" srcId="{3ED73E2F-F80D-4FD8-A95F-BA42EC81AB04}" destId="{8DA262CC-7C53-484F-8AB8-018D86FA3E94}" srcOrd="0" destOrd="0" presId="urn:microsoft.com/office/officeart/2005/8/layout/vList2"/>
    <dgm:cxn modelId="{86DD172F-0D31-45A2-8D36-3C666B02AE60}" type="presOf" srcId="{4B10D4F3-CF1F-4C20-A4A2-F3ED0C90C4D3}" destId="{F8A18112-D6F8-4853-B02D-C00323E024DC}" srcOrd="0" destOrd="0" presId="urn:microsoft.com/office/officeart/2005/8/layout/vList2"/>
    <dgm:cxn modelId="{093FDCA0-6544-4B5A-A2E8-AAA0C3CDBD78}" srcId="{4B10D4F3-CF1F-4C20-A4A2-F3ED0C90C4D3}" destId="{2BC09B39-670A-4001-9104-FC3D1A414679}" srcOrd="4" destOrd="0" parTransId="{95F1D3EA-A5FC-4FA8-BB94-7A7A88CCBCEF}" sibTransId="{C725E2E2-3DB2-40C2-A7D3-F21F32486F25}"/>
    <dgm:cxn modelId="{E073CB2F-7BAE-4A4A-9EB5-4C678AAF98ED}" type="presOf" srcId="{677662C5-FF25-4277-81FB-C38045B367DC}" destId="{15186CF5-1E4B-4C9F-BB07-6A90522D1F8E}" srcOrd="0" destOrd="0" presId="urn:microsoft.com/office/officeart/2005/8/layout/vList2"/>
    <dgm:cxn modelId="{FD92794E-B72A-4F09-B5BC-8715A8176A52}" srcId="{4B10D4F3-CF1F-4C20-A4A2-F3ED0C90C4D3}" destId="{8E8F6ECF-52C1-483F-9866-E122C613985D}" srcOrd="0" destOrd="0" parTransId="{96CE68E2-B018-4084-B35D-0B020AC40993}" sibTransId="{DBF917F7-501A-454D-BD1D-26FE925ADA30}"/>
    <dgm:cxn modelId="{F5C30CCE-1326-485A-B9DD-66958272B63F}" type="presOf" srcId="{B106ED89-90E3-45DC-9188-BADEDCDC9124}" destId="{4BA837CE-87A2-47B2-BD83-600D29258418}" srcOrd="0" destOrd="0" presId="urn:microsoft.com/office/officeart/2005/8/layout/vList2"/>
    <dgm:cxn modelId="{E14FE9AA-BCEE-4360-BBF0-F4E52552A7D6}" type="presParOf" srcId="{F8A18112-D6F8-4853-B02D-C00323E024DC}" destId="{021E18E2-DFA4-461F-963F-E31CBF0ACE97}" srcOrd="0" destOrd="0" presId="urn:microsoft.com/office/officeart/2005/8/layout/vList2"/>
    <dgm:cxn modelId="{2CB672BF-A8C0-4F88-B06D-CC3DD3FDA5AA}" type="presParOf" srcId="{F8A18112-D6F8-4853-B02D-C00323E024DC}" destId="{35DFBA98-CBE1-4CB8-8D0B-3727DC325E5E}" srcOrd="1" destOrd="0" presId="urn:microsoft.com/office/officeart/2005/8/layout/vList2"/>
    <dgm:cxn modelId="{6556236D-B855-4544-BFDA-E091DBE388C9}" type="presParOf" srcId="{F8A18112-D6F8-4853-B02D-C00323E024DC}" destId="{AC5E128A-4F32-4E9F-B673-935BFB4D51B1}" srcOrd="2" destOrd="0" presId="urn:microsoft.com/office/officeart/2005/8/layout/vList2"/>
    <dgm:cxn modelId="{3A781C66-E391-4765-A954-F20D472D4162}" type="presParOf" srcId="{F8A18112-D6F8-4853-B02D-C00323E024DC}" destId="{B92A9F00-A62A-4B1E-8ECB-1AFB9D5D9644}" srcOrd="3" destOrd="0" presId="urn:microsoft.com/office/officeart/2005/8/layout/vList2"/>
    <dgm:cxn modelId="{8967C955-CBEA-4C5F-A2D0-9994661111C3}" type="presParOf" srcId="{F8A18112-D6F8-4853-B02D-C00323E024DC}" destId="{15186CF5-1E4B-4C9F-BB07-6A90522D1F8E}" srcOrd="4" destOrd="0" presId="urn:microsoft.com/office/officeart/2005/8/layout/vList2"/>
    <dgm:cxn modelId="{04707FD9-258F-4F8D-8126-3158A8B087DB}" type="presParOf" srcId="{F8A18112-D6F8-4853-B02D-C00323E024DC}" destId="{7BAF2F96-736A-4F3B-BEFA-C03D51FB921D}" srcOrd="5" destOrd="0" presId="urn:microsoft.com/office/officeart/2005/8/layout/vList2"/>
    <dgm:cxn modelId="{501FD12C-AE37-4B93-B42E-AB435172DBEC}" type="presParOf" srcId="{F8A18112-D6F8-4853-B02D-C00323E024DC}" destId="{8DA262CC-7C53-484F-8AB8-018D86FA3E94}" srcOrd="6" destOrd="0" presId="urn:microsoft.com/office/officeart/2005/8/layout/vList2"/>
    <dgm:cxn modelId="{7B7C6C7A-1EF5-4E28-B19A-810A9A082862}" type="presParOf" srcId="{F8A18112-D6F8-4853-B02D-C00323E024DC}" destId="{85CF2F50-213C-4A4F-B972-E30EF667D4D6}" srcOrd="7" destOrd="0" presId="urn:microsoft.com/office/officeart/2005/8/layout/vList2"/>
    <dgm:cxn modelId="{1ADC2313-5CC1-45C0-92EB-3FE99BDE0294}" type="presParOf" srcId="{F8A18112-D6F8-4853-B02D-C00323E024DC}" destId="{AC8E8429-8658-412C-B5EE-980A7EC200F2}" srcOrd="8" destOrd="0" presId="urn:microsoft.com/office/officeart/2005/8/layout/vList2"/>
    <dgm:cxn modelId="{EFD5D267-CA0C-4022-B079-0C8BCA35996E}" type="presParOf" srcId="{F8A18112-D6F8-4853-B02D-C00323E024DC}" destId="{B71C757A-5C65-4993-8F9F-3894D8239C80}" srcOrd="9" destOrd="0" presId="urn:microsoft.com/office/officeart/2005/8/layout/vList2"/>
    <dgm:cxn modelId="{82442651-4D37-4F81-B3F3-971C73DA8A0B}" type="presParOf" srcId="{F8A18112-D6F8-4853-B02D-C00323E024DC}" destId="{4BA837CE-87A2-47B2-BD83-600D29258418}"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10D4F3-CF1F-4C20-A4A2-F3ED0C90C4D3}" type="doc">
      <dgm:prSet loTypeId="urn:microsoft.com/office/officeart/2005/8/layout/vList2" loCatId="list" qsTypeId="urn:microsoft.com/office/officeart/2005/8/quickstyle/3d3" qsCatId="3D" csTypeId="urn:microsoft.com/office/officeart/2005/8/colors/accent5_2" csCatId="accent5" phldr="1"/>
      <dgm:spPr/>
      <dgm:t>
        <a:bodyPr/>
        <a:lstStyle/>
        <a:p>
          <a:endParaRPr lang="en-US"/>
        </a:p>
      </dgm:t>
    </dgm:pt>
    <dgm:pt modelId="{64944126-03C1-4A0D-B224-CB367D4B462B}">
      <dgm:prSet phldrT="[Text]"/>
      <dgm:spPr>
        <a:noFill/>
      </dgm:spPr>
      <dgm:t>
        <a:bodyPr/>
        <a:lstStyle/>
        <a:p>
          <a:pPr algn="ctr"/>
          <a:r>
            <a:rPr lang="en-US" smtClean="0">
              <a:solidFill>
                <a:schemeClr val="tx1"/>
              </a:solidFill>
            </a:rPr>
            <a:t>Identify</a:t>
          </a:r>
          <a:endParaRPr lang="en-US" dirty="0">
            <a:solidFill>
              <a:schemeClr val="tx1"/>
            </a:solidFill>
          </a:endParaRPr>
        </a:p>
      </dgm:t>
    </dgm:pt>
    <dgm:pt modelId="{99719202-8D4E-49B1-B162-8C5ABD17C5CB}" type="parTrans" cxnId="{5F9FF031-F2B0-4F39-96F2-A68B7EA083E7}">
      <dgm:prSet/>
      <dgm:spPr/>
      <dgm:t>
        <a:bodyPr/>
        <a:lstStyle/>
        <a:p>
          <a:endParaRPr lang="en-US"/>
        </a:p>
      </dgm:t>
    </dgm:pt>
    <dgm:pt modelId="{A8B08872-904F-4019-8857-E110F2E02C40}" type="sibTrans" cxnId="{5F9FF031-F2B0-4F39-96F2-A68B7EA083E7}">
      <dgm:prSet/>
      <dgm:spPr/>
      <dgm:t>
        <a:bodyPr/>
        <a:lstStyle/>
        <a:p>
          <a:endParaRPr lang="en-US"/>
        </a:p>
      </dgm:t>
    </dgm:pt>
    <dgm:pt modelId="{677662C5-FF25-4277-81FB-C38045B367DC}">
      <dgm:prSet phldrT="[Text]"/>
      <dgm:spPr/>
      <dgm:t>
        <a:bodyPr/>
        <a:lstStyle/>
        <a:p>
          <a:r>
            <a:rPr lang="en-US" dirty="0" smtClean="0"/>
            <a:t>Rights</a:t>
          </a:r>
          <a:endParaRPr lang="en-US" dirty="0"/>
        </a:p>
      </dgm:t>
    </dgm:pt>
    <dgm:pt modelId="{02E158F9-D73B-4767-8DA1-1B6AECF835E8}" type="parTrans" cxnId="{3E38B001-0CAE-44F9-B1D8-1734DB815C43}">
      <dgm:prSet/>
      <dgm:spPr/>
      <dgm:t>
        <a:bodyPr/>
        <a:lstStyle/>
        <a:p>
          <a:endParaRPr lang="en-US"/>
        </a:p>
      </dgm:t>
    </dgm:pt>
    <dgm:pt modelId="{BA51FC4A-2081-441E-BAF8-99D435BDB6F7}" type="sibTrans" cxnId="{3E38B001-0CAE-44F9-B1D8-1734DB815C43}">
      <dgm:prSet/>
      <dgm:spPr/>
      <dgm:t>
        <a:bodyPr/>
        <a:lstStyle/>
        <a:p>
          <a:endParaRPr lang="en-US"/>
        </a:p>
      </dgm:t>
    </dgm:pt>
    <dgm:pt modelId="{3ED73E2F-F80D-4FD8-A95F-BA42EC81AB04}">
      <dgm:prSet phldrT="[Text]"/>
      <dgm:spPr/>
      <dgm:t>
        <a:bodyPr/>
        <a:lstStyle/>
        <a:p>
          <a:r>
            <a:rPr lang="en-US" dirty="0" smtClean="0"/>
            <a:t>Accountabilities</a:t>
          </a:r>
          <a:endParaRPr lang="en-US" dirty="0"/>
        </a:p>
      </dgm:t>
    </dgm:pt>
    <dgm:pt modelId="{9827D361-8045-46F9-AC17-8218E5F6F7F0}" type="parTrans" cxnId="{061BBCC8-93D6-4161-9F8E-E49425144EB3}">
      <dgm:prSet/>
      <dgm:spPr/>
      <dgm:t>
        <a:bodyPr/>
        <a:lstStyle/>
        <a:p>
          <a:endParaRPr lang="en-US"/>
        </a:p>
      </dgm:t>
    </dgm:pt>
    <dgm:pt modelId="{D82C4A05-A3B4-425E-9C1D-966E8F618630}" type="sibTrans" cxnId="{061BBCC8-93D6-4161-9F8E-E49425144EB3}">
      <dgm:prSet/>
      <dgm:spPr/>
      <dgm:t>
        <a:bodyPr/>
        <a:lstStyle/>
        <a:p>
          <a:endParaRPr lang="en-US"/>
        </a:p>
      </dgm:t>
    </dgm:pt>
    <dgm:pt modelId="{0B6A6D20-8208-44FB-8974-5F73D0BB0D22}">
      <dgm:prSet phldrT="[Text]"/>
      <dgm:spPr>
        <a:solidFill>
          <a:schemeClr val="accent6">
            <a:lumMod val="75000"/>
          </a:schemeClr>
        </a:solidFill>
      </dgm:spPr>
      <dgm:t>
        <a:bodyPr/>
        <a:lstStyle/>
        <a:p>
          <a:r>
            <a:rPr lang="en-US" dirty="0" smtClean="0"/>
            <a:t>Expectations</a:t>
          </a:r>
          <a:endParaRPr lang="en-US" dirty="0"/>
        </a:p>
      </dgm:t>
    </dgm:pt>
    <dgm:pt modelId="{9332A8E7-986C-4E12-AF85-0CB1D57C3624}" type="parTrans" cxnId="{51C14797-0D0F-4A31-BFA7-971C158B9218}">
      <dgm:prSet/>
      <dgm:spPr/>
      <dgm:t>
        <a:bodyPr/>
        <a:lstStyle/>
        <a:p>
          <a:endParaRPr lang="en-US"/>
        </a:p>
      </dgm:t>
    </dgm:pt>
    <dgm:pt modelId="{36E83D9C-0380-47AB-BA46-9261F3B2C27C}" type="sibTrans" cxnId="{51C14797-0D0F-4A31-BFA7-971C158B9218}">
      <dgm:prSet/>
      <dgm:spPr/>
      <dgm:t>
        <a:bodyPr/>
        <a:lstStyle/>
        <a:p>
          <a:endParaRPr lang="en-US"/>
        </a:p>
      </dgm:t>
    </dgm:pt>
    <dgm:pt modelId="{B0133AB3-7F61-400E-BA69-C4E87C18491C}">
      <dgm:prSet phldrT="[Text]"/>
      <dgm:spPr/>
      <dgm:t>
        <a:bodyPr/>
        <a:lstStyle/>
        <a:p>
          <a:r>
            <a:rPr lang="en-US" dirty="0" smtClean="0"/>
            <a:t>Rules</a:t>
          </a:r>
          <a:endParaRPr lang="en-US" dirty="0"/>
        </a:p>
      </dgm:t>
    </dgm:pt>
    <dgm:pt modelId="{F1AA69CE-E883-49F4-95DE-DAE74F69CD0B}" type="parTrans" cxnId="{27036690-1ABC-41B6-A849-465407BC9D69}">
      <dgm:prSet/>
      <dgm:spPr/>
      <dgm:t>
        <a:bodyPr/>
        <a:lstStyle/>
        <a:p>
          <a:endParaRPr lang="en-US"/>
        </a:p>
      </dgm:t>
    </dgm:pt>
    <dgm:pt modelId="{F4F5EFFD-7B19-4DC1-80E8-EC844F49D4E8}" type="sibTrans" cxnId="{27036690-1ABC-41B6-A849-465407BC9D69}">
      <dgm:prSet/>
      <dgm:spPr/>
      <dgm:t>
        <a:bodyPr/>
        <a:lstStyle/>
        <a:p>
          <a:endParaRPr lang="en-US"/>
        </a:p>
      </dgm:t>
    </dgm:pt>
    <dgm:pt modelId="{0188BEA3-5D52-4A35-B01E-B0108C2143E5}">
      <dgm:prSet phldrT="[Text]"/>
      <dgm:spPr>
        <a:solidFill>
          <a:schemeClr val="accent6">
            <a:lumMod val="75000"/>
          </a:schemeClr>
        </a:solidFill>
      </dgm:spPr>
      <dgm:t>
        <a:bodyPr/>
        <a:lstStyle/>
        <a:p>
          <a:r>
            <a:rPr lang="en-US" dirty="0" smtClean="0"/>
            <a:t>Opportunities</a:t>
          </a:r>
          <a:endParaRPr lang="en-US" dirty="0"/>
        </a:p>
      </dgm:t>
    </dgm:pt>
    <dgm:pt modelId="{8189E4D0-07CB-45EA-A195-B2ABF1B1D65B}" type="parTrans" cxnId="{4BA8EED6-0409-42EB-84B3-9A0E3E210978}">
      <dgm:prSet/>
      <dgm:spPr/>
      <dgm:t>
        <a:bodyPr/>
        <a:lstStyle/>
        <a:p>
          <a:endParaRPr lang="en-US"/>
        </a:p>
      </dgm:t>
    </dgm:pt>
    <dgm:pt modelId="{45864CB7-6BB0-4448-BD40-0CCF4C1D7EEC}" type="sibTrans" cxnId="{4BA8EED6-0409-42EB-84B3-9A0E3E210978}">
      <dgm:prSet/>
      <dgm:spPr/>
      <dgm:t>
        <a:bodyPr/>
        <a:lstStyle/>
        <a:p>
          <a:endParaRPr lang="en-US"/>
        </a:p>
      </dgm:t>
    </dgm:pt>
    <dgm:pt modelId="{8A05DD9D-4F5C-41FC-A233-06AB77E4A0DB}" type="pres">
      <dgm:prSet presAssocID="{4B10D4F3-CF1F-4C20-A4A2-F3ED0C90C4D3}" presName="linear" presStyleCnt="0">
        <dgm:presLayoutVars>
          <dgm:animLvl val="lvl"/>
          <dgm:resizeHandles val="exact"/>
        </dgm:presLayoutVars>
      </dgm:prSet>
      <dgm:spPr/>
      <dgm:t>
        <a:bodyPr/>
        <a:lstStyle/>
        <a:p>
          <a:endParaRPr lang="en-US"/>
        </a:p>
      </dgm:t>
    </dgm:pt>
    <dgm:pt modelId="{45DEC826-B2B8-4E26-AC3F-764723E4E2CD}" type="pres">
      <dgm:prSet presAssocID="{64944126-03C1-4A0D-B224-CB367D4B462B}" presName="parentText" presStyleLbl="node1" presStyleIdx="0" presStyleCnt="6">
        <dgm:presLayoutVars>
          <dgm:chMax val="0"/>
          <dgm:bulletEnabled val="1"/>
        </dgm:presLayoutVars>
      </dgm:prSet>
      <dgm:spPr/>
      <dgm:t>
        <a:bodyPr/>
        <a:lstStyle/>
        <a:p>
          <a:endParaRPr lang="en-US"/>
        </a:p>
      </dgm:t>
    </dgm:pt>
    <dgm:pt modelId="{628533A0-1054-41BC-9EF8-36A08115DD84}" type="pres">
      <dgm:prSet presAssocID="{A8B08872-904F-4019-8857-E110F2E02C40}" presName="spacer" presStyleCnt="0"/>
      <dgm:spPr/>
      <dgm:t>
        <a:bodyPr/>
        <a:lstStyle/>
        <a:p>
          <a:endParaRPr lang="en-US"/>
        </a:p>
      </dgm:t>
    </dgm:pt>
    <dgm:pt modelId="{AC854FC9-E29B-459B-86F1-FB246ACE3819}" type="pres">
      <dgm:prSet presAssocID="{B0133AB3-7F61-400E-BA69-C4E87C18491C}" presName="parentText" presStyleLbl="node1" presStyleIdx="1" presStyleCnt="6">
        <dgm:presLayoutVars>
          <dgm:chMax val="0"/>
          <dgm:bulletEnabled val="1"/>
        </dgm:presLayoutVars>
      </dgm:prSet>
      <dgm:spPr/>
      <dgm:t>
        <a:bodyPr/>
        <a:lstStyle/>
        <a:p>
          <a:endParaRPr lang="en-US"/>
        </a:p>
      </dgm:t>
    </dgm:pt>
    <dgm:pt modelId="{A99AD2B7-CB84-4819-9AD6-38076F4A7A57}" type="pres">
      <dgm:prSet presAssocID="{F4F5EFFD-7B19-4DC1-80E8-EC844F49D4E8}" presName="spacer" presStyleCnt="0"/>
      <dgm:spPr/>
      <dgm:t>
        <a:bodyPr/>
        <a:lstStyle/>
        <a:p>
          <a:endParaRPr lang="en-US"/>
        </a:p>
      </dgm:t>
    </dgm:pt>
    <dgm:pt modelId="{E7732774-9527-4E76-934F-9176D90D729D}" type="pres">
      <dgm:prSet presAssocID="{677662C5-FF25-4277-81FB-C38045B367DC}" presName="parentText" presStyleLbl="node1" presStyleIdx="2" presStyleCnt="6">
        <dgm:presLayoutVars>
          <dgm:chMax val="0"/>
          <dgm:bulletEnabled val="1"/>
        </dgm:presLayoutVars>
      </dgm:prSet>
      <dgm:spPr/>
      <dgm:t>
        <a:bodyPr/>
        <a:lstStyle/>
        <a:p>
          <a:endParaRPr lang="en-US"/>
        </a:p>
      </dgm:t>
    </dgm:pt>
    <dgm:pt modelId="{2D07CAA7-6352-4B02-81DC-9E1C40677C44}" type="pres">
      <dgm:prSet presAssocID="{BA51FC4A-2081-441E-BAF8-99D435BDB6F7}" presName="spacer" presStyleCnt="0"/>
      <dgm:spPr/>
      <dgm:t>
        <a:bodyPr/>
        <a:lstStyle/>
        <a:p>
          <a:endParaRPr lang="en-US"/>
        </a:p>
      </dgm:t>
    </dgm:pt>
    <dgm:pt modelId="{60BF9DF0-ACBA-4751-92F6-90567F84286D}" type="pres">
      <dgm:prSet presAssocID="{3ED73E2F-F80D-4FD8-A95F-BA42EC81AB04}" presName="parentText" presStyleLbl="node1" presStyleIdx="3" presStyleCnt="6">
        <dgm:presLayoutVars>
          <dgm:chMax val="0"/>
          <dgm:bulletEnabled val="1"/>
        </dgm:presLayoutVars>
      </dgm:prSet>
      <dgm:spPr/>
      <dgm:t>
        <a:bodyPr/>
        <a:lstStyle/>
        <a:p>
          <a:endParaRPr lang="en-US"/>
        </a:p>
      </dgm:t>
    </dgm:pt>
    <dgm:pt modelId="{8590C126-774D-495C-A21C-2CE09DA26CF4}" type="pres">
      <dgm:prSet presAssocID="{D82C4A05-A3B4-425E-9C1D-966E8F618630}" presName="spacer" presStyleCnt="0"/>
      <dgm:spPr/>
      <dgm:t>
        <a:bodyPr/>
        <a:lstStyle/>
        <a:p>
          <a:endParaRPr lang="en-US"/>
        </a:p>
      </dgm:t>
    </dgm:pt>
    <dgm:pt modelId="{B019FA34-B261-44F4-A0F6-CCDB1FAFF335}" type="pres">
      <dgm:prSet presAssocID="{0B6A6D20-8208-44FB-8974-5F73D0BB0D22}" presName="parentText" presStyleLbl="node1" presStyleIdx="4" presStyleCnt="6">
        <dgm:presLayoutVars>
          <dgm:chMax val="0"/>
          <dgm:bulletEnabled val="1"/>
        </dgm:presLayoutVars>
      </dgm:prSet>
      <dgm:spPr/>
      <dgm:t>
        <a:bodyPr/>
        <a:lstStyle/>
        <a:p>
          <a:endParaRPr lang="en-US"/>
        </a:p>
      </dgm:t>
    </dgm:pt>
    <dgm:pt modelId="{11EB9399-E6DE-4CE6-A3C1-4AB94EB8DB54}" type="pres">
      <dgm:prSet presAssocID="{36E83D9C-0380-47AB-BA46-9261F3B2C27C}" presName="spacer" presStyleCnt="0"/>
      <dgm:spPr/>
      <dgm:t>
        <a:bodyPr/>
        <a:lstStyle/>
        <a:p>
          <a:endParaRPr lang="en-US"/>
        </a:p>
      </dgm:t>
    </dgm:pt>
    <dgm:pt modelId="{65BAC9BC-CBE0-4459-9ABC-EFA4FA2C9FC4}" type="pres">
      <dgm:prSet presAssocID="{0188BEA3-5D52-4A35-B01E-B0108C2143E5}" presName="parentText" presStyleLbl="node1" presStyleIdx="5" presStyleCnt="6">
        <dgm:presLayoutVars>
          <dgm:chMax val="0"/>
          <dgm:bulletEnabled val="1"/>
        </dgm:presLayoutVars>
      </dgm:prSet>
      <dgm:spPr/>
      <dgm:t>
        <a:bodyPr/>
        <a:lstStyle/>
        <a:p>
          <a:endParaRPr lang="en-US"/>
        </a:p>
      </dgm:t>
    </dgm:pt>
  </dgm:ptLst>
  <dgm:cxnLst>
    <dgm:cxn modelId="{47F3D46B-059B-497F-98C0-173F75A8FAD8}" type="presOf" srcId="{3ED73E2F-F80D-4FD8-A95F-BA42EC81AB04}" destId="{60BF9DF0-ACBA-4751-92F6-90567F84286D}" srcOrd="0" destOrd="0" presId="urn:microsoft.com/office/officeart/2005/8/layout/vList2"/>
    <dgm:cxn modelId="{51C14797-0D0F-4A31-BFA7-971C158B9218}" srcId="{4B10D4F3-CF1F-4C20-A4A2-F3ED0C90C4D3}" destId="{0B6A6D20-8208-44FB-8974-5F73D0BB0D22}" srcOrd="4" destOrd="0" parTransId="{9332A8E7-986C-4E12-AF85-0CB1D57C3624}" sibTransId="{36E83D9C-0380-47AB-BA46-9261F3B2C27C}"/>
    <dgm:cxn modelId="{5F9FF031-F2B0-4F39-96F2-A68B7EA083E7}" srcId="{4B10D4F3-CF1F-4C20-A4A2-F3ED0C90C4D3}" destId="{64944126-03C1-4A0D-B224-CB367D4B462B}" srcOrd="0" destOrd="0" parTransId="{99719202-8D4E-49B1-B162-8C5ABD17C5CB}" sibTransId="{A8B08872-904F-4019-8857-E110F2E02C40}"/>
    <dgm:cxn modelId="{1877508C-271E-48BE-8420-CF348F20AC19}" type="presOf" srcId="{4B10D4F3-CF1F-4C20-A4A2-F3ED0C90C4D3}" destId="{8A05DD9D-4F5C-41FC-A233-06AB77E4A0DB}" srcOrd="0" destOrd="0" presId="urn:microsoft.com/office/officeart/2005/8/layout/vList2"/>
    <dgm:cxn modelId="{5033739F-8A85-4C9D-81CA-046051084762}" type="presOf" srcId="{0188BEA3-5D52-4A35-B01E-B0108C2143E5}" destId="{65BAC9BC-CBE0-4459-9ABC-EFA4FA2C9FC4}" srcOrd="0" destOrd="0" presId="urn:microsoft.com/office/officeart/2005/8/layout/vList2"/>
    <dgm:cxn modelId="{F0F24BD4-919C-493B-A51A-5228B32A74C0}" type="presOf" srcId="{64944126-03C1-4A0D-B224-CB367D4B462B}" destId="{45DEC826-B2B8-4E26-AC3F-764723E4E2CD}" srcOrd="0" destOrd="0" presId="urn:microsoft.com/office/officeart/2005/8/layout/vList2"/>
    <dgm:cxn modelId="{061BBCC8-93D6-4161-9F8E-E49425144EB3}" srcId="{4B10D4F3-CF1F-4C20-A4A2-F3ED0C90C4D3}" destId="{3ED73E2F-F80D-4FD8-A95F-BA42EC81AB04}" srcOrd="3" destOrd="0" parTransId="{9827D361-8045-46F9-AC17-8218E5F6F7F0}" sibTransId="{D82C4A05-A3B4-425E-9C1D-966E8F618630}"/>
    <dgm:cxn modelId="{3E38B001-0CAE-44F9-B1D8-1734DB815C43}" srcId="{4B10D4F3-CF1F-4C20-A4A2-F3ED0C90C4D3}" destId="{677662C5-FF25-4277-81FB-C38045B367DC}" srcOrd="2" destOrd="0" parTransId="{02E158F9-D73B-4767-8DA1-1B6AECF835E8}" sibTransId="{BA51FC4A-2081-441E-BAF8-99D435BDB6F7}"/>
    <dgm:cxn modelId="{6B04A096-3BE4-4024-A83F-84A2BBDD0015}" type="presOf" srcId="{0B6A6D20-8208-44FB-8974-5F73D0BB0D22}" destId="{B019FA34-B261-44F4-A0F6-CCDB1FAFF335}" srcOrd="0" destOrd="0" presId="urn:microsoft.com/office/officeart/2005/8/layout/vList2"/>
    <dgm:cxn modelId="{4BA8EED6-0409-42EB-84B3-9A0E3E210978}" srcId="{4B10D4F3-CF1F-4C20-A4A2-F3ED0C90C4D3}" destId="{0188BEA3-5D52-4A35-B01E-B0108C2143E5}" srcOrd="5" destOrd="0" parTransId="{8189E4D0-07CB-45EA-A195-B2ABF1B1D65B}" sibTransId="{45864CB7-6BB0-4448-BD40-0CCF4C1D7EEC}"/>
    <dgm:cxn modelId="{27036690-1ABC-41B6-A849-465407BC9D69}" srcId="{4B10D4F3-CF1F-4C20-A4A2-F3ED0C90C4D3}" destId="{B0133AB3-7F61-400E-BA69-C4E87C18491C}" srcOrd="1" destOrd="0" parTransId="{F1AA69CE-E883-49F4-95DE-DAE74F69CD0B}" sibTransId="{F4F5EFFD-7B19-4DC1-80E8-EC844F49D4E8}"/>
    <dgm:cxn modelId="{F2D619B2-8874-4097-B762-BBD7DD31C452}" type="presOf" srcId="{677662C5-FF25-4277-81FB-C38045B367DC}" destId="{E7732774-9527-4E76-934F-9176D90D729D}" srcOrd="0" destOrd="0" presId="urn:microsoft.com/office/officeart/2005/8/layout/vList2"/>
    <dgm:cxn modelId="{B042E534-1933-40C3-ABBB-B890546BA774}" type="presOf" srcId="{B0133AB3-7F61-400E-BA69-C4E87C18491C}" destId="{AC854FC9-E29B-459B-86F1-FB246ACE3819}" srcOrd="0" destOrd="0" presId="urn:microsoft.com/office/officeart/2005/8/layout/vList2"/>
    <dgm:cxn modelId="{AE1BA33F-8815-49DF-AF31-3C0A1655AEFB}" type="presParOf" srcId="{8A05DD9D-4F5C-41FC-A233-06AB77E4A0DB}" destId="{45DEC826-B2B8-4E26-AC3F-764723E4E2CD}" srcOrd="0" destOrd="0" presId="urn:microsoft.com/office/officeart/2005/8/layout/vList2"/>
    <dgm:cxn modelId="{3CD9F44A-F807-4791-B984-D1A3F82CF326}" type="presParOf" srcId="{8A05DD9D-4F5C-41FC-A233-06AB77E4A0DB}" destId="{628533A0-1054-41BC-9EF8-36A08115DD84}" srcOrd="1" destOrd="0" presId="urn:microsoft.com/office/officeart/2005/8/layout/vList2"/>
    <dgm:cxn modelId="{28361F96-02B9-4248-9DCE-282120DCAD7F}" type="presParOf" srcId="{8A05DD9D-4F5C-41FC-A233-06AB77E4A0DB}" destId="{AC854FC9-E29B-459B-86F1-FB246ACE3819}" srcOrd="2" destOrd="0" presId="urn:microsoft.com/office/officeart/2005/8/layout/vList2"/>
    <dgm:cxn modelId="{7C3426E3-AC45-4920-9C69-BBBB42580F74}" type="presParOf" srcId="{8A05DD9D-4F5C-41FC-A233-06AB77E4A0DB}" destId="{A99AD2B7-CB84-4819-9AD6-38076F4A7A57}" srcOrd="3" destOrd="0" presId="urn:microsoft.com/office/officeart/2005/8/layout/vList2"/>
    <dgm:cxn modelId="{21AB05A3-C8EC-482C-BD0C-8AD86A5C241F}" type="presParOf" srcId="{8A05DD9D-4F5C-41FC-A233-06AB77E4A0DB}" destId="{E7732774-9527-4E76-934F-9176D90D729D}" srcOrd="4" destOrd="0" presId="urn:microsoft.com/office/officeart/2005/8/layout/vList2"/>
    <dgm:cxn modelId="{754323A2-9717-436B-ABE4-E0050F79C0E5}" type="presParOf" srcId="{8A05DD9D-4F5C-41FC-A233-06AB77E4A0DB}" destId="{2D07CAA7-6352-4B02-81DC-9E1C40677C44}" srcOrd="5" destOrd="0" presId="urn:microsoft.com/office/officeart/2005/8/layout/vList2"/>
    <dgm:cxn modelId="{C368FE6C-009B-42FB-B9E5-6699F19122BE}" type="presParOf" srcId="{8A05DD9D-4F5C-41FC-A233-06AB77E4A0DB}" destId="{60BF9DF0-ACBA-4751-92F6-90567F84286D}" srcOrd="6" destOrd="0" presId="urn:microsoft.com/office/officeart/2005/8/layout/vList2"/>
    <dgm:cxn modelId="{19DC47A2-4DB4-45E5-8388-503238E6A296}" type="presParOf" srcId="{8A05DD9D-4F5C-41FC-A233-06AB77E4A0DB}" destId="{8590C126-774D-495C-A21C-2CE09DA26CF4}" srcOrd="7" destOrd="0" presId="urn:microsoft.com/office/officeart/2005/8/layout/vList2"/>
    <dgm:cxn modelId="{2F2F6F10-58C2-4C3C-9A67-E0F9814C2959}" type="presParOf" srcId="{8A05DD9D-4F5C-41FC-A233-06AB77E4A0DB}" destId="{B019FA34-B261-44F4-A0F6-CCDB1FAFF335}" srcOrd="8" destOrd="0" presId="urn:microsoft.com/office/officeart/2005/8/layout/vList2"/>
    <dgm:cxn modelId="{F7E37CD0-6556-4F28-A8E6-B7DC54236989}" type="presParOf" srcId="{8A05DD9D-4F5C-41FC-A233-06AB77E4A0DB}" destId="{11EB9399-E6DE-4CE6-A3C1-4AB94EB8DB54}" srcOrd="9" destOrd="0" presId="urn:microsoft.com/office/officeart/2005/8/layout/vList2"/>
    <dgm:cxn modelId="{B7A9423B-0EAE-4DD2-B17B-83B8DA7F5FA4}" type="presParOf" srcId="{8A05DD9D-4F5C-41FC-A233-06AB77E4A0DB}" destId="{65BAC9BC-CBE0-4459-9ABC-EFA4FA2C9FC4}" srcOrd="1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84DDEA3-FDD7-41C7-A9AB-537BDC93299C}"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99900E04-3756-43EA-B627-C84BA4360E66}">
      <dgm:prSet phldrT="[Text]" custT="1"/>
      <dgm:spPr/>
      <dgm:t>
        <a:bodyPr/>
        <a:lstStyle/>
        <a:p>
          <a:r>
            <a:rPr lang="en-US" sz="3600" dirty="0" smtClean="0"/>
            <a:t>Strategic Empowerment</a:t>
          </a:r>
          <a:endParaRPr lang="en-US" sz="3600" dirty="0"/>
        </a:p>
      </dgm:t>
    </dgm:pt>
    <dgm:pt modelId="{E49CB631-5445-4A8E-A662-65C1A891EFAC}" type="parTrans" cxnId="{D2DA3C01-2AD0-442A-9C36-2E1BF2F60141}">
      <dgm:prSet/>
      <dgm:spPr/>
      <dgm:t>
        <a:bodyPr/>
        <a:lstStyle/>
        <a:p>
          <a:endParaRPr lang="en-US"/>
        </a:p>
      </dgm:t>
    </dgm:pt>
    <dgm:pt modelId="{88F39FBA-8B1D-490D-98E3-03E4D96E2298}" type="sibTrans" cxnId="{D2DA3C01-2AD0-442A-9C36-2E1BF2F60141}">
      <dgm:prSet/>
      <dgm:spPr/>
      <dgm:t>
        <a:bodyPr/>
        <a:lstStyle/>
        <a:p>
          <a:endParaRPr lang="en-US"/>
        </a:p>
      </dgm:t>
    </dgm:pt>
    <dgm:pt modelId="{193234A6-E163-4A6C-BBCB-3F1B08D18F20}">
      <dgm:prSet phldrT="[Text]" custT="1"/>
      <dgm:spPr/>
      <dgm:t>
        <a:bodyPr/>
        <a:lstStyle/>
        <a:p>
          <a:r>
            <a:rPr lang="en-US" sz="3600" dirty="0" smtClean="0"/>
            <a:t>Rules &amp; Constraints</a:t>
          </a:r>
          <a:endParaRPr lang="en-US" sz="3600" dirty="0"/>
        </a:p>
      </dgm:t>
    </dgm:pt>
    <dgm:pt modelId="{96765170-7EEE-416B-ACB6-9C6644FC5A54}" type="parTrans" cxnId="{72FFDE3A-7B78-49FF-A9A2-1A2B8F8FDBC5}">
      <dgm:prSet/>
      <dgm:spPr/>
      <dgm:t>
        <a:bodyPr/>
        <a:lstStyle/>
        <a:p>
          <a:endParaRPr lang="en-US"/>
        </a:p>
      </dgm:t>
    </dgm:pt>
    <dgm:pt modelId="{368798C4-0018-4B55-985B-0D301237CD05}" type="sibTrans" cxnId="{72FFDE3A-7B78-49FF-A9A2-1A2B8F8FDBC5}">
      <dgm:prSet/>
      <dgm:spPr/>
      <dgm:t>
        <a:bodyPr/>
        <a:lstStyle/>
        <a:p>
          <a:endParaRPr lang="en-US"/>
        </a:p>
      </dgm:t>
    </dgm:pt>
    <dgm:pt modelId="{7397CB25-A171-413C-8158-34B67639BB7A}" type="pres">
      <dgm:prSet presAssocID="{E84DDEA3-FDD7-41C7-A9AB-537BDC93299C}" presName="compositeShape" presStyleCnt="0">
        <dgm:presLayoutVars>
          <dgm:chMax val="2"/>
          <dgm:dir/>
          <dgm:resizeHandles val="exact"/>
        </dgm:presLayoutVars>
      </dgm:prSet>
      <dgm:spPr/>
      <dgm:t>
        <a:bodyPr/>
        <a:lstStyle/>
        <a:p>
          <a:endParaRPr lang="en-US"/>
        </a:p>
      </dgm:t>
    </dgm:pt>
    <dgm:pt modelId="{2EFD0E0A-5630-4BC2-9286-9B9C3A2C3436}" type="pres">
      <dgm:prSet presAssocID="{E84DDEA3-FDD7-41C7-A9AB-537BDC93299C}" presName="divider" presStyleLbl="fgShp" presStyleIdx="0" presStyleCnt="1" custScaleY="245697"/>
      <dgm:spPr>
        <a:solidFill>
          <a:schemeClr val="tx1"/>
        </a:solidFill>
      </dgm:spPr>
      <dgm:t>
        <a:bodyPr/>
        <a:lstStyle/>
        <a:p>
          <a:endParaRPr lang="en-US"/>
        </a:p>
      </dgm:t>
    </dgm:pt>
    <dgm:pt modelId="{47CF4AAE-9266-4499-90B4-6BBDC413DE7E}" type="pres">
      <dgm:prSet presAssocID="{99900E04-3756-43EA-B627-C84BA4360E66}" presName="downArrow" presStyleLbl="node1" presStyleIdx="0" presStyleCnt="2"/>
      <dgm:spPr>
        <a:solidFill>
          <a:srgbClr val="C00000"/>
        </a:solidFill>
      </dgm:spPr>
    </dgm:pt>
    <dgm:pt modelId="{94EEE273-465C-4BDB-B67B-A0D689E2AD22}" type="pres">
      <dgm:prSet presAssocID="{99900E04-3756-43EA-B627-C84BA4360E66}" presName="downArrowText" presStyleLbl="revTx" presStyleIdx="0" presStyleCnt="2" custScaleX="160156" custScaleY="56829" custLinFactNeighborX="13344" custLinFactNeighborY="-9262">
        <dgm:presLayoutVars>
          <dgm:bulletEnabled val="1"/>
        </dgm:presLayoutVars>
      </dgm:prSet>
      <dgm:spPr/>
      <dgm:t>
        <a:bodyPr/>
        <a:lstStyle/>
        <a:p>
          <a:endParaRPr lang="en-US"/>
        </a:p>
      </dgm:t>
    </dgm:pt>
    <dgm:pt modelId="{46669289-4125-4720-AF53-2542F31AC6AA}" type="pres">
      <dgm:prSet presAssocID="{193234A6-E163-4A6C-BBCB-3F1B08D18F20}" presName="upArrow" presStyleLbl="node1" presStyleIdx="1" presStyleCnt="2"/>
      <dgm:spPr>
        <a:solidFill>
          <a:srgbClr val="00B050"/>
        </a:solidFill>
      </dgm:spPr>
    </dgm:pt>
    <dgm:pt modelId="{54500D74-4E10-408C-8F5F-6EE69D4061EE}" type="pres">
      <dgm:prSet presAssocID="{193234A6-E163-4A6C-BBCB-3F1B08D18F20}" presName="upArrowText" presStyleLbl="revTx" presStyleIdx="1" presStyleCnt="2" custScaleX="151894" custScaleY="64679" custLinFactNeighborX="-12965" custLinFactNeighborY="17661">
        <dgm:presLayoutVars>
          <dgm:bulletEnabled val="1"/>
        </dgm:presLayoutVars>
      </dgm:prSet>
      <dgm:spPr/>
      <dgm:t>
        <a:bodyPr/>
        <a:lstStyle/>
        <a:p>
          <a:endParaRPr lang="en-US"/>
        </a:p>
      </dgm:t>
    </dgm:pt>
  </dgm:ptLst>
  <dgm:cxnLst>
    <dgm:cxn modelId="{23CCD856-30CE-4F16-9372-66967E715307}" type="presOf" srcId="{193234A6-E163-4A6C-BBCB-3F1B08D18F20}" destId="{54500D74-4E10-408C-8F5F-6EE69D4061EE}" srcOrd="0" destOrd="0" presId="urn:microsoft.com/office/officeart/2005/8/layout/arrow3"/>
    <dgm:cxn modelId="{72FFDE3A-7B78-49FF-A9A2-1A2B8F8FDBC5}" srcId="{E84DDEA3-FDD7-41C7-A9AB-537BDC93299C}" destId="{193234A6-E163-4A6C-BBCB-3F1B08D18F20}" srcOrd="1" destOrd="0" parTransId="{96765170-7EEE-416B-ACB6-9C6644FC5A54}" sibTransId="{368798C4-0018-4B55-985B-0D301237CD05}"/>
    <dgm:cxn modelId="{7336CAF5-2CBF-495E-B441-A2A86797EE17}" type="presOf" srcId="{99900E04-3756-43EA-B627-C84BA4360E66}" destId="{94EEE273-465C-4BDB-B67B-A0D689E2AD22}" srcOrd="0" destOrd="0" presId="urn:microsoft.com/office/officeart/2005/8/layout/arrow3"/>
    <dgm:cxn modelId="{D2DA3C01-2AD0-442A-9C36-2E1BF2F60141}" srcId="{E84DDEA3-FDD7-41C7-A9AB-537BDC93299C}" destId="{99900E04-3756-43EA-B627-C84BA4360E66}" srcOrd="0" destOrd="0" parTransId="{E49CB631-5445-4A8E-A662-65C1A891EFAC}" sibTransId="{88F39FBA-8B1D-490D-98E3-03E4D96E2298}"/>
    <dgm:cxn modelId="{16A96DBD-048E-4E59-9E7F-97989E911618}" type="presOf" srcId="{E84DDEA3-FDD7-41C7-A9AB-537BDC93299C}" destId="{7397CB25-A171-413C-8158-34B67639BB7A}" srcOrd="0" destOrd="0" presId="urn:microsoft.com/office/officeart/2005/8/layout/arrow3"/>
    <dgm:cxn modelId="{3FEBECFF-A32F-4424-BDAA-E5B0ED226D65}" type="presParOf" srcId="{7397CB25-A171-413C-8158-34B67639BB7A}" destId="{2EFD0E0A-5630-4BC2-9286-9B9C3A2C3436}" srcOrd="0" destOrd="0" presId="urn:microsoft.com/office/officeart/2005/8/layout/arrow3"/>
    <dgm:cxn modelId="{5DB81F89-B871-4DCE-BB9A-00A8753C5736}" type="presParOf" srcId="{7397CB25-A171-413C-8158-34B67639BB7A}" destId="{47CF4AAE-9266-4499-90B4-6BBDC413DE7E}" srcOrd="1" destOrd="0" presId="urn:microsoft.com/office/officeart/2005/8/layout/arrow3"/>
    <dgm:cxn modelId="{5FA61E90-6D21-49A4-B890-2A6284B28435}" type="presParOf" srcId="{7397CB25-A171-413C-8158-34B67639BB7A}" destId="{94EEE273-465C-4BDB-B67B-A0D689E2AD22}" srcOrd="2" destOrd="0" presId="urn:microsoft.com/office/officeart/2005/8/layout/arrow3"/>
    <dgm:cxn modelId="{D6D11755-0EB5-4C62-8F60-191B10C0954B}" type="presParOf" srcId="{7397CB25-A171-413C-8158-34B67639BB7A}" destId="{46669289-4125-4720-AF53-2542F31AC6AA}" srcOrd="3" destOrd="0" presId="urn:microsoft.com/office/officeart/2005/8/layout/arrow3"/>
    <dgm:cxn modelId="{79FC218E-BCA8-4EE2-B742-D4A4C79207E5}" type="presParOf" srcId="{7397CB25-A171-413C-8158-34B67639BB7A}" destId="{54500D74-4E10-408C-8F5F-6EE69D4061EE}"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5A530D-527C-40D0-9E8C-99B5D096D9D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376BA3D-24B4-4A38-81C6-0B2A367087C8}">
      <dgm:prSet phldrT="[Text]"/>
      <dgm:spPr>
        <a:solidFill>
          <a:schemeClr val="accent5">
            <a:lumMod val="75000"/>
          </a:schemeClr>
        </a:solidFill>
      </dgm:spPr>
      <dgm:t>
        <a:bodyPr/>
        <a:lstStyle/>
        <a:p>
          <a:r>
            <a:rPr lang="en-US" dirty="0" smtClean="0"/>
            <a:t>Maximize Data Investments</a:t>
          </a:r>
          <a:endParaRPr lang="en-US" dirty="0"/>
        </a:p>
      </dgm:t>
    </dgm:pt>
    <dgm:pt modelId="{2C17657E-9BF8-45E5-B669-0206278F79B1}" type="parTrans" cxnId="{57F11109-A18F-4CA2-A84D-EA2F4ECE24DA}">
      <dgm:prSet/>
      <dgm:spPr/>
      <dgm:t>
        <a:bodyPr/>
        <a:lstStyle/>
        <a:p>
          <a:endParaRPr lang="en-US"/>
        </a:p>
      </dgm:t>
    </dgm:pt>
    <dgm:pt modelId="{07B0477F-F0C2-4039-ABD3-CA9894E6641E}" type="sibTrans" cxnId="{57F11109-A18F-4CA2-A84D-EA2F4ECE24DA}">
      <dgm:prSet/>
      <dgm:spPr/>
      <dgm:t>
        <a:bodyPr/>
        <a:lstStyle/>
        <a:p>
          <a:endParaRPr lang="en-US"/>
        </a:p>
      </dgm:t>
    </dgm:pt>
    <dgm:pt modelId="{12377820-D56C-490D-8644-196A040E8E04}">
      <dgm:prSet phldrT="[Text]"/>
      <dgm:spPr>
        <a:solidFill>
          <a:srgbClr val="990000"/>
        </a:solidFill>
      </dgm:spPr>
      <dgm:t>
        <a:bodyPr/>
        <a:lstStyle/>
        <a:p>
          <a:r>
            <a:rPr lang="en-US" dirty="0" smtClean="0"/>
            <a:t>Reduce Risk</a:t>
          </a:r>
        </a:p>
      </dgm:t>
    </dgm:pt>
    <dgm:pt modelId="{16BB8B20-B725-486C-B676-02611E6504AB}" type="parTrans" cxnId="{2FC5CFB5-3AF4-451B-AF00-EB071BCF0A70}">
      <dgm:prSet/>
      <dgm:spPr/>
      <dgm:t>
        <a:bodyPr/>
        <a:lstStyle/>
        <a:p>
          <a:endParaRPr lang="en-US"/>
        </a:p>
      </dgm:t>
    </dgm:pt>
    <dgm:pt modelId="{312B9132-0FBD-4728-8C2D-F72497DE4B2B}" type="sibTrans" cxnId="{2FC5CFB5-3AF4-451B-AF00-EB071BCF0A70}">
      <dgm:prSet/>
      <dgm:spPr/>
      <dgm:t>
        <a:bodyPr/>
        <a:lstStyle/>
        <a:p>
          <a:endParaRPr lang="en-US"/>
        </a:p>
      </dgm:t>
    </dgm:pt>
    <dgm:pt modelId="{38AAE116-2FA5-4F53-9261-CF0AF6807313}">
      <dgm:prSet phldrT="[Text]"/>
      <dgm:spPr>
        <a:solidFill>
          <a:schemeClr val="accent6">
            <a:lumMod val="75000"/>
          </a:schemeClr>
        </a:solidFill>
      </dgm:spPr>
      <dgm:t>
        <a:bodyPr/>
        <a:lstStyle/>
        <a:p>
          <a:r>
            <a:rPr lang="en-US" dirty="0" smtClean="0"/>
            <a:t>Improve the Experience</a:t>
          </a:r>
          <a:endParaRPr lang="en-US" dirty="0"/>
        </a:p>
      </dgm:t>
    </dgm:pt>
    <dgm:pt modelId="{A0302413-09C6-4536-B663-3D2AE8EC9CCC}" type="parTrans" cxnId="{95037BC6-22D8-441F-BE59-4E692F5B2173}">
      <dgm:prSet/>
      <dgm:spPr/>
      <dgm:t>
        <a:bodyPr/>
        <a:lstStyle/>
        <a:p>
          <a:endParaRPr lang="en-US"/>
        </a:p>
      </dgm:t>
    </dgm:pt>
    <dgm:pt modelId="{CFD29BCF-4330-4400-A751-A160231C0541}" type="sibTrans" cxnId="{95037BC6-22D8-441F-BE59-4E692F5B2173}">
      <dgm:prSet/>
      <dgm:spPr/>
      <dgm:t>
        <a:bodyPr/>
        <a:lstStyle/>
        <a:p>
          <a:endParaRPr lang="en-US"/>
        </a:p>
      </dgm:t>
    </dgm:pt>
    <dgm:pt modelId="{37E4795A-6462-47EA-BA3C-18ED54382D35}">
      <dgm:prSet phldrT="[Text]"/>
      <dgm:spPr>
        <a:solidFill>
          <a:schemeClr val="accent5">
            <a:lumMod val="75000"/>
          </a:schemeClr>
        </a:solidFill>
      </dgm:spPr>
      <dgm:t>
        <a:bodyPr/>
        <a:lstStyle/>
        <a:p>
          <a:r>
            <a:rPr lang="en-US" dirty="0" smtClean="0"/>
            <a:t>Promote Efficiency</a:t>
          </a:r>
          <a:endParaRPr lang="en-US" dirty="0"/>
        </a:p>
      </dgm:t>
    </dgm:pt>
    <dgm:pt modelId="{99440B03-F876-4C38-9479-5FD69963DA15}" type="parTrans" cxnId="{5AAE2653-3AFA-4827-BB1B-F7ECD1520B9B}">
      <dgm:prSet/>
      <dgm:spPr/>
      <dgm:t>
        <a:bodyPr/>
        <a:lstStyle/>
        <a:p>
          <a:endParaRPr lang="en-US"/>
        </a:p>
      </dgm:t>
    </dgm:pt>
    <dgm:pt modelId="{E10A57E1-4AD2-48F9-ABE4-A9D4BBC0CA90}" type="sibTrans" cxnId="{5AAE2653-3AFA-4827-BB1B-F7ECD1520B9B}">
      <dgm:prSet/>
      <dgm:spPr/>
      <dgm:t>
        <a:bodyPr/>
        <a:lstStyle/>
        <a:p>
          <a:endParaRPr lang="en-US"/>
        </a:p>
      </dgm:t>
    </dgm:pt>
    <dgm:pt modelId="{46997C1C-BBB4-4DB5-A92C-33398852981A}">
      <dgm:prSet phldrT="[Text]"/>
      <dgm:spPr>
        <a:solidFill>
          <a:srgbClr val="DEB400"/>
        </a:solidFill>
      </dgm:spPr>
      <dgm:t>
        <a:bodyPr/>
        <a:lstStyle/>
        <a:p>
          <a:r>
            <a:rPr lang="en-US" dirty="0" smtClean="0"/>
            <a:t>Ensure Trust</a:t>
          </a:r>
          <a:endParaRPr lang="en-US" dirty="0"/>
        </a:p>
      </dgm:t>
    </dgm:pt>
    <dgm:pt modelId="{C072C5E3-5CE2-42DF-A99D-2CBC8308A0DC}" type="parTrans" cxnId="{0DDF9605-FC31-4AC6-B95A-80F04F9A9120}">
      <dgm:prSet/>
      <dgm:spPr/>
      <dgm:t>
        <a:bodyPr/>
        <a:lstStyle/>
        <a:p>
          <a:endParaRPr lang="en-US"/>
        </a:p>
      </dgm:t>
    </dgm:pt>
    <dgm:pt modelId="{1692B9A0-D705-4F09-9829-7981AF12BDBD}" type="sibTrans" cxnId="{0DDF9605-FC31-4AC6-B95A-80F04F9A9120}">
      <dgm:prSet/>
      <dgm:spPr/>
      <dgm:t>
        <a:bodyPr/>
        <a:lstStyle/>
        <a:p>
          <a:endParaRPr lang="en-US"/>
        </a:p>
      </dgm:t>
    </dgm:pt>
    <dgm:pt modelId="{4CBEF007-09D0-4CD8-B99A-FFF3430881DF}">
      <dgm:prSet phldrT="[Text]"/>
      <dgm:spPr>
        <a:solidFill>
          <a:schemeClr val="accent5">
            <a:lumMod val="75000"/>
          </a:schemeClr>
        </a:solidFill>
      </dgm:spPr>
      <dgm:t>
        <a:bodyPr/>
        <a:lstStyle/>
        <a:p>
          <a:r>
            <a:rPr lang="en-US" dirty="0" smtClean="0"/>
            <a:t>Gain Deeper  Insights</a:t>
          </a:r>
          <a:endParaRPr lang="en-US" dirty="0"/>
        </a:p>
      </dgm:t>
    </dgm:pt>
    <dgm:pt modelId="{6ECCEAEC-B119-4669-9BCE-122826375FE7}" type="parTrans" cxnId="{73B4B95D-B298-424B-A2B7-950AED241334}">
      <dgm:prSet/>
      <dgm:spPr/>
      <dgm:t>
        <a:bodyPr/>
        <a:lstStyle/>
        <a:p>
          <a:endParaRPr lang="en-US"/>
        </a:p>
      </dgm:t>
    </dgm:pt>
    <dgm:pt modelId="{3BDE2E8D-F77D-4258-9B90-99B5116B349F}" type="sibTrans" cxnId="{73B4B95D-B298-424B-A2B7-950AED241334}">
      <dgm:prSet/>
      <dgm:spPr/>
      <dgm:t>
        <a:bodyPr/>
        <a:lstStyle/>
        <a:p>
          <a:endParaRPr lang="en-US"/>
        </a:p>
      </dgm:t>
    </dgm:pt>
    <dgm:pt modelId="{4F5540CA-689D-483E-AF09-08F777996E7A}" type="pres">
      <dgm:prSet presAssocID="{A15A530D-527C-40D0-9E8C-99B5D096D9D4}" presName="diagram" presStyleCnt="0">
        <dgm:presLayoutVars>
          <dgm:dir/>
          <dgm:resizeHandles val="exact"/>
        </dgm:presLayoutVars>
      </dgm:prSet>
      <dgm:spPr/>
      <dgm:t>
        <a:bodyPr/>
        <a:lstStyle/>
        <a:p>
          <a:endParaRPr lang="en-US"/>
        </a:p>
      </dgm:t>
    </dgm:pt>
    <dgm:pt modelId="{CFA73F72-A5ED-4739-A5CC-6C1F5522473A}" type="pres">
      <dgm:prSet presAssocID="{B376BA3D-24B4-4A38-81C6-0B2A367087C8}" presName="node" presStyleLbl="node1" presStyleIdx="0" presStyleCnt="6">
        <dgm:presLayoutVars>
          <dgm:bulletEnabled val="1"/>
        </dgm:presLayoutVars>
      </dgm:prSet>
      <dgm:spPr/>
      <dgm:t>
        <a:bodyPr/>
        <a:lstStyle/>
        <a:p>
          <a:endParaRPr lang="en-US"/>
        </a:p>
      </dgm:t>
    </dgm:pt>
    <dgm:pt modelId="{49266DED-0A68-432D-B1B8-DB0FCC80D582}" type="pres">
      <dgm:prSet presAssocID="{07B0477F-F0C2-4039-ABD3-CA9894E6641E}" presName="sibTrans" presStyleCnt="0"/>
      <dgm:spPr/>
    </dgm:pt>
    <dgm:pt modelId="{9B5245C5-35D2-4967-86F9-36750C23D66B}" type="pres">
      <dgm:prSet presAssocID="{4CBEF007-09D0-4CD8-B99A-FFF3430881DF}" presName="node" presStyleLbl="node1" presStyleIdx="1" presStyleCnt="6">
        <dgm:presLayoutVars>
          <dgm:bulletEnabled val="1"/>
        </dgm:presLayoutVars>
      </dgm:prSet>
      <dgm:spPr/>
      <dgm:t>
        <a:bodyPr/>
        <a:lstStyle/>
        <a:p>
          <a:endParaRPr lang="en-US"/>
        </a:p>
      </dgm:t>
    </dgm:pt>
    <dgm:pt modelId="{7077D21A-DFC7-4E37-87A3-A0F846417028}" type="pres">
      <dgm:prSet presAssocID="{3BDE2E8D-F77D-4258-9B90-99B5116B349F}" presName="sibTrans" presStyleCnt="0"/>
      <dgm:spPr/>
    </dgm:pt>
    <dgm:pt modelId="{A1900036-D47A-4DE2-A63A-61B4156D9F79}" type="pres">
      <dgm:prSet presAssocID="{37E4795A-6462-47EA-BA3C-18ED54382D35}" presName="node" presStyleLbl="node1" presStyleIdx="2" presStyleCnt="6">
        <dgm:presLayoutVars>
          <dgm:bulletEnabled val="1"/>
        </dgm:presLayoutVars>
      </dgm:prSet>
      <dgm:spPr/>
      <dgm:t>
        <a:bodyPr/>
        <a:lstStyle/>
        <a:p>
          <a:endParaRPr lang="en-US"/>
        </a:p>
      </dgm:t>
    </dgm:pt>
    <dgm:pt modelId="{1541E24F-2DB1-48B2-828D-5DCB479F235A}" type="pres">
      <dgm:prSet presAssocID="{E10A57E1-4AD2-48F9-ABE4-A9D4BBC0CA90}" presName="sibTrans" presStyleCnt="0"/>
      <dgm:spPr/>
    </dgm:pt>
    <dgm:pt modelId="{1064D2EC-7526-498C-BECC-DBBDE7263ACD}" type="pres">
      <dgm:prSet presAssocID="{46997C1C-BBB4-4DB5-A92C-33398852981A}" presName="node" presStyleLbl="node1" presStyleIdx="3" presStyleCnt="6">
        <dgm:presLayoutVars>
          <dgm:bulletEnabled val="1"/>
        </dgm:presLayoutVars>
      </dgm:prSet>
      <dgm:spPr/>
      <dgm:t>
        <a:bodyPr/>
        <a:lstStyle/>
        <a:p>
          <a:endParaRPr lang="en-US"/>
        </a:p>
      </dgm:t>
    </dgm:pt>
    <dgm:pt modelId="{53FA24BD-D22C-4F4E-BA41-96FABBEACC3C}" type="pres">
      <dgm:prSet presAssocID="{1692B9A0-D705-4F09-9829-7981AF12BDBD}" presName="sibTrans" presStyleCnt="0"/>
      <dgm:spPr/>
    </dgm:pt>
    <dgm:pt modelId="{1C5E4F8D-4D47-4F5D-A39A-0910CF3332E3}" type="pres">
      <dgm:prSet presAssocID="{12377820-D56C-490D-8644-196A040E8E04}" presName="node" presStyleLbl="node1" presStyleIdx="4" presStyleCnt="6">
        <dgm:presLayoutVars>
          <dgm:bulletEnabled val="1"/>
        </dgm:presLayoutVars>
      </dgm:prSet>
      <dgm:spPr/>
      <dgm:t>
        <a:bodyPr/>
        <a:lstStyle/>
        <a:p>
          <a:endParaRPr lang="en-US"/>
        </a:p>
      </dgm:t>
    </dgm:pt>
    <dgm:pt modelId="{0795AD18-4966-437D-A19F-8273013DD350}" type="pres">
      <dgm:prSet presAssocID="{312B9132-0FBD-4728-8C2D-F72497DE4B2B}" presName="sibTrans" presStyleCnt="0"/>
      <dgm:spPr/>
    </dgm:pt>
    <dgm:pt modelId="{DF6BB6B1-7276-4518-9C20-BD5AE00BD559}" type="pres">
      <dgm:prSet presAssocID="{38AAE116-2FA5-4F53-9261-CF0AF6807313}" presName="node" presStyleLbl="node1" presStyleIdx="5" presStyleCnt="6">
        <dgm:presLayoutVars>
          <dgm:bulletEnabled val="1"/>
        </dgm:presLayoutVars>
      </dgm:prSet>
      <dgm:spPr/>
      <dgm:t>
        <a:bodyPr/>
        <a:lstStyle/>
        <a:p>
          <a:endParaRPr lang="en-US"/>
        </a:p>
      </dgm:t>
    </dgm:pt>
  </dgm:ptLst>
  <dgm:cxnLst>
    <dgm:cxn modelId="{FB84C574-C3A5-4AA3-8D6B-CA94D26597EF}" type="presOf" srcId="{12377820-D56C-490D-8644-196A040E8E04}" destId="{1C5E4F8D-4D47-4F5D-A39A-0910CF3332E3}" srcOrd="0" destOrd="0" presId="urn:microsoft.com/office/officeart/2005/8/layout/default"/>
    <dgm:cxn modelId="{2FC5CFB5-3AF4-451B-AF00-EB071BCF0A70}" srcId="{A15A530D-527C-40D0-9E8C-99B5D096D9D4}" destId="{12377820-D56C-490D-8644-196A040E8E04}" srcOrd="4" destOrd="0" parTransId="{16BB8B20-B725-486C-B676-02611E6504AB}" sibTransId="{312B9132-0FBD-4728-8C2D-F72497DE4B2B}"/>
    <dgm:cxn modelId="{AEAE668F-BF52-42A0-8E0E-4CA9622F4598}" type="presOf" srcId="{46997C1C-BBB4-4DB5-A92C-33398852981A}" destId="{1064D2EC-7526-498C-BECC-DBBDE7263ACD}" srcOrd="0" destOrd="0" presId="urn:microsoft.com/office/officeart/2005/8/layout/default"/>
    <dgm:cxn modelId="{95037BC6-22D8-441F-BE59-4E692F5B2173}" srcId="{A15A530D-527C-40D0-9E8C-99B5D096D9D4}" destId="{38AAE116-2FA5-4F53-9261-CF0AF6807313}" srcOrd="5" destOrd="0" parTransId="{A0302413-09C6-4536-B663-3D2AE8EC9CCC}" sibTransId="{CFD29BCF-4330-4400-A751-A160231C0541}"/>
    <dgm:cxn modelId="{0DDF9605-FC31-4AC6-B95A-80F04F9A9120}" srcId="{A15A530D-527C-40D0-9E8C-99B5D096D9D4}" destId="{46997C1C-BBB4-4DB5-A92C-33398852981A}" srcOrd="3" destOrd="0" parTransId="{C072C5E3-5CE2-42DF-A99D-2CBC8308A0DC}" sibTransId="{1692B9A0-D705-4F09-9829-7981AF12BDBD}"/>
    <dgm:cxn modelId="{89E283AD-A25A-4164-AC1C-D50D22E459F7}" type="presOf" srcId="{A15A530D-527C-40D0-9E8C-99B5D096D9D4}" destId="{4F5540CA-689D-483E-AF09-08F777996E7A}" srcOrd="0" destOrd="0" presId="urn:microsoft.com/office/officeart/2005/8/layout/default"/>
    <dgm:cxn modelId="{5AAE2653-3AFA-4827-BB1B-F7ECD1520B9B}" srcId="{A15A530D-527C-40D0-9E8C-99B5D096D9D4}" destId="{37E4795A-6462-47EA-BA3C-18ED54382D35}" srcOrd="2" destOrd="0" parTransId="{99440B03-F876-4C38-9479-5FD69963DA15}" sibTransId="{E10A57E1-4AD2-48F9-ABE4-A9D4BBC0CA90}"/>
    <dgm:cxn modelId="{57F11109-A18F-4CA2-A84D-EA2F4ECE24DA}" srcId="{A15A530D-527C-40D0-9E8C-99B5D096D9D4}" destId="{B376BA3D-24B4-4A38-81C6-0B2A367087C8}" srcOrd="0" destOrd="0" parTransId="{2C17657E-9BF8-45E5-B669-0206278F79B1}" sibTransId="{07B0477F-F0C2-4039-ABD3-CA9894E6641E}"/>
    <dgm:cxn modelId="{A3F6672C-705B-42D6-B15D-F96367B19FC6}" type="presOf" srcId="{38AAE116-2FA5-4F53-9261-CF0AF6807313}" destId="{DF6BB6B1-7276-4518-9C20-BD5AE00BD559}" srcOrd="0" destOrd="0" presId="urn:microsoft.com/office/officeart/2005/8/layout/default"/>
    <dgm:cxn modelId="{CA0B973E-8043-403A-9AF4-240DA3E7A27A}" type="presOf" srcId="{37E4795A-6462-47EA-BA3C-18ED54382D35}" destId="{A1900036-D47A-4DE2-A63A-61B4156D9F79}" srcOrd="0" destOrd="0" presId="urn:microsoft.com/office/officeart/2005/8/layout/default"/>
    <dgm:cxn modelId="{086108F6-F98A-45D4-A731-CF50FB1BF834}" type="presOf" srcId="{4CBEF007-09D0-4CD8-B99A-FFF3430881DF}" destId="{9B5245C5-35D2-4967-86F9-36750C23D66B}" srcOrd="0" destOrd="0" presId="urn:microsoft.com/office/officeart/2005/8/layout/default"/>
    <dgm:cxn modelId="{73B4B95D-B298-424B-A2B7-950AED241334}" srcId="{A15A530D-527C-40D0-9E8C-99B5D096D9D4}" destId="{4CBEF007-09D0-4CD8-B99A-FFF3430881DF}" srcOrd="1" destOrd="0" parTransId="{6ECCEAEC-B119-4669-9BCE-122826375FE7}" sibTransId="{3BDE2E8D-F77D-4258-9B90-99B5116B349F}"/>
    <dgm:cxn modelId="{8497176D-7CC0-46D4-9044-50249577B196}" type="presOf" srcId="{B376BA3D-24B4-4A38-81C6-0B2A367087C8}" destId="{CFA73F72-A5ED-4739-A5CC-6C1F5522473A}" srcOrd="0" destOrd="0" presId="urn:microsoft.com/office/officeart/2005/8/layout/default"/>
    <dgm:cxn modelId="{194A04D9-58C0-49BF-963A-DA5859EED1ED}" type="presParOf" srcId="{4F5540CA-689D-483E-AF09-08F777996E7A}" destId="{CFA73F72-A5ED-4739-A5CC-6C1F5522473A}" srcOrd="0" destOrd="0" presId="urn:microsoft.com/office/officeart/2005/8/layout/default"/>
    <dgm:cxn modelId="{82DB6C7E-72D8-422C-A0B6-FB454D535EE8}" type="presParOf" srcId="{4F5540CA-689D-483E-AF09-08F777996E7A}" destId="{49266DED-0A68-432D-B1B8-DB0FCC80D582}" srcOrd="1" destOrd="0" presId="urn:microsoft.com/office/officeart/2005/8/layout/default"/>
    <dgm:cxn modelId="{26C88892-D27C-4F7E-BFC7-DD2B3497A966}" type="presParOf" srcId="{4F5540CA-689D-483E-AF09-08F777996E7A}" destId="{9B5245C5-35D2-4967-86F9-36750C23D66B}" srcOrd="2" destOrd="0" presId="urn:microsoft.com/office/officeart/2005/8/layout/default"/>
    <dgm:cxn modelId="{C6C256F6-C08D-4B85-B3B5-02EE426E148B}" type="presParOf" srcId="{4F5540CA-689D-483E-AF09-08F777996E7A}" destId="{7077D21A-DFC7-4E37-87A3-A0F846417028}" srcOrd="3" destOrd="0" presId="urn:microsoft.com/office/officeart/2005/8/layout/default"/>
    <dgm:cxn modelId="{925AC2C8-C099-4100-8F86-FB350F1008D9}" type="presParOf" srcId="{4F5540CA-689D-483E-AF09-08F777996E7A}" destId="{A1900036-D47A-4DE2-A63A-61B4156D9F79}" srcOrd="4" destOrd="0" presId="urn:microsoft.com/office/officeart/2005/8/layout/default"/>
    <dgm:cxn modelId="{2F7A276B-5586-4222-895D-3DDB7BB305B7}" type="presParOf" srcId="{4F5540CA-689D-483E-AF09-08F777996E7A}" destId="{1541E24F-2DB1-48B2-828D-5DCB479F235A}" srcOrd="5" destOrd="0" presId="urn:microsoft.com/office/officeart/2005/8/layout/default"/>
    <dgm:cxn modelId="{457520E3-653D-4C4F-9FE3-CF76BD293D52}" type="presParOf" srcId="{4F5540CA-689D-483E-AF09-08F777996E7A}" destId="{1064D2EC-7526-498C-BECC-DBBDE7263ACD}" srcOrd="6" destOrd="0" presId="urn:microsoft.com/office/officeart/2005/8/layout/default"/>
    <dgm:cxn modelId="{3AEAFD95-C051-44D9-A652-8409995D14B5}" type="presParOf" srcId="{4F5540CA-689D-483E-AF09-08F777996E7A}" destId="{53FA24BD-D22C-4F4E-BA41-96FABBEACC3C}" srcOrd="7" destOrd="0" presId="urn:microsoft.com/office/officeart/2005/8/layout/default"/>
    <dgm:cxn modelId="{32CADE99-DCC4-44CA-AD40-C69B2540D39B}" type="presParOf" srcId="{4F5540CA-689D-483E-AF09-08F777996E7A}" destId="{1C5E4F8D-4D47-4F5D-A39A-0910CF3332E3}" srcOrd="8" destOrd="0" presId="urn:microsoft.com/office/officeart/2005/8/layout/default"/>
    <dgm:cxn modelId="{500D1371-52FE-494F-9FF1-A5AFC8675437}" type="presParOf" srcId="{4F5540CA-689D-483E-AF09-08F777996E7A}" destId="{0795AD18-4966-437D-A19F-8273013DD350}" srcOrd="9" destOrd="0" presId="urn:microsoft.com/office/officeart/2005/8/layout/default"/>
    <dgm:cxn modelId="{956F7B2E-9AEB-4E0C-A3B9-C6DCF905A871}" type="presParOf" srcId="{4F5540CA-689D-483E-AF09-08F777996E7A}" destId="{DF6BB6B1-7276-4518-9C20-BD5AE00BD559}"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4BDCDA5-460A-4684-B1D0-8CEC2DFAFD2E}"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1124A6D4-0681-4935-B0E7-DBA56739EE2D}">
      <dgm:prSet phldrT="[Text]" custT="1"/>
      <dgm:spPr/>
      <dgm:t>
        <a:bodyPr/>
        <a:lstStyle/>
        <a:p>
          <a:r>
            <a:rPr lang="en-US" sz="3600" dirty="0" smtClean="0"/>
            <a:t>Consistency </a:t>
          </a:r>
          <a:br>
            <a:rPr lang="en-US" sz="3600" dirty="0" smtClean="0"/>
          </a:br>
          <a:r>
            <a:rPr lang="en-US" sz="2200" dirty="0" smtClean="0"/>
            <a:t>of data in its sourcing and in its vocabulary, definitions, and taxonomies</a:t>
          </a:r>
          <a:endParaRPr lang="en-US" sz="2200" dirty="0"/>
        </a:p>
      </dgm:t>
    </dgm:pt>
    <dgm:pt modelId="{42A45AF9-D31D-4D9B-8971-6FAD7E79E74A}" type="parTrans" cxnId="{690363C2-1909-47C2-9705-3ABDC6C64677}">
      <dgm:prSet/>
      <dgm:spPr/>
      <dgm:t>
        <a:bodyPr/>
        <a:lstStyle/>
        <a:p>
          <a:endParaRPr lang="en-US"/>
        </a:p>
      </dgm:t>
    </dgm:pt>
    <dgm:pt modelId="{FD4D0192-7018-4799-87C0-C29BB26A308C}" type="sibTrans" cxnId="{690363C2-1909-47C2-9705-3ABDC6C64677}">
      <dgm:prSet/>
      <dgm:spPr/>
      <dgm:t>
        <a:bodyPr/>
        <a:lstStyle/>
        <a:p>
          <a:endParaRPr lang="en-US"/>
        </a:p>
      </dgm:t>
    </dgm:pt>
    <dgm:pt modelId="{F4A18330-5207-44CD-A29E-D93C0FF24129}">
      <dgm:prSet custT="1"/>
      <dgm:spPr/>
      <dgm:t>
        <a:bodyPr/>
        <a:lstStyle/>
        <a:p>
          <a:r>
            <a:rPr lang="en-US" sz="4000" dirty="0" smtClean="0"/>
            <a:t>Quality </a:t>
          </a:r>
          <a:br>
            <a:rPr lang="en-US" sz="4000" dirty="0" smtClean="0"/>
          </a:br>
          <a:r>
            <a:rPr lang="en-US" sz="2200" dirty="0" smtClean="0"/>
            <a:t>which is proactively assessed and standards applied</a:t>
          </a:r>
          <a:endParaRPr lang="en-US" sz="2200" dirty="0"/>
        </a:p>
      </dgm:t>
    </dgm:pt>
    <dgm:pt modelId="{DB48D1F0-7398-45A6-945B-9C3DA9341C86}" type="parTrans" cxnId="{40124E1F-903D-45D2-B312-C8CCB42A5068}">
      <dgm:prSet/>
      <dgm:spPr/>
      <dgm:t>
        <a:bodyPr/>
        <a:lstStyle/>
        <a:p>
          <a:endParaRPr lang="en-US"/>
        </a:p>
      </dgm:t>
    </dgm:pt>
    <dgm:pt modelId="{15686FD1-E1CD-4265-9337-25856C92B8FC}" type="sibTrans" cxnId="{40124E1F-903D-45D2-B312-C8CCB42A5068}">
      <dgm:prSet/>
      <dgm:spPr/>
      <dgm:t>
        <a:bodyPr/>
        <a:lstStyle/>
        <a:p>
          <a:endParaRPr lang="en-US"/>
        </a:p>
      </dgm:t>
    </dgm:pt>
    <dgm:pt modelId="{61BFB8B1-06F5-470E-B3B6-E814E340C835}">
      <dgm:prSet custT="1"/>
      <dgm:spPr/>
      <dgm:t>
        <a:bodyPr/>
        <a:lstStyle/>
        <a:p>
          <a:r>
            <a:rPr lang="en-US" sz="3600" dirty="0" smtClean="0"/>
            <a:t>Responsibility</a:t>
          </a:r>
          <a:r>
            <a:rPr lang="en-US" sz="4000" dirty="0" smtClean="0"/>
            <a:t/>
          </a:r>
          <a:br>
            <a:rPr lang="en-US" sz="4000" dirty="0" smtClean="0"/>
          </a:br>
          <a:r>
            <a:rPr lang="en-US" sz="2000" dirty="0" smtClean="0"/>
            <a:t>and accountability defined across the data lifecycle and recorded in the information asset register</a:t>
          </a:r>
          <a:endParaRPr lang="en-US" sz="2000" dirty="0"/>
        </a:p>
      </dgm:t>
    </dgm:pt>
    <dgm:pt modelId="{F173A749-A4E2-4241-B175-3A96E8300450}" type="parTrans" cxnId="{6B9CA4E2-7518-42D3-A0E9-4F97E1034E19}">
      <dgm:prSet/>
      <dgm:spPr/>
      <dgm:t>
        <a:bodyPr/>
        <a:lstStyle/>
        <a:p>
          <a:endParaRPr lang="en-US"/>
        </a:p>
      </dgm:t>
    </dgm:pt>
    <dgm:pt modelId="{7B2C35D5-F7C5-4411-8B92-D55D1BEF6F97}" type="sibTrans" cxnId="{6B9CA4E2-7518-42D3-A0E9-4F97E1034E19}">
      <dgm:prSet/>
      <dgm:spPr/>
      <dgm:t>
        <a:bodyPr/>
        <a:lstStyle/>
        <a:p>
          <a:endParaRPr lang="en-US"/>
        </a:p>
      </dgm:t>
    </dgm:pt>
    <dgm:pt modelId="{30880CA7-A630-41FD-B5EF-FFF62CE4FB2C}">
      <dgm:prSet custT="1"/>
      <dgm:spPr/>
      <dgm:t>
        <a:bodyPr/>
        <a:lstStyle/>
        <a:p>
          <a:r>
            <a:rPr lang="en-US" sz="3600" dirty="0" smtClean="0"/>
            <a:t>Business alignment</a:t>
          </a:r>
          <a:br>
            <a:rPr lang="en-US" sz="3600" dirty="0" smtClean="0"/>
          </a:br>
          <a:r>
            <a:rPr lang="en-US" sz="1600" dirty="0" smtClean="0"/>
            <a:t>which ensures that data is regarded and treated as a key business asset</a:t>
          </a:r>
          <a:endParaRPr lang="en-US" sz="1600" dirty="0"/>
        </a:p>
      </dgm:t>
    </dgm:pt>
    <dgm:pt modelId="{EFBDFB21-18E6-475F-831D-66A21BCC4BE4}" type="parTrans" cxnId="{358F6BBF-7B4B-49B2-AB20-C3BD3F895799}">
      <dgm:prSet/>
      <dgm:spPr/>
      <dgm:t>
        <a:bodyPr/>
        <a:lstStyle/>
        <a:p>
          <a:endParaRPr lang="en-US"/>
        </a:p>
      </dgm:t>
    </dgm:pt>
    <dgm:pt modelId="{DCD9F081-219B-4558-9118-1A7493560A48}" type="sibTrans" cxnId="{358F6BBF-7B4B-49B2-AB20-C3BD3F895799}">
      <dgm:prSet/>
      <dgm:spPr/>
      <dgm:t>
        <a:bodyPr/>
        <a:lstStyle/>
        <a:p>
          <a:endParaRPr lang="en-US"/>
        </a:p>
      </dgm:t>
    </dgm:pt>
    <dgm:pt modelId="{C489C02C-DD08-40F9-8522-0F55771168FD}">
      <dgm:prSet custT="1"/>
      <dgm:spPr/>
      <dgm:t>
        <a:bodyPr/>
        <a:lstStyle/>
        <a:p>
          <a:r>
            <a:rPr lang="en-US" sz="3200" dirty="0" smtClean="0"/>
            <a:t>Secure access</a:t>
          </a:r>
          <a:r>
            <a:rPr lang="en-US" sz="2600" dirty="0" smtClean="0"/>
            <a:t/>
          </a:r>
          <a:br>
            <a:rPr lang="en-US" sz="2600" dirty="0" smtClean="0"/>
          </a:br>
          <a:r>
            <a:rPr lang="en-US" sz="2000" dirty="0" smtClean="0"/>
            <a:t>to relevant users, kept secure through access control</a:t>
          </a:r>
          <a:endParaRPr lang="en-US" sz="2000" dirty="0"/>
        </a:p>
      </dgm:t>
    </dgm:pt>
    <dgm:pt modelId="{293B095D-9A09-4EC7-8110-813760DAC9AC}" type="parTrans" cxnId="{E15C7952-5656-46DB-B8F5-2AFA47898397}">
      <dgm:prSet/>
      <dgm:spPr/>
      <dgm:t>
        <a:bodyPr/>
        <a:lstStyle/>
        <a:p>
          <a:endParaRPr lang="en-US"/>
        </a:p>
      </dgm:t>
    </dgm:pt>
    <dgm:pt modelId="{0AF0E49B-221C-481B-BDB5-B92D7BC92F6B}" type="sibTrans" cxnId="{E15C7952-5656-46DB-B8F5-2AFA47898397}">
      <dgm:prSet/>
      <dgm:spPr/>
      <dgm:t>
        <a:bodyPr/>
        <a:lstStyle/>
        <a:p>
          <a:endParaRPr lang="en-US"/>
        </a:p>
      </dgm:t>
    </dgm:pt>
    <dgm:pt modelId="{5386A731-BF34-4C9B-817F-5C527A6BBC42}">
      <dgm:prSet custT="1"/>
      <dgm:spPr/>
      <dgm:t>
        <a:bodyPr/>
        <a:lstStyle/>
        <a:p>
          <a:r>
            <a:rPr lang="en-US" sz="4800" dirty="0" smtClean="0"/>
            <a:t>Insight</a:t>
          </a:r>
          <a:endParaRPr lang="en-US" sz="6500" dirty="0"/>
        </a:p>
      </dgm:t>
    </dgm:pt>
    <dgm:pt modelId="{5FCC2A5C-07A4-4048-BFA1-F22EAA3E230C}" type="parTrans" cxnId="{DF4E2DC3-0E8C-476B-92C1-32B85ECC77E8}">
      <dgm:prSet/>
      <dgm:spPr/>
      <dgm:t>
        <a:bodyPr/>
        <a:lstStyle/>
        <a:p>
          <a:endParaRPr lang="en-US"/>
        </a:p>
      </dgm:t>
    </dgm:pt>
    <dgm:pt modelId="{F1769907-3451-4A71-8B37-D507F9A6C7E4}" type="sibTrans" cxnId="{DF4E2DC3-0E8C-476B-92C1-32B85ECC77E8}">
      <dgm:prSet/>
      <dgm:spPr/>
      <dgm:t>
        <a:bodyPr/>
        <a:lstStyle/>
        <a:p>
          <a:endParaRPr lang="en-US"/>
        </a:p>
      </dgm:t>
    </dgm:pt>
    <dgm:pt modelId="{36B89F80-FDC0-46B0-831E-A6653C960D26}" type="pres">
      <dgm:prSet presAssocID="{B4BDCDA5-460A-4684-B1D0-8CEC2DFAFD2E}" presName="diagram" presStyleCnt="0">
        <dgm:presLayoutVars>
          <dgm:dir/>
          <dgm:resizeHandles val="exact"/>
        </dgm:presLayoutVars>
      </dgm:prSet>
      <dgm:spPr/>
      <dgm:t>
        <a:bodyPr/>
        <a:lstStyle/>
        <a:p>
          <a:endParaRPr lang="en-US"/>
        </a:p>
      </dgm:t>
    </dgm:pt>
    <dgm:pt modelId="{DD085B8C-7476-430F-B7B5-8095AFD129BC}" type="pres">
      <dgm:prSet presAssocID="{1124A6D4-0681-4935-B0E7-DBA56739EE2D}" presName="node" presStyleLbl="node1" presStyleIdx="0" presStyleCnt="6">
        <dgm:presLayoutVars>
          <dgm:bulletEnabled val="1"/>
        </dgm:presLayoutVars>
      </dgm:prSet>
      <dgm:spPr/>
      <dgm:t>
        <a:bodyPr/>
        <a:lstStyle/>
        <a:p>
          <a:endParaRPr lang="en-US"/>
        </a:p>
      </dgm:t>
    </dgm:pt>
    <dgm:pt modelId="{05F3A9D4-2550-4CBA-8E27-01B898BB4A0A}" type="pres">
      <dgm:prSet presAssocID="{FD4D0192-7018-4799-87C0-C29BB26A308C}" presName="sibTrans" presStyleCnt="0"/>
      <dgm:spPr/>
      <dgm:t>
        <a:bodyPr/>
        <a:lstStyle/>
        <a:p>
          <a:endParaRPr lang="en-US"/>
        </a:p>
      </dgm:t>
    </dgm:pt>
    <dgm:pt modelId="{0C6B4AB2-1FCC-4C1E-8866-C76F801DE9B1}" type="pres">
      <dgm:prSet presAssocID="{F4A18330-5207-44CD-A29E-D93C0FF24129}" presName="node" presStyleLbl="node1" presStyleIdx="1" presStyleCnt="6">
        <dgm:presLayoutVars>
          <dgm:bulletEnabled val="1"/>
        </dgm:presLayoutVars>
      </dgm:prSet>
      <dgm:spPr/>
      <dgm:t>
        <a:bodyPr/>
        <a:lstStyle/>
        <a:p>
          <a:endParaRPr lang="en-US"/>
        </a:p>
      </dgm:t>
    </dgm:pt>
    <dgm:pt modelId="{0AC8D885-4A19-4BA8-AF0B-E06945C351BF}" type="pres">
      <dgm:prSet presAssocID="{15686FD1-E1CD-4265-9337-25856C92B8FC}" presName="sibTrans" presStyleCnt="0"/>
      <dgm:spPr/>
      <dgm:t>
        <a:bodyPr/>
        <a:lstStyle/>
        <a:p>
          <a:endParaRPr lang="en-US"/>
        </a:p>
      </dgm:t>
    </dgm:pt>
    <dgm:pt modelId="{0C0C1B28-5F52-49D2-80D0-03BD32D3A384}" type="pres">
      <dgm:prSet presAssocID="{61BFB8B1-06F5-470E-B3B6-E814E340C835}" presName="node" presStyleLbl="node1" presStyleIdx="2" presStyleCnt="6">
        <dgm:presLayoutVars>
          <dgm:bulletEnabled val="1"/>
        </dgm:presLayoutVars>
      </dgm:prSet>
      <dgm:spPr/>
      <dgm:t>
        <a:bodyPr/>
        <a:lstStyle/>
        <a:p>
          <a:endParaRPr lang="en-US"/>
        </a:p>
      </dgm:t>
    </dgm:pt>
    <dgm:pt modelId="{7904B8F3-30B8-454A-A5A8-F421837778F7}" type="pres">
      <dgm:prSet presAssocID="{7B2C35D5-F7C5-4411-8B92-D55D1BEF6F97}" presName="sibTrans" presStyleCnt="0"/>
      <dgm:spPr/>
      <dgm:t>
        <a:bodyPr/>
        <a:lstStyle/>
        <a:p>
          <a:endParaRPr lang="en-US"/>
        </a:p>
      </dgm:t>
    </dgm:pt>
    <dgm:pt modelId="{828F7577-1414-4E86-9676-061B31D9B2A2}" type="pres">
      <dgm:prSet presAssocID="{30880CA7-A630-41FD-B5EF-FFF62CE4FB2C}" presName="node" presStyleLbl="node1" presStyleIdx="3" presStyleCnt="6">
        <dgm:presLayoutVars>
          <dgm:bulletEnabled val="1"/>
        </dgm:presLayoutVars>
      </dgm:prSet>
      <dgm:spPr/>
      <dgm:t>
        <a:bodyPr/>
        <a:lstStyle/>
        <a:p>
          <a:endParaRPr lang="en-US"/>
        </a:p>
      </dgm:t>
    </dgm:pt>
    <dgm:pt modelId="{851D3747-BE6A-4DFD-95BD-E6DB1F071761}" type="pres">
      <dgm:prSet presAssocID="{DCD9F081-219B-4558-9118-1A7493560A48}" presName="sibTrans" presStyleCnt="0"/>
      <dgm:spPr/>
      <dgm:t>
        <a:bodyPr/>
        <a:lstStyle/>
        <a:p>
          <a:endParaRPr lang="en-US"/>
        </a:p>
      </dgm:t>
    </dgm:pt>
    <dgm:pt modelId="{2F7F3687-A003-4F6E-83C9-D90ADB71430B}" type="pres">
      <dgm:prSet presAssocID="{C489C02C-DD08-40F9-8522-0F55771168FD}" presName="node" presStyleLbl="node1" presStyleIdx="4" presStyleCnt="6">
        <dgm:presLayoutVars>
          <dgm:bulletEnabled val="1"/>
        </dgm:presLayoutVars>
      </dgm:prSet>
      <dgm:spPr/>
      <dgm:t>
        <a:bodyPr/>
        <a:lstStyle/>
        <a:p>
          <a:endParaRPr lang="en-US"/>
        </a:p>
      </dgm:t>
    </dgm:pt>
    <dgm:pt modelId="{374FEEC1-E51C-4C76-B428-DBCD40847D54}" type="pres">
      <dgm:prSet presAssocID="{0AF0E49B-221C-481B-BDB5-B92D7BC92F6B}" presName="sibTrans" presStyleCnt="0"/>
      <dgm:spPr/>
      <dgm:t>
        <a:bodyPr/>
        <a:lstStyle/>
        <a:p>
          <a:endParaRPr lang="en-US"/>
        </a:p>
      </dgm:t>
    </dgm:pt>
    <dgm:pt modelId="{5531F143-C422-49A1-9707-7CE6289DDF1F}" type="pres">
      <dgm:prSet presAssocID="{5386A731-BF34-4C9B-817F-5C527A6BBC42}" presName="node" presStyleLbl="node1" presStyleIdx="5" presStyleCnt="6">
        <dgm:presLayoutVars>
          <dgm:bulletEnabled val="1"/>
        </dgm:presLayoutVars>
      </dgm:prSet>
      <dgm:spPr/>
      <dgm:t>
        <a:bodyPr/>
        <a:lstStyle/>
        <a:p>
          <a:endParaRPr lang="en-US"/>
        </a:p>
      </dgm:t>
    </dgm:pt>
  </dgm:ptLst>
  <dgm:cxnLst>
    <dgm:cxn modelId="{76B9BE6F-A07F-4993-B8BF-1B559850B164}" type="presOf" srcId="{5386A731-BF34-4C9B-817F-5C527A6BBC42}" destId="{5531F143-C422-49A1-9707-7CE6289DDF1F}" srcOrd="0" destOrd="0" presId="urn:microsoft.com/office/officeart/2005/8/layout/default"/>
    <dgm:cxn modelId="{03504CF7-23C1-4CA3-B57F-A028BA5288B8}" type="presOf" srcId="{30880CA7-A630-41FD-B5EF-FFF62CE4FB2C}" destId="{828F7577-1414-4E86-9676-061B31D9B2A2}" srcOrd="0" destOrd="0" presId="urn:microsoft.com/office/officeart/2005/8/layout/default"/>
    <dgm:cxn modelId="{80B3C3BE-FA20-4BB7-B809-AE8B2FE0EC9B}" type="presOf" srcId="{61BFB8B1-06F5-470E-B3B6-E814E340C835}" destId="{0C0C1B28-5F52-49D2-80D0-03BD32D3A384}" srcOrd="0" destOrd="0" presId="urn:microsoft.com/office/officeart/2005/8/layout/default"/>
    <dgm:cxn modelId="{DF4E2DC3-0E8C-476B-92C1-32B85ECC77E8}" srcId="{B4BDCDA5-460A-4684-B1D0-8CEC2DFAFD2E}" destId="{5386A731-BF34-4C9B-817F-5C527A6BBC42}" srcOrd="5" destOrd="0" parTransId="{5FCC2A5C-07A4-4048-BFA1-F22EAA3E230C}" sibTransId="{F1769907-3451-4A71-8B37-D507F9A6C7E4}"/>
    <dgm:cxn modelId="{6B9CA4E2-7518-42D3-A0E9-4F97E1034E19}" srcId="{B4BDCDA5-460A-4684-B1D0-8CEC2DFAFD2E}" destId="{61BFB8B1-06F5-470E-B3B6-E814E340C835}" srcOrd="2" destOrd="0" parTransId="{F173A749-A4E2-4241-B175-3A96E8300450}" sibTransId="{7B2C35D5-F7C5-4411-8B92-D55D1BEF6F97}"/>
    <dgm:cxn modelId="{B6287256-8BD6-48FE-ADA1-6FBD3E557DF1}" type="presOf" srcId="{C489C02C-DD08-40F9-8522-0F55771168FD}" destId="{2F7F3687-A003-4F6E-83C9-D90ADB71430B}" srcOrd="0" destOrd="0" presId="urn:microsoft.com/office/officeart/2005/8/layout/default"/>
    <dgm:cxn modelId="{690363C2-1909-47C2-9705-3ABDC6C64677}" srcId="{B4BDCDA5-460A-4684-B1D0-8CEC2DFAFD2E}" destId="{1124A6D4-0681-4935-B0E7-DBA56739EE2D}" srcOrd="0" destOrd="0" parTransId="{42A45AF9-D31D-4D9B-8971-6FAD7E79E74A}" sibTransId="{FD4D0192-7018-4799-87C0-C29BB26A308C}"/>
    <dgm:cxn modelId="{4CE60317-F2FD-4357-81D8-3EE6370A0E88}" type="presOf" srcId="{B4BDCDA5-460A-4684-B1D0-8CEC2DFAFD2E}" destId="{36B89F80-FDC0-46B0-831E-A6653C960D26}" srcOrd="0" destOrd="0" presId="urn:microsoft.com/office/officeart/2005/8/layout/default"/>
    <dgm:cxn modelId="{24ECD5E8-5926-42BF-929C-565F36A7D4BA}" type="presOf" srcId="{F4A18330-5207-44CD-A29E-D93C0FF24129}" destId="{0C6B4AB2-1FCC-4C1E-8866-C76F801DE9B1}" srcOrd="0" destOrd="0" presId="urn:microsoft.com/office/officeart/2005/8/layout/default"/>
    <dgm:cxn modelId="{40124E1F-903D-45D2-B312-C8CCB42A5068}" srcId="{B4BDCDA5-460A-4684-B1D0-8CEC2DFAFD2E}" destId="{F4A18330-5207-44CD-A29E-D93C0FF24129}" srcOrd="1" destOrd="0" parTransId="{DB48D1F0-7398-45A6-945B-9C3DA9341C86}" sibTransId="{15686FD1-E1CD-4265-9337-25856C92B8FC}"/>
    <dgm:cxn modelId="{358F6BBF-7B4B-49B2-AB20-C3BD3F895799}" srcId="{B4BDCDA5-460A-4684-B1D0-8CEC2DFAFD2E}" destId="{30880CA7-A630-41FD-B5EF-FFF62CE4FB2C}" srcOrd="3" destOrd="0" parTransId="{EFBDFB21-18E6-475F-831D-66A21BCC4BE4}" sibTransId="{DCD9F081-219B-4558-9118-1A7493560A48}"/>
    <dgm:cxn modelId="{E15C7952-5656-46DB-B8F5-2AFA47898397}" srcId="{B4BDCDA5-460A-4684-B1D0-8CEC2DFAFD2E}" destId="{C489C02C-DD08-40F9-8522-0F55771168FD}" srcOrd="4" destOrd="0" parTransId="{293B095D-9A09-4EC7-8110-813760DAC9AC}" sibTransId="{0AF0E49B-221C-481B-BDB5-B92D7BC92F6B}"/>
    <dgm:cxn modelId="{637F100E-C9E4-4716-9EF8-6CBBE4C52668}" type="presOf" srcId="{1124A6D4-0681-4935-B0E7-DBA56739EE2D}" destId="{DD085B8C-7476-430F-B7B5-8095AFD129BC}" srcOrd="0" destOrd="0" presId="urn:microsoft.com/office/officeart/2005/8/layout/default"/>
    <dgm:cxn modelId="{7F38C325-7F02-428D-AF6A-AAE7AE1761C4}" type="presParOf" srcId="{36B89F80-FDC0-46B0-831E-A6653C960D26}" destId="{DD085B8C-7476-430F-B7B5-8095AFD129BC}" srcOrd="0" destOrd="0" presId="urn:microsoft.com/office/officeart/2005/8/layout/default"/>
    <dgm:cxn modelId="{99965B04-1FBA-4E6B-9545-94CEC7FC7BAC}" type="presParOf" srcId="{36B89F80-FDC0-46B0-831E-A6653C960D26}" destId="{05F3A9D4-2550-4CBA-8E27-01B898BB4A0A}" srcOrd="1" destOrd="0" presId="urn:microsoft.com/office/officeart/2005/8/layout/default"/>
    <dgm:cxn modelId="{FD0D5829-ACE0-4D11-82E1-CD24CBE0F273}" type="presParOf" srcId="{36B89F80-FDC0-46B0-831E-A6653C960D26}" destId="{0C6B4AB2-1FCC-4C1E-8866-C76F801DE9B1}" srcOrd="2" destOrd="0" presId="urn:microsoft.com/office/officeart/2005/8/layout/default"/>
    <dgm:cxn modelId="{BACBE00E-F94D-4A43-8BBE-A58FBAF8F4E8}" type="presParOf" srcId="{36B89F80-FDC0-46B0-831E-A6653C960D26}" destId="{0AC8D885-4A19-4BA8-AF0B-E06945C351BF}" srcOrd="3" destOrd="0" presId="urn:microsoft.com/office/officeart/2005/8/layout/default"/>
    <dgm:cxn modelId="{112DE7F3-2955-4944-9E91-9C04DB9DCEA8}" type="presParOf" srcId="{36B89F80-FDC0-46B0-831E-A6653C960D26}" destId="{0C0C1B28-5F52-49D2-80D0-03BD32D3A384}" srcOrd="4" destOrd="0" presId="urn:microsoft.com/office/officeart/2005/8/layout/default"/>
    <dgm:cxn modelId="{23340694-8D40-4D90-8D08-53DEDBE8D273}" type="presParOf" srcId="{36B89F80-FDC0-46B0-831E-A6653C960D26}" destId="{7904B8F3-30B8-454A-A5A8-F421837778F7}" srcOrd="5" destOrd="0" presId="urn:microsoft.com/office/officeart/2005/8/layout/default"/>
    <dgm:cxn modelId="{788AF802-9FF7-4E3D-A573-F3E98977E5D9}" type="presParOf" srcId="{36B89F80-FDC0-46B0-831E-A6653C960D26}" destId="{828F7577-1414-4E86-9676-061B31D9B2A2}" srcOrd="6" destOrd="0" presId="urn:microsoft.com/office/officeart/2005/8/layout/default"/>
    <dgm:cxn modelId="{DBC0E19D-AC9F-48FE-BA7D-EBA42C6FEED6}" type="presParOf" srcId="{36B89F80-FDC0-46B0-831E-A6653C960D26}" destId="{851D3747-BE6A-4DFD-95BD-E6DB1F071761}" srcOrd="7" destOrd="0" presId="urn:microsoft.com/office/officeart/2005/8/layout/default"/>
    <dgm:cxn modelId="{A1678A9B-0047-4E2C-923B-97577EDF2A8B}" type="presParOf" srcId="{36B89F80-FDC0-46B0-831E-A6653C960D26}" destId="{2F7F3687-A003-4F6E-83C9-D90ADB71430B}" srcOrd="8" destOrd="0" presId="urn:microsoft.com/office/officeart/2005/8/layout/default"/>
    <dgm:cxn modelId="{4A3EA59B-C16B-4429-81CD-2400898C7521}" type="presParOf" srcId="{36B89F80-FDC0-46B0-831E-A6653C960D26}" destId="{374FEEC1-E51C-4C76-B428-DBCD40847D54}" srcOrd="9" destOrd="0" presId="urn:microsoft.com/office/officeart/2005/8/layout/default"/>
    <dgm:cxn modelId="{852E0C5D-4983-4E21-898C-7C6E2402215F}" type="presParOf" srcId="{36B89F80-FDC0-46B0-831E-A6653C960D26}" destId="{5531F143-C422-49A1-9707-7CE6289DDF1F}"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FB2ABE8-8342-4E76-BF1B-148D677A3E64}" type="doc">
      <dgm:prSet loTypeId="urn:microsoft.com/office/officeart/2005/8/layout/pyramid1" loCatId="pyramid" qsTypeId="urn:microsoft.com/office/officeart/2005/8/quickstyle/simple1" qsCatId="simple" csTypeId="urn:microsoft.com/office/officeart/2005/8/colors/accent1_2" csCatId="accent1" phldr="1"/>
      <dgm:spPr/>
    </dgm:pt>
    <dgm:pt modelId="{1ADC8D5E-B93F-4A20-A2A0-9A83E61D91BE}">
      <dgm:prSet phldrT="[Text]" custT="1"/>
      <dgm:spPr>
        <a:solidFill>
          <a:srgbClr val="DEB400"/>
        </a:solidFill>
      </dgm:spPr>
      <dgm:t>
        <a:bodyPr anchor="b"/>
        <a:lstStyle/>
        <a:p>
          <a:pPr>
            <a:lnSpc>
              <a:spcPct val="0"/>
            </a:lnSpc>
            <a:spcAft>
              <a:spcPts val="0"/>
            </a:spcAft>
          </a:pPr>
          <a:r>
            <a:rPr lang="en-US" sz="4000" b="0" dirty="0" smtClean="0">
              <a:solidFill>
                <a:schemeClr val="tx1"/>
              </a:solidFill>
            </a:rPr>
            <a:t>Use</a:t>
          </a:r>
          <a:endParaRPr lang="en-US" sz="4000" b="0" dirty="0">
            <a:solidFill>
              <a:schemeClr val="tx1"/>
            </a:solidFill>
          </a:endParaRPr>
        </a:p>
      </dgm:t>
    </dgm:pt>
    <dgm:pt modelId="{60E68B77-A6BB-486E-952B-FCCBBAC18226}" type="parTrans" cxnId="{0A4190FF-428B-4DC2-A816-B99F6A53E1B3}">
      <dgm:prSet/>
      <dgm:spPr/>
      <dgm:t>
        <a:bodyPr/>
        <a:lstStyle/>
        <a:p>
          <a:endParaRPr lang="en-US"/>
        </a:p>
      </dgm:t>
    </dgm:pt>
    <dgm:pt modelId="{3379022D-CC57-4A6B-84E7-A4C56A0A48CE}" type="sibTrans" cxnId="{0A4190FF-428B-4DC2-A816-B99F6A53E1B3}">
      <dgm:prSet/>
      <dgm:spPr/>
      <dgm:t>
        <a:bodyPr/>
        <a:lstStyle/>
        <a:p>
          <a:endParaRPr lang="en-US"/>
        </a:p>
      </dgm:t>
    </dgm:pt>
    <dgm:pt modelId="{A0333078-35C9-4407-8816-ED479B0ACB9A}">
      <dgm:prSet phldrT="[Text]" custT="1"/>
      <dgm:spPr>
        <a:solidFill>
          <a:srgbClr val="FF0000"/>
        </a:solidFill>
      </dgm:spPr>
      <dgm:t>
        <a:bodyPr/>
        <a:lstStyle/>
        <a:p>
          <a:r>
            <a:rPr lang="en-US" sz="4000" dirty="0" smtClean="0"/>
            <a:t>Management</a:t>
          </a:r>
          <a:endParaRPr lang="en-US" sz="4000" dirty="0"/>
        </a:p>
      </dgm:t>
    </dgm:pt>
    <dgm:pt modelId="{B06ECC4E-1882-4BDF-A594-33E56A6569D4}" type="parTrans" cxnId="{3D6CA83C-D147-415B-B440-0785C04A81CA}">
      <dgm:prSet/>
      <dgm:spPr/>
      <dgm:t>
        <a:bodyPr/>
        <a:lstStyle/>
        <a:p>
          <a:endParaRPr lang="en-US"/>
        </a:p>
      </dgm:t>
    </dgm:pt>
    <dgm:pt modelId="{A3E1DAC1-411F-4429-98F0-4C9F6AA03A22}" type="sibTrans" cxnId="{3D6CA83C-D147-415B-B440-0785C04A81CA}">
      <dgm:prSet/>
      <dgm:spPr/>
      <dgm:t>
        <a:bodyPr/>
        <a:lstStyle/>
        <a:p>
          <a:endParaRPr lang="en-US"/>
        </a:p>
      </dgm:t>
    </dgm:pt>
    <dgm:pt modelId="{1366050B-8A88-4173-881A-44E94D8EF045}">
      <dgm:prSet phldrT="[Text]" custT="1"/>
      <dgm:spPr>
        <a:solidFill>
          <a:schemeClr val="accent2">
            <a:lumMod val="75000"/>
          </a:schemeClr>
        </a:solidFill>
      </dgm:spPr>
      <dgm:t>
        <a:bodyPr/>
        <a:lstStyle/>
        <a:p>
          <a:r>
            <a:rPr lang="en-US" sz="4000" dirty="0" smtClean="0"/>
            <a:t>Integrity</a:t>
          </a:r>
          <a:endParaRPr lang="en-US" sz="4000" dirty="0"/>
        </a:p>
      </dgm:t>
    </dgm:pt>
    <dgm:pt modelId="{D0C48BF0-9514-4F06-A6B0-C3DB368DC220}" type="parTrans" cxnId="{CFF85E4E-FD67-43BE-BB05-CADA9237C304}">
      <dgm:prSet/>
      <dgm:spPr/>
      <dgm:t>
        <a:bodyPr/>
        <a:lstStyle/>
        <a:p>
          <a:endParaRPr lang="en-US"/>
        </a:p>
      </dgm:t>
    </dgm:pt>
    <dgm:pt modelId="{38E42CD0-FD46-4A60-880F-88774631D300}" type="sibTrans" cxnId="{CFF85E4E-FD67-43BE-BB05-CADA9237C304}">
      <dgm:prSet/>
      <dgm:spPr/>
      <dgm:t>
        <a:bodyPr/>
        <a:lstStyle/>
        <a:p>
          <a:endParaRPr lang="en-US"/>
        </a:p>
      </dgm:t>
    </dgm:pt>
    <dgm:pt modelId="{08CA6C1E-AAFD-4DA8-A030-C66B5C85F639}">
      <dgm:prSet phldrT="[Text]" custT="1"/>
      <dgm:spPr>
        <a:solidFill>
          <a:srgbClr val="990000"/>
        </a:solidFill>
      </dgm:spPr>
      <dgm:t>
        <a:bodyPr/>
        <a:lstStyle/>
        <a:p>
          <a:r>
            <a:rPr lang="en-US" sz="4000" dirty="0" smtClean="0">
              <a:solidFill>
                <a:schemeClr val="bg1"/>
              </a:solidFill>
            </a:rPr>
            <a:t>Privacy</a:t>
          </a:r>
          <a:endParaRPr lang="en-US" sz="4000" dirty="0">
            <a:solidFill>
              <a:schemeClr val="bg1"/>
            </a:solidFill>
          </a:endParaRPr>
        </a:p>
      </dgm:t>
    </dgm:pt>
    <dgm:pt modelId="{2E2F81D9-D37A-40DF-A689-F1309A9DBC3D}" type="parTrans" cxnId="{C4CD06CC-DD1B-4326-AA36-C0688A505342}">
      <dgm:prSet/>
      <dgm:spPr/>
      <dgm:t>
        <a:bodyPr/>
        <a:lstStyle/>
        <a:p>
          <a:endParaRPr lang="en-US"/>
        </a:p>
      </dgm:t>
    </dgm:pt>
    <dgm:pt modelId="{3CC1E0A8-8729-4918-8D1A-3F7038F5F9CC}" type="sibTrans" cxnId="{C4CD06CC-DD1B-4326-AA36-C0688A505342}">
      <dgm:prSet/>
      <dgm:spPr/>
      <dgm:t>
        <a:bodyPr/>
        <a:lstStyle/>
        <a:p>
          <a:endParaRPr lang="en-US"/>
        </a:p>
      </dgm:t>
    </dgm:pt>
    <dgm:pt modelId="{D3ADE3C0-9D58-4F54-B7F9-927BFD118C51}">
      <dgm:prSet phldrT="[Text]" custT="1"/>
      <dgm:spPr>
        <a:solidFill>
          <a:schemeClr val="tx1"/>
        </a:solidFill>
      </dgm:spPr>
      <dgm:t>
        <a:bodyPr/>
        <a:lstStyle/>
        <a:p>
          <a:r>
            <a:rPr lang="en-US" sz="4000" dirty="0" smtClean="0">
              <a:solidFill>
                <a:schemeClr val="bg1"/>
              </a:solidFill>
            </a:rPr>
            <a:t>Security</a:t>
          </a:r>
          <a:endParaRPr lang="en-US" sz="4000" dirty="0">
            <a:solidFill>
              <a:schemeClr val="bg1"/>
            </a:solidFill>
          </a:endParaRPr>
        </a:p>
      </dgm:t>
    </dgm:pt>
    <dgm:pt modelId="{6A5E884B-251B-4F30-8781-3B30579E2C3C}" type="parTrans" cxnId="{410CE3E0-7649-48D2-BE74-228B01C41CC5}">
      <dgm:prSet/>
      <dgm:spPr/>
      <dgm:t>
        <a:bodyPr/>
        <a:lstStyle/>
        <a:p>
          <a:endParaRPr lang="en-US"/>
        </a:p>
      </dgm:t>
    </dgm:pt>
    <dgm:pt modelId="{C4057EB2-6F03-41B3-9A10-BB5B2B709D4D}" type="sibTrans" cxnId="{410CE3E0-7649-48D2-BE74-228B01C41CC5}">
      <dgm:prSet/>
      <dgm:spPr/>
      <dgm:t>
        <a:bodyPr/>
        <a:lstStyle/>
        <a:p>
          <a:endParaRPr lang="en-US"/>
        </a:p>
      </dgm:t>
    </dgm:pt>
    <dgm:pt modelId="{BB8D2A62-7DC1-41E6-92CC-BAA418F72B01}">
      <dgm:prSet phldrT="[Text]" custT="1"/>
      <dgm:spPr>
        <a:solidFill>
          <a:schemeClr val="accent2"/>
        </a:solidFill>
      </dgm:spPr>
      <dgm:t>
        <a:bodyPr/>
        <a:lstStyle/>
        <a:p>
          <a:r>
            <a:rPr lang="en-US" sz="4000" dirty="0" smtClean="0">
              <a:solidFill>
                <a:schemeClr val="tx1"/>
              </a:solidFill>
            </a:rPr>
            <a:t>Access</a:t>
          </a:r>
          <a:endParaRPr lang="en-US" sz="4000" dirty="0">
            <a:solidFill>
              <a:schemeClr val="tx1"/>
            </a:solidFill>
          </a:endParaRPr>
        </a:p>
      </dgm:t>
    </dgm:pt>
    <dgm:pt modelId="{4CE4591B-0855-4E15-9DFF-F091B62A89DF}" type="parTrans" cxnId="{E9A321E4-9E51-4FB6-84A7-4FD810530767}">
      <dgm:prSet/>
      <dgm:spPr/>
      <dgm:t>
        <a:bodyPr/>
        <a:lstStyle/>
        <a:p>
          <a:endParaRPr lang="en-US"/>
        </a:p>
      </dgm:t>
    </dgm:pt>
    <dgm:pt modelId="{848F38D9-AF3F-4856-AF2D-E6B3DB0FE990}" type="sibTrans" cxnId="{E9A321E4-9E51-4FB6-84A7-4FD810530767}">
      <dgm:prSet/>
      <dgm:spPr/>
      <dgm:t>
        <a:bodyPr/>
        <a:lstStyle/>
        <a:p>
          <a:endParaRPr lang="en-US"/>
        </a:p>
      </dgm:t>
    </dgm:pt>
    <dgm:pt modelId="{70D01435-8D98-417F-827C-BD085B1FDBD4}" type="pres">
      <dgm:prSet presAssocID="{8FB2ABE8-8342-4E76-BF1B-148D677A3E64}" presName="Name0" presStyleCnt="0">
        <dgm:presLayoutVars>
          <dgm:dir/>
          <dgm:animLvl val="lvl"/>
          <dgm:resizeHandles val="exact"/>
        </dgm:presLayoutVars>
      </dgm:prSet>
      <dgm:spPr/>
    </dgm:pt>
    <dgm:pt modelId="{DE89D525-C3B3-46D8-813C-49FF97EE6600}" type="pres">
      <dgm:prSet presAssocID="{1ADC8D5E-B93F-4A20-A2A0-9A83E61D91BE}" presName="Name8" presStyleCnt="0"/>
      <dgm:spPr/>
    </dgm:pt>
    <dgm:pt modelId="{54466CC3-E175-4514-8DE7-D3617A5FD835}" type="pres">
      <dgm:prSet presAssocID="{1ADC8D5E-B93F-4A20-A2A0-9A83E61D91BE}" presName="level" presStyleLbl="node1" presStyleIdx="0" presStyleCnt="6">
        <dgm:presLayoutVars>
          <dgm:chMax val="1"/>
          <dgm:bulletEnabled val="1"/>
        </dgm:presLayoutVars>
      </dgm:prSet>
      <dgm:spPr/>
      <dgm:t>
        <a:bodyPr/>
        <a:lstStyle/>
        <a:p>
          <a:endParaRPr lang="en-US"/>
        </a:p>
      </dgm:t>
    </dgm:pt>
    <dgm:pt modelId="{24F7CCBE-9C98-4C8D-889A-75A2CF16B4C8}" type="pres">
      <dgm:prSet presAssocID="{1ADC8D5E-B93F-4A20-A2A0-9A83E61D91BE}" presName="levelTx" presStyleLbl="revTx" presStyleIdx="0" presStyleCnt="0">
        <dgm:presLayoutVars>
          <dgm:chMax val="1"/>
          <dgm:bulletEnabled val="1"/>
        </dgm:presLayoutVars>
      </dgm:prSet>
      <dgm:spPr/>
      <dgm:t>
        <a:bodyPr/>
        <a:lstStyle/>
        <a:p>
          <a:endParaRPr lang="en-US"/>
        </a:p>
      </dgm:t>
    </dgm:pt>
    <dgm:pt modelId="{05271B66-D8B4-4DB8-9B9C-3417B7C5703B}" type="pres">
      <dgm:prSet presAssocID="{BB8D2A62-7DC1-41E6-92CC-BAA418F72B01}" presName="Name8" presStyleCnt="0"/>
      <dgm:spPr/>
    </dgm:pt>
    <dgm:pt modelId="{27AD8F4E-8996-46AE-A7CB-5AF15791531B}" type="pres">
      <dgm:prSet presAssocID="{BB8D2A62-7DC1-41E6-92CC-BAA418F72B01}" presName="level" presStyleLbl="node1" presStyleIdx="1" presStyleCnt="6">
        <dgm:presLayoutVars>
          <dgm:chMax val="1"/>
          <dgm:bulletEnabled val="1"/>
        </dgm:presLayoutVars>
      </dgm:prSet>
      <dgm:spPr/>
      <dgm:t>
        <a:bodyPr/>
        <a:lstStyle/>
        <a:p>
          <a:endParaRPr lang="en-US"/>
        </a:p>
      </dgm:t>
    </dgm:pt>
    <dgm:pt modelId="{AF7C5186-CA15-431F-91DA-7E4CAAC77410}" type="pres">
      <dgm:prSet presAssocID="{BB8D2A62-7DC1-41E6-92CC-BAA418F72B01}" presName="levelTx" presStyleLbl="revTx" presStyleIdx="0" presStyleCnt="0">
        <dgm:presLayoutVars>
          <dgm:chMax val="1"/>
          <dgm:bulletEnabled val="1"/>
        </dgm:presLayoutVars>
      </dgm:prSet>
      <dgm:spPr/>
      <dgm:t>
        <a:bodyPr/>
        <a:lstStyle/>
        <a:p>
          <a:endParaRPr lang="en-US"/>
        </a:p>
      </dgm:t>
    </dgm:pt>
    <dgm:pt modelId="{D88E07DD-B684-49D2-8143-82817D838FC8}" type="pres">
      <dgm:prSet presAssocID="{A0333078-35C9-4407-8816-ED479B0ACB9A}" presName="Name8" presStyleCnt="0"/>
      <dgm:spPr/>
    </dgm:pt>
    <dgm:pt modelId="{808C73B4-233D-405B-B066-3DF9B2717435}" type="pres">
      <dgm:prSet presAssocID="{A0333078-35C9-4407-8816-ED479B0ACB9A}" presName="level" presStyleLbl="node1" presStyleIdx="2" presStyleCnt="6">
        <dgm:presLayoutVars>
          <dgm:chMax val="1"/>
          <dgm:bulletEnabled val="1"/>
        </dgm:presLayoutVars>
      </dgm:prSet>
      <dgm:spPr/>
      <dgm:t>
        <a:bodyPr/>
        <a:lstStyle/>
        <a:p>
          <a:endParaRPr lang="en-US"/>
        </a:p>
      </dgm:t>
    </dgm:pt>
    <dgm:pt modelId="{90CFB05A-5EE5-4DA5-9065-F5627E871DBD}" type="pres">
      <dgm:prSet presAssocID="{A0333078-35C9-4407-8816-ED479B0ACB9A}" presName="levelTx" presStyleLbl="revTx" presStyleIdx="0" presStyleCnt="0">
        <dgm:presLayoutVars>
          <dgm:chMax val="1"/>
          <dgm:bulletEnabled val="1"/>
        </dgm:presLayoutVars>
      </dgm:prSet>
      <dgm:spPr/>
      <dgm:t>
        <a:bodyPr/>
        <a:lstStyle/>
        <a:p>
          <a:endParaRPr lang="en-US"/>
        </a:p>
      </dgm:t>
    </dgm:pt>
    <dgm:pt modelId="{E72411EC-3285-4E4C-8F10-3FFD6C798C00}" type="pres">
      <dgm:prSet presAssocID="{1366050B-8A88-4173-881A-44E94D8EF045}" presName="Name8" presStyleCnt="0"/>
      <dgm:spPr/>
    </dgm:pt>
    <dgm:pt modelId="{58E40E40-422C-4CFB-829E-48A1907F4EE2}" type="pres">
      <dgm:prSet presAssocID="{1366050B-8A88-4173-881A-44E94D8EF045}" presName="level" presStyleLbl="node1" presStyleIdx="3" presStyleCnt="6">
        <dgm:presLayoutVars>
          <dgm:chMax val="1"/>
          <dgm:bulletEnabled val="1"/>
        </dgm:presLayoutVars>
      </dgm:prSet>
      <dgm:spPr/>
      <dgm:t>
        <a:bodyPr/>
        <a:lstStyle/>
        <a:p>
          <a:endParaRPr lang="en-US"/>
        </a:p>
      </dgm:t>
    </dgm:pt>
    <dgm:pt modelId="{66F62CE7-305F-48B4-BB8E-69AB4AC46C92}" type="pres">
      <dgm:prSet presAssocID="{1366050B-8A88-4173-881A-44E94D8EF045}" presName="levelTx" presStyleLbl="revTx" presStyleIdx="0" presStyleCnt="0">
        <dgm:presLayoutVars>
          <dgm:chMax val="1"/>
          <dgm:bulletEnabled val="1"/>
        </dgm:presLayoutVars>
      </dgm:prSet>
      <dgm:spPr/>
      <dgm:t>
        <a:bodyPr/>
        <a:lstStyle/>
        <a:p>
          <a:endParaRPr lang="en-US"/>
        </a:p>
      </dgm:t>
    </dgm:pt>
    <dgm:pt modelId="{A3D1F033-E201-448E-B9EF-E16B2D1B1D48}" type="pres">
      <dgm:prSet presAssocID="{08CA6C1E-AAFD-4DA8-A030-C66B5C85F639}" presName="Name8" presStyleCnt="0"/>
      <dgm:spPr/>
    </dgm:pt>
    <dgm:pt modelId="{96235A78-5D87-4FAE-97F0-A22722B2B841}" type="pres">
      <dgm:prSet presAssocID="{08CA6C1E-AAFD-4DA8-A030-C66B5C85F639}" presName="level" presStyleLbl="node1" presStyleIdx="4" presStyleCnt="6">
        <dgm:presLayoutVars>
          <dgm:chMax val="1"/>
          <dgm:bulletEnabled val="1"/>
        </dgm:presLayoutVars>
      </dgm:prSet>
      <dgm:spPr/>
      <dgm:t>
        <a:bodyPr/>
        <a:lstStyle/>
        <a:p>
          <a:endParaRPr lang="en-US"/>
        </a:p>
      </dgm:t>
    </dgm:pt>
    <dgm:pt modelId="{ACD1D73F-3C81-458E-9D49-9B25D83350CC}" type="pres">
      <dgm:prSet presAssocID="{08CA6C1E-AAFD-4DA8-A030-C66B5C85F639}" presName="levelTx" presStyleLbl="revTx" presStyleIdx="0" presStyleCnt="0">
        <dgm:presLayoutVars>
          <dgm:chMax val="1"/>
          <dgm:bulletEnabled val="1"/>
        </dgm:presLayoutVars>
      </dgm:prSet>
      <dgm:spPr/>
      <dgm:t>
        <a:bodyPr/>
        <a:lstStyle/>
        <a:p>
          <a:endParaRPr lang="en-US"/>
        </a:p>
      </dgm:t>
    </dgm:pt>
    <dgm:pt modelId="{28914F4A-CF37-44E6-9798-D37C82360AEA}" type="pres">
      <dgm:prSet presAssocID="{D3ADE3C0-9D58-4F54-B7F9-927BFD118C51}" presName="Name8" presStyleCnt="0"/>
      <dgm:spPr/>
    </dgm:pt>
    <dgm:pt modelId="{253FC632-32FC-4EB2-8F89-73A755E847FD}" type="pres">
      <dgm:prSet presAssocID="{D3ADE3C0-9D58-4F54-B7F9-927BFD118C51}" presName="level" presStyleLbl="node1" presStyleIdx="5" presStyleCnt="6">
        <dgm:presLayoutVars>
          <dgm:chMax val="1"/>
          <dgm:bulletEnabled val="1"/>
        </dgm:presLayoutVars>
      </dgm:prSet>
      <dgm:spPr/>
      <dgm:t>
        <a:bodyPr/>
        <a:lstStyle/>
        <a:p>
          <a:endParaRPr lang="en-US"/>
        </a:p>
      </dgm:t>
    </dgm:pt>
    <dgm:pt modelId="{297A3259-7A66-4872-80B6-36FD68AA9099}" type="pres">
      <dgm:prSet presAssocID="{D3ADE3C0-9D58-4F54-B7F9-927BFD118C51}" presName="levelTx" presStyleLbl="revTx" presStyleIdx="0" presStyleCnt="0">
        <dgm:presLayoutVars>
          <dgm:chMax val="1"/>
          <dgm:bulletEnabled val="1"/>
        </dgm:presLayoutVars>
      </dgm:prSet>
      <dgm:spPr/>
      <dgm:t>
        <a:bodyPr/>
        <a:lstStyle/>
        <a:p>
          <a:endParaRPr lang="en-US"/>
        </a:p>
      </dgm:t>
    </dgm:pt>
  </dgm:ptLst>
  <dgm:cxnLst>
    <dgm:cxn modelId="{CFF85E4E-FD67-43BE-BB05-CADA9237C304}" srcId="{8FB2ABE8-8342-4E76-BF1B-148D677A3E64}" destId="{1366050B-8A88-4173-881A-44E94D8EF045}" srcOrd="3" destOrd="0" parTransId="{D0C48BF0-9514-4F06-A6B0-C3DB368DC220}" sibTransId="{38E42CD0-FD46-4A60-880F-88774631D300}"/>
    <dgm:cxn modelId="{C3F66F99-C752-4664-9538-43F55E3A7BFE}" type="presOf" srcId="{1ADC8D5E-B93F-4A20-A2A0-9A83E61D91BE}" destId="{54466CC3-E175-4514-8DE7-D3617A5FD835}" srcOrd="0" destOrd="0" presId="urn:microsoft.com/office/officeart/2005/8/layout/pyramid1"/>
    <dgm:cxn modelId="{847E3D76-84B9-412F-816D-095B37502C86}" type="presOf" srcId="{D3ADE3C0-9D58-4F54-B7F9-927BFD118C51}" destId="{253FC632-32FC-4EB2-8F89-73A755E847FD}" srcOrd="0" destOrd="0" presId="urn:microsoft.com/office/officeart/2005/8/layout/pyramid1"/>
    <dgm:cxn modelId="{C4CD06CC-DD1B-4326-AA36-C0688A505342}" srcId="{8FB2ABE8-8342-4E76-BF1B-148D677A3E64}" destId="{08CA6C1E-AAFD-4DA8-A030-C66B5C85F639}" srcOrd="4" destOrd="0" parTransId="{2E2F81D9-D37A-40DF-A689-F1309A9DBC3D}" sibTransId="{3CC1E0A8-8729-4918-8D1A-3F7038F5F9CC}"/>
    <dgm:cxn modelId="{73871FC4-4676-485C-BA8B-105BCF9EF1CF}" type="presOf" srcId="{08CA6C1E-AAFD-4DA8-A030-C66B5C85F639}" destId="{ACD1D73F-3C81-458E-9D49-9B25D83350CC}" srcOrd="1" destOrd="0" presId="urn:microsoft.com/office/officeart/2005/8/layout/pyramid1"/>
    <dgm:cxn modelId="{3D6CA83C-D147-415B-B440-0785C04A81CA}" srcId="{8FB2ABE8-8342-4E76-BF1B-148D677A3E64}" destId="{A0333078-35C9-4407-8816-ED479B0ACB9A}" srcOrd="2" destOrd="0" parTransId="{B06ECC4E-1882-4BDF-A594-33E56A6569D4}" sibTransId="{A3E1DAC1-411F-4429-98F0-4C9F6AA03A22}"/>
    <dgm:cxn modelId="{87DBB191-1DCB-4630-BC77-5305B8D6E01D}" type="presOf" srcId="{A0333078-35C9-4407-8816-ED479B0ACB9A}" destId="{90CFB05A-5EE5-4DA5-9065-F5627E871DBD}" srcOrd="1" destOrd="0" presId="urn:microsoft.com/office/officeart/2005/8/layout/pyramid1"/>
    <dgm:cxn modelId="{0A4190FF-428B-4DC2-A816-B99F6A53E1B3}" srcId="{8FB2ABE8-8342-4E76-BF1B-148D677A3E64}" destId="{1ADC8D5E-B93F-4A20-A2A0-9A83E61D91BE}" srcOrd="0" destOrd="0" parTransId="{60E68B77-A6BB-486E-952B-FCCBBAC18226}" sibTransId="{3379022D-CC57-4A6B-84E7-A4C56A0A48CE}"/>
    <dgm:cxn modelId="{E9A321E4-9E51-4FB6-84A7-4FD810530767}" srcId="{8FB2ABE8-8342-4E76-BF1B-148D677A3E64}" destId="{BB8D2A62-7DC1-41E6-92CC-BAA418F72B01}" srcOrd="1" destOrd="0" parTransId="{4CE4591B-0855-4E15-9DFF-F091B62A89DF}" sibTransId="{848F38D9-AF3F-4856-AF2D-E6B3DB0FE990}"/>
    <dgm:cxn modelId="{4CF3B2BE-2C7B-4527-B36A-8C23F55E2760}" type="presOf" srcId="{08CA6C1E-AAFD-4DA8-A030-C66B5C85F639}" destId="{96235A78-5D87-4FAE-97F0-A22722B2B841}" srcOrd="0" destOrd="0" presId="urn:microsoft.com/office/officeart/2005/8/layout/pyramid1"/>
    <dgm:cxn modelId="{410CE3E0-7649-48D2-BE74-228B01C41CC5}" srcId="{8FB2ABE8-8342-4E76-BF1B-148D677A3E64}" destId="{D3ADE3C0-9D58-4F54-B7F9-927BFD118C51}" srcOrd="5" destOrd="0" parTransId="{6A5E884B-251B-4F30-8781-3B30579E2C3C}" sibTransId="{C4057EB2-6F03-41B3-9A10-BB5B2B709D4D}"/>
    <dgm:cxn modelId="{4497CC4F-94D3-42E7-B623-2AC75486E082}" type="presOf" srcId="{D3ADE3C0-9D58-4F54-B7F9-927BFD118C51}" destId="{297A3259-7A66-4872-80B6-36FD68AA9099}" srcOrd="1" destOrd="0" presId="urn:microsoft.com/office/officeart/2005/8/layout/pyramid1"/>
    <dgm:cxn modelId="{3403CB9D-747C-4690-8F6E-B97E239DD356}" type="presOf" srcId="{BB8D2A62-7DC1-41E6-92CC-BAA418F72B01}" destId="{27AD8F4E-8996-46AE-A7CB-5AF15791531B}" srcOrd="0" destOrd="0" presId="urn:microsoft.com/office/officeart/2005/8/layout/pyramid1"/>
    <dgm:cxn modelId="{1626B523-64A0-4F54-8A62-4754AF2F2985}" type="presOf" srcId="{1ADC8D5E-B93F-4A20-A2A0-9A83E61D91BE}" destId="{24F7CCBE-9C98-4C8D-889A-75A2CF16B4C8}" srcOrd="1" destOrd="0" presId="urn:microsoft.com/office/officeart/2005/8/layout/pyramid1"/>
    <dgm:cxn modelId="{AAFD91CD-7155-4520-B370-36A7F7E15FEA}" type="presOf" srcId="{1366050B-8A88-4173-881A-44E94D8EF045}" destId="{66F62CE7-305F-48B4-BB8E-69AB4AC46C92}" srcOrd="1" destOrd="0" presId="urn:microsoft.com/office/officeart/2005/8/layout/pyramid1"/>
    <dgm:cxn modelId="{E627FBF8-68D2-4F45-86CD-55EF05B52C0E}" type="presOf" srcId="{1366050B-8A88-4173-881A-44E94D8EF045}" destId="{58E40E40-422C-4CFB-829E-48A1907F4EE2}" srcOrd="0" destOrd="0" presId="urn:microsoft.com/office/officeart/2005/8/layout/pyramid1"/>
    <dgm:cxn modelId="{5555485E-3858-40E9-BC8C-585573F85E4F}" type="presOf" srcId="{8FB2ABE8-8342-4E76-BF1B-148D677A3E64}" destId="{70D01435-8D98-417F-827C-BD085B1FDBD4}" srcOrd="0" destOrd="0" presId="urn:microsoft.com/office/officeart/2005/8/layout/pyramid1"/>
    <dgm:cxn modelId="{BAFA90AB-0607-49F3-931C-BFA490A0F7B1}" type="presOf" srcId="{A0333078-35C9-4407-8816-ED479B0ACB9A}" destId="{808C73B4-233D-405B-B066-3DF9B2717435}" srcOrd="0" destOrd="0" presId="urn:microsoft.com/office/officeart/2005/8/layout/pyramid1"/>
    <dgm:cxn modelId="{8F4378A8-CCD5-451A-BFAF-D582704016F5}" type="presOf" srcId="{BB8D2A62-7DC1-41E6-92CC-BAA418F72B01}" destId="{AF7C5186-CA15-431F-91DA-7E4CAAC77410}" srcOrd="1" destOrd="0" presId="urn:microsoft.com/office/officeart/2005/8/layout/pyramid1"/>
    <dgm:cxn modelId="{EA7C1570-F4E7-4F4D-9BEB-116493C6D766}" type="presParOf" srcId="{70D01435-8D98-417F-827C-BD085B1FDBD4}" destId="{DE89D525-C3B3-46D8-813C-49FF97EE6600}" srcOrd="0" destOrd="0" presId="urn:microsoft.com/office/officeart/2005/8/layout/pyramid1"/>
    <dgm:cxn modelId="{91D767E4-D9AF-42B5-B407-4661B6943DE5}" type="presParOf" srcId="{DE89D525-C3B3-46D8-813C-49FF97EE6600}" destId="{54466CC3-E175-4514-8DE7-D3617A5FD835}" srcOrd="0" destOrd="0" presId="urn:microsoft.com/office/officeart/2005/8/layout/pyramid1"/>
    <dgm:cxn modelId="{1D5300BD-383A-4125-8432-8C4EAEC3BA85}" type="presParOf" srcId="{DE89D525-C3B3-46D8-813C-49FF97EE6600}" destId="{24F7CCBE-9C98-4C8D-889A-75A2CF16B4C8}" srcOrd="1" destOrd="0" presId="urn:microsoft.com/office/officeart/2005/8/layout/pyramid1"/>
    <dgm:cxn modelId="{F7355C16-4BC2-4BF6-98A6-1315073EB832}" type="presParOf" srcId="{70D01435-8D98-417F-827C-BD085B1FDBD4}" destId="{05271B66-D8B4-4DB8-9B9C-3417B7C5703B}" srcOrd="1" destOrd="0" presId="urn:microsoft.com/office/officeart/2005/8/layout/pyramid1"/>
    <dgm:cxn modelId="{F3768245-FE11-4C39-9D0B-48FC46A70040}" type="presParOf" srcId="{05271B66-D8B4-4DB8-9B9C-3417B7C5703B}" destId="{27AD8F4E-8996-46AE-A7CB-5AF15791531B}" srcOrd="0" destOrd="0" presId="urn:microsoft.com/office/officeart/2005/8/layout/pyramid1"/>
    <dgm:cxn modelId="{7D39F5ED-0AD5-4FFD-B272-AE98B79921EB}" type="presParOf" srcId="{05271B66-D8B4-4DB8-9B9C-3417B7C5703B}" destId="{AF7C5186-CA15-431F-91DA-7E4CAAC77410}" srcOrd="1" destOrd="0" presId="urn:microsoft.com/office/officeart/2005/8/layout/pyramid1"/>
    <dgm:cxn modelId="{F96C6E30-2BE9-4CCF-ACD8-37D1AE13C9CE}" type="presParOf" srcId="{70D01435-8D98-417F-827C-BD085B1FDBD4}" destId="{D88E07DD-B684-49D2-8143-82817D838FC8}" srcOrd="2" destOrd="0" presId="urn:microsoft.com/office/officeart/2005/8/layout/pyramid1"/>
    <dgm:cxn modelId="{D1EAE8F8-77F5-41C2-915B-2AD9F011EB0E}" type="presParOf" srcId="{D88E07DD-B684-49D2-8143-82817D838FC8}" destId="{808C73B4-233D-405B-B066-3DF9B2717435}" srcOrd="0" destOrd="0" presId="urn:microsoft.com/office/officeart/2005/8/layout/pyramid1"/>
    <dgm:cxn modelId="{2A06B4A1-9D4D-4D3F-8992-9789E3C98CF5}" type="presParOf" srcId="{D88E07DD-B684-49D2-8143-82817D838FC8}" destId="{90CFB05A-5EE5-4DA5-9065-F5627E871DBD}" srcOrd="1" destOrd="0" presId="urn:microsoft.com/office/officeart/2005/8/layout/pyramid1"/>
    <dgm:cxn modelId="{D032B309-FB56-4450-B9A1-B8109796617C}" type="presParOf" srcId="{70D01435-8D98-417F-827C-BD085B1FDBD4}" destId="{E72411EC-3285-4E4C-8F10-3FFD6C798C00}" srcOrd="3" destOrd="0" presId="urn:microsoft.com/office/officeart/2005/8/layout/pyramid1"/>
    <dgm:cxn modelId="{90205E27-43F1-434C-B6C5-F41F16D83486}" type="presParOf" srcId="{E72411EC-3285-4E4C-8F10-3FFD6C798C00}" destId="{58E40E40-422C-4CFB-829E-48A1907F4EE2}" srcOrd="0" destOrd="0" presId="urn:microsoft.com/office/officeart/2005/8/layout/pyramid1"/>
    <dgm:cxn modelId="{80CA061D-D0C4-4EDC-BAE3-A59780AA74AF}" type="presParOf" srcId="{E72411EC-3285-4E4C-8F10-3FFD6C798C00}" destId="{66F62CE7-305F-48B4-BB8E-69AB4AC46C92}" srcOrd="1" destOrd="0" presId="urn:microsoft.com/office/officeart/2005/8/layout/pyramid1"/>
    <dgm:cxn modelId="{09A97995-D777-4982-BD4E-74D8397AA748}" type="presParOf" srcId="{70D01435-8D98-417F-827C-BD085B1FDBD4}" destId="{A3D1F033-E201-448E-B9EF-E16B2D1B1D48}" srcOrd="4" destOrd="0" presId="urn:microsoft.com/office/officeart/2005/8/layout/pyramid1"/>
    <dgm:cxn modelId="{9F9BB222-7214-4313-AFA8-828542CDB35F}" type="presParOf" srcId="{A3D1F033-E201-448E-B9EF-E16B2D1B1D48}" destId="{96235A78-5D87-4FAE-97F0-A22722B2B841}" srcOrd="0" destOrd="0" presId="urn:microsoft.com/office/officeart/2005/8/layout/pyramid1"/>
    <dgm:cxn modelId="{BFD1E35C-A2E6-413C-B243-EB19E97186D6}" type="presParOf" srcId="{A3D1F033-E201-448E-B9EF-E16B2D1B1D48}" destId="{ACD1D73F-3C81-458E-9D49-9B25D83350CC}" srcOrd="1" destOrd="0" presId="urn:microsoft.com/office/officeart/2005/8/layout/pyramid1"/>
    <dgm:cxn modelId="{C41B92A5-4834-4AAF-8E9C-DC8D3EF4A639}" type="presParOf" srcId="{70D01435-8D98-417F-827C-BD085B1FDBD4}" destId="{28914F4A-CF37-44E6-9798-D37C82360AEA}" srcOrd="5" destOrd="0" presId="urn:microsoft.com/office/officeart/2005/8/layout/pyramid1"/>
    <dgm:cxn modelId="{4381C914-AF0E-4345-ABC4-6ED5A0A53409}" type="presParOf" srcId="{28914F4A-CF37-44E6-9798-D37C82360AEA}" destId="{253FC632-32FC-4EB2-8F89-73A755E847FD}" srcOrd="0" destOrd="0" presId="urn:microsoft.com/office/officeart/2005/8/layout/pyramid1"/>
    <dgm:cxn modelId="{0B408742-90E9-4E91-8952-BAC0A4697F9E}" type="presParOf" srcId="{28914F4A-CF37-44E6-9798-D37C82360AEA}" destId="{297A3259-7A66-4872-80B6-36FD68AA9099}"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7489DA8-BB3A-481B-99B2-8D4320FE904A}" type="doc">
      <dgm:prSet loTypeId="urn:microsoft.com/office/officeart/2011/layout/TabList" loCatId="list" qsTypeId="urn:microsoft.com/office/officeart/2005/8/quickstyle/simple1" qsCatId="simple" csTypeId="urn:microsoft.com/office/officeart/2005/8/colors/accent0_3" csCatId="mainScheme" phldr="1"/>
      <dgm:spPr/>
      <dgm:t>
        <a:bodyPr/>
        <a:lstStyle/>
        <a:p>
          <a:endParaRPr lang="en-US"/>
        </a:p>
      </dgm:t>
    </dgm:pt>
    <dgm:pt modelId="{2852F13E-939A-4785-8C33-A1C1A3A57338}">
      <dgm:prSet phldrT="[Text]"/>
      <dgm:spPr>
        <a:solidFill>
          <a:schemeClr val="tx1"/>
        </a:solidFill>
      </dgm:spPr>
      <dgm:t>
        <a:bodyPr/>
        <a:lstStyle/>
        <a:p>
          <a:pPr algn="l"/>
          <a:r>
            <a:rPr lang="en-US" dirty="0" smtClean="0"/>
            <a:t>Administrative</a:t>
          </a:r>
          <a:endParaRPr lang="en-US" dirty="0"/>
        </a:p>
      </dgm:t>
    </dgm:pt>
    <dgm:pt modelId="{85FA7B46-2CFB-4453-AFAD-91E7D1F59758}" type="parTrans" cxnId="{02353005-3DC5-4893-9F9F-098A0D74AFB7}">
      <dgm:prSet/>
      <dgm:spPr/>
      <dgm:t>
        <a:bodyPr/>
        <a:lstStyle/>
        <a:p>
          <a:endParaRPr lang="en-US"/>
        </a:p>
      </dgm:t>
    </dgm:pt>
    <dgm:pt modelId="{18E8FA44-24E9-465A-B648-03A3315CF1CA}" type="sibTrans" cxnId="{02353005-3DC5-4893-9F9F-098A0D74AFB7}">
      <dgm:prSet/>
      <dgm:spPr/>
      <dgm:t>
        <a:bodyPr/>
        <a:lstStyle/>
        <a:p>
          <a:endParaRPr lang="en-US"/>
        </a:p>
      </dgm:t>
    </dgm:pt>
    <dgm:pt modelId="{D0CFDAF0-4BAF-464F-B483-43FE3AC16C90}">
      <dgm:prSet phldrT="[Text]"/>
      <dgm:spPr/>
      <dgm:t>
        <a:bodyPr anchor="ctr"/>
        <a:lstStyle/>
        <a:p>
          <a:r>
            <a:rPr lang="en-US" dirty="0" smtClean="0"/>
            <a:t>ERP Data and Operational Data</a:t>
          </a:r>
          <a:endParaRPr lang="en-US" dirty="0"/>
        </a:p>
      </dgm:t>
    </dgm:pt>
    <dgm:pt modelId="{E7EA5FD8-11B5-42BD-BE64-7B23AE6C6209}" type="parTrans" cxnId="{C908A955-8251-4BB4-A1AE-6551AE08B84C}">
      <dgm:prSet/>
      <dgm:spPr/>
      <dgm:t>
        <a:bodyPr/>
        <a:lstStyle/>
        <a:p>
          <a:endParaRPr lang="en-US"/>
        </a:p>
      </dgm:t>
    </dgm:pt>
    <dgm:pt modelId="{9106B3D6-EA06-49B9-B381-51D100BE4EAD}" type="sibTrans" cxnId="{C908A955-8251-4BB4-A1AE-6551AE08B84C}">
      <dgm:prSet/>
      <dgm:spPr/>
      <dgm:t>
        <a:bodyPr/>
        <a:lstStyle/>
        <a:p>
          <a:endParaRPr lang="en-US"/>
        </a:p>
      </dgm:t>
    </dgm:pt>
    <dgm:pt modelId="{E8726C6C-BCD2-4294-8CBF-A6423B5FF0E8}">
      <dgm:prSet phldrT="[Text]"/>
      <dgm:spPr/>
      <dgm:t>
        <a:bodyPr/>
        <a:lstStyle/>
        <a:p>
          <a:r>
            <a:rPr lang="en-US" dirty="0" smtClean="0"/>
            <a:t>SIS, HR, Financials, CRM, Departmental, Organizational Performance Data</a:t>
          </a:r>
          <a:endParaRPr lang="en-US" dirty="0"/>
        </a:p>
      </dgm:t>
    </dgm:pt>
    <dgm:pt modelId="{C2DD162C-A86D-4227-966F-FDBE47BD5FBE}" type="parTrans" cxnId="{3FCDDF90-4E77-4305-9B1D-A5C3735DADCF}">
      <dgm:prSet/>
      <dgm:spPr/>
      <dgm:t>
        <a:bodyPr/>
        <a:lstStyle/>
        <a:p>
          <a:endParaRPr lang="en-US"/>
        </a:p>
      </dgm:t>
    </dgm:pt>
    <dgm:pt modelId="{0542B9D3-2D27-4974-AD90-5182EB4BC316}" type="sibTrans" cxnId="{3FCDDF90-4E77-4305-9B1D-A5C3735DADCF}">
      <dgm:prSet/>
      <dgm:spPr/>
      <dgm:t>
        <a:bodyPr/>
        <a:lstStyle/>
        <a:p>
          <a:endParaRPr lang="en-US"/>
        </a:p>
      </dgm:t>
    </dgm:pt>
    <dgm:pt modelId="{7AE4E9F2-FA3D-4196-A5D4-45DA33EE5333}">
      <dgm:prSet phldrT="[Text]"/>
      <dgm:spPr>
        <a:solidFill>
          <a:schemeClr val="tx1"/>
        </a:solidFill>
      </dgm:spPr>
      <dgm:t>
        <a:bodyPr/>
        <a:lstStyle/>
        <a:p>
          <a:pPr algn="l"/>
          <a:r>
            <a:rPr lang="en-US" dirty="0" smtClean="0"/>
            <a:t>Teaching &amp; Learning</a:t>
          </a:r>
          <a:endParaRPr lang="en-US" dirty="0"/>
        </a:p>
      </dgm:t>
    </dgm:pt>
    <dgm:pt modelId="{0342C35D-E68E-41CE-ABFE-8F12AE6D0AEF}" type="parTrans" cxnId="{E8FD7934-4E2E-4EDC-AFD5-91D2485A524E}">
      <dgm:prSet/>
      <dgm:spPr/>
      <dgm:t>
        <a:bodyPr/>
        <a:lstStyle/>
        <a:p>
          <a:endParaRPr lang="en-US"/>
        </a:p>
      </dgm:t>
    </dgm:pt>
    <dgm:pt modelId="{9B5FE854-C55E-4368-8EAA-79B634C65CF1}" type="sibTrans" cxnId="{E8FD7934-4E2E-4EDC-AFD5-91D2485A524E}">
      <dgm:prSet/>
      <dgm:spPr/>
      <dgm:t>
        <a:bodyPr/>
        <a:lstStyle/>
        <a:p>
          <a:endParaRPr lang="en-US"/>
        </a:p>
      </dgm:t>
    </dgm:pt>
    <dgm:pt modelId="{77824158-E58D-4A53-A4F2-A5DEF3D02C2B}">
      <dgm:prSet phldrT="[Text]"/>
      <dgm:spPr/>
      <dgm:t>
        <a:bodyPr anchor="ctr"/>
        <a:lstStyle/>
        <a:p>
          <a:r>
            <a:rPr lang="en-US" dirty="0" smtClean="0"/>
            <a:t>Instructor and Student Performance </a:t>
          </a:r>
          <a:endParaRPr lang="en-US" dirty="0"/>
        </a:p>
      </dgm:t>
    </dgm:pt>
    <dgm:pt modelId="{406C5081-1B22-4B24-9C7F-B8863C11FE70}" type="parTrans" cxnId="{CE5C4644-DE46-4110-835D-A5380D7F1ED1}">
      <dgm:prSet/>
      <dgm:spPr/>
      <dgm:t>
        <a:bodyPr/>
        <a:lstStyle/>
        <a:p>
          <a:endParaRPr lang="en-US"/>
        </a:p>
      </dgm:t>
    </dgm:pt>
    <dgm:pt modelId="{097EDB1D-7491-4D96-AA15-AAF91E1EDFDF}" type="sibTrans" cxnId="{CE5C4644-DE46-4110-835D-A5380D7F1ED1}">
      <dgm:prSet/>
      <dgm:spPr/>
      <dgm:t>
        <a:bodyPr/>
        <a:lstStyle/>
        <a:p>
          <a:endParaRPr lang="en-US"/>
        </a:p>
      </dgm:t>
    </dgm:pt>
    <dgm:pt modelId="{1A308F2E-72F1-4325-B518-85AFB69247E9}">
      <dgm:prSet phldrT="[Text]"/>
      <dgm:spPr/>
      <dgm:t>
        <a:bodyPr/>
        <a:lstStyle/>
        <a:p>
          <a:r>
            <a:rPr lang="en-US" dirty="0" smtClean="0"/>
            <a:t>LMS, Lecture Capture, Clickers, Attendance, Engagement, Grades, Progression, and Course and Faculty Evaluations</a:t>
          </a:r>
          <a:endParaRPr lang="en-US" dirty="0"/>
        </a:p>
      </dgm:t>
    </dgm:pt>
    <dgm:pt modelId="{46890414-B893-4E8A-97A9-B779822E95AE}" type="parTrans" cxnId="{5A6540F5-1776-4892-8375-4CF18CC0D25A}">
      <dgm:prSet/>
      <dgm:spPr/>
      <dgm:t>
        <a:bodyPr/>
        <a:lstStyle/>
        <a:p>
          <a:endParaRPr lang="en-US"/>
        </a:p>
      </dgm:t>
    </dgm:pt>
    <dgm:pt modelId="{96FB122E-8FBA-448D-B221-BCD688ADA1F0}" type="sibTrans" cxnId="{5A6540F5-1776-4892-8375-4CF18CC0D25A}">
      <dgm:prSet/>
      <dgm:spPr/>
      <dgm:t>
        <a:bodyPr/>
        <a:lstStyle/>
        <a:p>
          <a:endParaRPr lang="en-US"/>
        </a:p>
      </dgm:t>
    </dgm:pt>
    <dgm:pt modelId="{12FBEA3C-1498-4642-96C0-84B9ACE0A8B1}">
      <dgm:prSet phldrT="[Text]"/>
      <dgm:spPr>
        <a:solidFill>
          <a:schemeClr val="tx1"/>
        </a:solidFill>
      </dgm:spPr>
      <dgm:t>
        <a:bodyPr/>
        <a:lstStyle/>
        <a:p>
          <a:pPr algn="l"/>
          <a:r>
            <a:rPr lang="en-US" dirty="0" smtClean="0"/>
            <a:t>Research</a:t>
          </a:r>
          <a:endParaRPr lang="en-US" dirty="0"/>
        </a:p>
      </dgm:t>
    </dgm:pt>
    <dgm:pt modelId="{79C42AED-8411-4DB5-95B4-D1CF1CCA17B7}" type="parTrans" cxnId="{4DAEBDB5-A3A9-4E4F-A99D-491243703D46}">
      <dgm:prSet/>
      <dgm:spPr/>
      <dgm:t>
        <a:bodyPr/>
        <a:lstStyle/>
        <a:p>
          <a:endParaRPr lang="en-US"/>
        </a:p>
      </dgm:t>
    </dgm:pt>
    <dgm:pt modelId="{6FD0E729-9064-499C-AFE0-FF457256C14F}" type="sibTrans" cxnId="{4DAEBDB5-A3A9-4E4F-A99D-491243703D46}">
      <dgm:prSet/>
      <dgm:spPr/>
      <dgm:t>
        <a:bodyPr/>
        <a:lstStyle/>
        <a:p>
          <a:endParaRPr lang="en-US"/>
        </a:p>
      </dgm:t>
    </dgm:pt>
    <dgm:pt modelId="{13F905E0-918D-4040-A708-FBA6E47F1FFE}">
      <dgm:prSet phldrT="[Text]"/>
      <dgm:spPr/>
      <dgm:t>
        <a:bodyPr anchor="ctr"/>
        <a:lstStyle/>
        <a:p>
          <a:r>
            <a:rPr lang="en-US" dirty="0" smtClean="0"/>
            <a:t>Data on Researchers, Research &amp; Grants</a:t>
          </a:r>
          <a:endParaRPr lang="en-US" dirty="0"/>
        </a:p>
      </dgm:t>
    </dgm:pt>
    <dgm:pt modelId="{872D0DAF-2917-4ADD-A860-04606E50544A}" type="parTrans" cxnId="{8624C828-CC6E-4239-BE6B-DFC1CC76DB9C}">
      <dgm:prSet/>
      <dgm:spPr/>
      <dgm:t>
        <a:bodyPr/>
        <a:lstStyle/>
        <a:p>
          <a:endParaRPr lang="en-US"/>
        </a:p>
      </dgm:t>
    </dgm:pt>
    <dgm:pt modelId="{64D3CEB1-63D3-447C-A8F5-2145B00199CA}" type="sibTrans" cxnId="{8624C828-CC6E-4239-BE6B-DFC1CC76DB9C}">
      <dgm:prSet/>
      <dgm:spPr/>
      <dgm:t>
        <a:bodyPr/>
        <a:lstStyle/>
        <a:p>
          <a:endParaRPr lang="en-US"/>
        </a:p>
      </dgm:t>
    </dgm:pt>
    <dgm:pt modelId="{A23206FB-586A-4AF6-B9AD-3A64B5F68FB6}">
      <dgm:prSet phldrT="[Text]"/>
      <dgm:spPr/>
      <dgm:t>
        <a:bodyPr/>
        <a:lstStyle/>
        <a:p>
          <a:r>
            <a:rPr lang="en-US" dirty="0" smtClean="0"/>
            <a:t>Publication and Citation Histories, Proposals Submitted, Research Content &amp; Results, Grant Dollars, PI and Co-PI data, Graduate and Undergraduate Research</a:t>
          </a:r>
          <a:endParaRPr lang="en-US" dirty="0"/>
        </a:p>
      </dgm:t>
    </dgm:pt>
    <dgm:pt modelId="{A86B9C29-A4AA-4168-AE59-71DCE8ECE4DD}" type="parTrans" cxnId="{E91655EF-F11B-48D5-9B66-7E547232D3C4}">
      <dgm:prSet/>
      <dgm:spPr/>
      <dgm:t>
        <a:bodyPr/>
        <a:lstStyle/>
        <a:p>
          <a:endParaRPr lang="en-US"/>
        </a:p>
      </dgm:t>
    </dgm:pt>
    <dgm:pt modelId="{4A298663-EAEE-44C1-A184-4E03DC0C540F}" type="sibTrans" cxnId="{E91655EF-F11B-48D5-9B66-7E547232D3C4}">
      <dgm:prSet/>
      <dgm:spPr/>
      <dgm:t>
        <a:bodyPr/>
        <a:lstStyle/>
        <a:p>
          <a:endParaRPr lang="en-US"/>
        </a:p>
      </dgm:t>
    </dgm:pt>
    <dgm:pt modelId="{3535560B-F08B-44FE-AECE-D9C3A86A7F36}">
      <dgm:prSet phldrT="[Text]"/>
      <dgm:spPr>
        <a:solidFill>
          <a:schemeClr val="tx1"/>
        </a:solidFill>
      </dgm:spPr>
      <dgm:t>
        <a:bodyPr/>
        <a:lstStyle/>
        <a:p>
          <a:pPr algn="l"/>
          <a:r>
            <a:rPr lang="en-US" dirty="0" smtClean="0"/>
            <a:t>Other Types</a:t>
          </a:r>
          <a:endParaRPr lang="en-US" dirty="0"/>
        </a:p>
      </dgm:t>
    </dgm:pt>
    <dgm:pt modelId="{F345C439-D7BA-488C-92CF-9A4ED117A11D}" type="parTrans" cxnId="{AEC8F6F4-5FC1-4153-9D20-B7BCD948E015}">
      <dgm:prSet/>
      <dgm:spPr/>
      <dgm:t>
        <a:bodyPr/>
        <a:lstStyle/>
        <a:p>
          <a:endParaRPr lang="en-US"/>
        </a:p>
      </dgm:t>
    </dgm:pt>
    <dgm:pt modelId="{62F04D59-41D6-48F1-BD1C-0DD364067DCF}" type="sibTrans" cxnId="{AEC8F6F4-5FC1-4153-9D20-B7BCD948E015}">
      <dgm:prSet/>
      <dgm:spPr/>
      <dgm:t>
        <a:bodyPr/>
        <a:lstStyle/>
        <a:p>
          <a:endParaRPr lang="en-US"/>
        </a:p>
      </dgm:t>
    </dgm:pt>
    <dgm:pt modelId="{DC1544BA-0DC0-495C-B7A8-636FC624E901}">
      <dgm:prSet phldrT="[Text]"/>
      <dgm:spPr/>
      <dgm:t>
        <a:bodyPr anchor="ctr"/>
        <a:lstStyle/>
        <a:p>
          <a:pPr algn="l"/>
          <a:r>
            <a:rPr lang="en-US" dirty="0" smtClean="0"/>
            <a:t>Both Internal and External Data</a:t>
          </a:r>
          <a:endParaRPr lang="en-US" dirty="0"/>
        </a:p>
      </dgm:t>
    </dgm:pt>
    <dgm:pt modelId="{AB9865FA-5102-4568-BC79-1B13B9D5DE70}" type="parTrans" cxnId="{ADB98FD5-DAA3-4B6C-8047-D505EB3D1BAF}">
      <dgm:prSet/>
      <dgm:spPr/>
      <dgm:t>
        <a:bodyPr/>
        <a:lstStyle/>
        <a:p>
          <a:endParaRPr lang="en-US"/>
        </a:p>
      </dgm:t>
    </dgm:pt>
    <dgm:pt modelId="{965897FC-E744-4535-AFC6-2F6C5BAE3FFF}" type="sibTrans" cxnId="{ADB98FD5-DAA3-4B6C-8047-D505EB3D1BAF}">
      <dgm:prSet/>
      <dgm:spPr/>
      <dgm:t>
        <a:bodyPr/>
        <a:lstStyle/>
        <a:p>
          <a:endParaRPr lang="en-US"/>
        </a:p>
      </dgm:t>
    </dgm:pt>
    <dgm:pt modelId="{3439909F-5869-4ADA-967B-9A11B7C73BE1}">
      <dgm:prSet phldrT="[Text]"/>
      <dgm:spPr/>
      <dgm:t>
        <a:bodyPr/>
        <a:lstStyle/>
        <a:p>
          <a:pPr algn="l"/>
          <a:r>
            <a:rPr lang="en-US" dirty="0" smtClean="0"/>
            <a:t>Meta-data, Unstructured Data, Geo-location, Event Attendance, Organization Involvement, Social Media, Sentiment Analyses, Survey Data, Business Transactions, Vendor Data </a:t>
          </a:r>
          <a:endParaRPr lang="en-US" dirty="0"/>
        </a:p>
      </dgm:t>
    </dgm:pt>
    <dgm:pt modelId="{B5DFACE8-FA04-4E01-9A71-B2DB2DFFE561}" type="parTrans" cxnId="{5BE2518E-703A-402B-9BF8-688170861670}">
      <dgm:prSet/>
      <dgm:spPr/>
      <dgm:t>
        <a:bodyPr/>
        <a:lstStyle/>
        <a:p>
          <a:endParaRPr lang="en-US"/>
        </a:p>
      </dgm:t>
    </dgm:pt>
    <dgm:pt modelId="{17F1903F-0A1E-4C37-AE57-4BCD25A7263A}" type="sibTrans" cxnId="{5BE2518E-703A-402B-9BF8-688170861670}">
      <dgm:prSet/>
      <dgm:spPr/>
      <dgm:t>
        <a:bodyPr/>
        <a:lstStyle/>
        <a:p>
          <a:endParaRPr lang="en-US"/>
        </a:p>
      </dgm:t>
    </dgm:pt>
    <dgm:pt modelId="{17EEB302-DC60-4F47-B756-F63118AD5DC5}" type="pres">
      <dgm:prSet presAssocID="{57489DA8-BB3A-481B-99B2-8D4320FE904A}" presName="Name0" presStyleCnt="0">
        <dgm:presLayoutVars>
          <dgm:chMax/>
          <dgm:chPref val="3"/>
          <dgm:dir/>
          <dgm:animOne val="branch"/>
          <dgm:animLvl val="lvl"/>
        </dgm:presLayoutVars>
      </dgm:prSet>
      <dgm:spPr/>
      <dgm:t>
        <a:bodyPr/>
        <a:lstStyle/>
        <a:p>
          <a:endParaRPr lang="en-US"/>
        </a:p>
      </dgm:t>
    </dgm:pt>
    <dgm:pt modelId="{8247D3CF-4109-46E1-8826-D9DDCADD48BC}" type="pres">
      <dgm:prSet presAssocID="{2852F13E-939A-4785-8C33-A1C1A3A57338}" presName="composite" presStyleCnt="0"/>
      <dgm:spPr/>
      <dgm:t>
        <a:bodyPr/>
        <a:lstStyle/>
        <a:p>
          <a:endParaRPr lang="en-US"/>
        </a:p>
      </dgm:t>
    </dgm:pt>
    <dgm:pt modelId="{7C6A5ED2-C9FD-437A-9A1F-F6C943A29D72}" type="pres">
      <dgm:prSet presAssocID="{2852F13E-939A-4785-8C33-A1C1A3A57338}" presName="FirstChild" presStyleLbl="revTx" presStyleIdx="0" presStyleCnt="8">
        <dgm:presLayoutVars>
          <dgm:chMax val="0"/>
          <dgm:chPref val="0"/>
          <dgm:bulletEnabled val="1"/>
        </dgm:presLayoutVars>
      </dgm:prSet>
      <dgm:spPr/>
      <dgm:t>
        <a:bodyPr/>
        <a:lstStyle/>
        <a:p>
          <a:endParaRPr lang="en-US"/>
        </a:p>
      </dgm:t>
    </dgm:pt>
    <dgm:pt modelId="{C2923B1F-549B-499C-993A-5007B36EABAA}" type="pres">
      <dgm:prSet presAssocID="{2852F13E-939A-4785-8C33-A1C1A3A57338}" presName="Parent" presStyleLbl="alignNode1" presStyleIdx="0" presStyleCnt="4" custLinFactNeighborY="-10452">
        <dgm:presLayoutVars>
          <dgm:chMax val="3"/>
          <dgm:chPref val="3"/>
          <dgm:bulletEnabled val="1"/>
        </dgm:presLayoutVars>
      </dgm:prSet>
      <dgm:spPr/>
      <dgm:t>
        <a:bodyPr/>
        <a:lstStyle/>
        <a:p>
          <a:endParaRPr lang="en-US"/>
        </a:p>
      </dgm:t>
    </dgm:pt>
    <dgm:pt modelId="{0FA5FF34-8752-4D0E-8B16-D5A5EA6D8E97}" type="pres">
      <dgm:prSet presAssocID="{2852F13E-939A-4785-8C33-A1C1A3A57338}" presName="Accent" presStyleLbl="parChTrans1D1" presStyleIdx="0" presStyleCnt="4"/>
      <dgm:spPr/>
      <dgm:t>
        <a:bodyPr/>
        <a:lstStyle/>
        <a:p>
          <a:endParaRPr lang="en-US"/>
        </a:p>
      </dgm:t>
    </dgm:pt>
    <dgm:pt modelId="{0B039DD9-2127-4FC9-A0E9-3F26E234E219}" type="pres">
      <dgm:prSet presAssocID="{2852F13E-939A-4785-8C33-A1C1A3A57338}" presName="Child" presStyleLbl="revTx" presStyleIdx="1" presStyleCnt="8" custScaleY="34343">
        <dgm:presLayoutVars>
          <dgm:chMax val="0"/>
          <dgm:chPref val="0"/>
          <dgm:bulletEnabled val="1"/>
        </dgm:presLayoutVars>
      </dgm:prSet>
      <dgm:spPr/>
      <dgm:t>
        <a:bodyPr/>
        <a:lstStyle/>
        <a:p>
          <a:endParaRPr lang="en-US"/>
        </a:p>
      </dgm:t>
    </dgm:pt>
    <dgm:pt modelId="{3598CE68-1601-4EDE-B6B2-90C7B73CACBF}" type="pres">
      <dgm:prSet presAssocID="{18E8FA44-24E9-465A-B648-03A3315CF1CA}" presName="sibTrans" presStyleCnt="0"/>
      <dgm:spPr/>
      <dgm:t>
        <a:bodyPr/>
        <a:lstStyle/>
        <a:p>
          <a:endParaRPr lang="en-US"/>
        </a:p>
      </dgm:t>
    </dgm:pt>
    <dgm:pt modelId="{9F5EA389-D2E5-4762-94EA-A456850F711D}" type="pres">
      <dgm:prSet presAssocID="{7AE4E9F2-FA3D-4196-A5D4-45DA33EE5333}" presName="composite" presStyleCnt="0"/>
      <dgm:spPr/>
      <dgm:t>
        <a:bodyPr/>
        <a:lstStyle/>
        <a:p>
          <a:endParaRPr lang="en-US"/>
        </a:p>
      </dgm:t>
    </dgm:pt>
    <dgm:pt modelId="{1294A8B3-7421-4E7E-8B7F-5BD0994D65A3}" type="pres">
      <dgm:prSet presAssocID="{7AE4E9F2-FA3D-4196-A5D4-45DA33EE5333}" presName="FirstChild" presStyleLbl="revTx" presStyleIdx="2" presStyleCnt="8" custScaleX="82961" custLinFactNeighborX="558" custLinFactNeighborY="412">
        <dgm:presLayoutVars>
          <dgm:chMax val="0"/>
          <dgm:chPref val="0"/>
          <dgm:bulletEnabled val="1"/>
        </dgm:presLayoutVars>
      </dgm:prSet>
      <dgm:spPr/>
      <dgm:t>
        <a:bodyPr/>
        <a:lstStyle/>
        <a:p>
          <a:endParaRPr lang="en-US"/>
        </a:p>
      </dgm:t>
    </dgm:pt>
    <dgm:pt modelId="{A2AEDE46-B318-4C85-B907-92DA40E8534E}" type="pres">
      <dgm:prSet presAssocID="{7AE4E9F2-FA3D-4196-A5D4-45DA33EE5333}" presName="Parent" presStyleLbl="alignNode1" presStyleIdx="1" presStyleCnt="4" custScaleX="131773" custLinFactNeighborX="7943" custLinFactNeighborY="-4604">
        <dgm:presLayoutVars>
          <dgm:chMax val="3"/>
          <dgm:chPref val="3"/>
          <dgm:bulletEnabled val="1"/>
        </dgm:presLayoutVars>
      </dgm:prSet>
      <dgm:spPr/>
      <dgm:t>
        <a:bodyPr/>
        <a:lstStyle/>
        <a:p>
          <a:endParaRPr lang="en-US"/>
        </a:p>
      </dgm:t>
    </dgm:pt>
    <dgm:pt modelId="{E3892243-D5FB-4F20-A73D-1F535D828BEA}" type="pres">
      <dgm:prSet presAssocID="{7AE4E9F2-FA3D-4196-A5D4-45DA33EE5333}" presName="Accent" presStyleLbl="parChTrans1D1" presStyleIdx="1" presStyleCnt="4"/>
      <dgm:spPr/>
      <dgm:t>
        <a:bodyPr/>
        <a:lstStyle/>
        <a:p>
          <a:endParaRPr lang="en-US"/>
        </a:p>
      </dgm:t>
    </dgm:pt>
    <dgm:pt modelId="{10CB9D1D-B7DC-42F0-95E6-DB4D765A8429}" type="pres">
      <dgm:prSet presAssocID="{7AE4E9F2-FA3D-4196-A5D4-45DA33EE5333}" presName="Child" presStyleLbl="revTx" presStyleIdx="3" presStyleCnt="8" custScaleY="48791">
        <dgm:presLayoutVars>
          <dgm:chMax val="0"/>
          <dgm:chPref val="0"/>
          <dgm:bulletEnabled val="1"/>
        </dgm:presLayoutVars>
      </dgm:prSet>
      <dgm:spPr/>
      <dgm:t>
        <a:bodyPr/>
        <a:lstStyle/>
        <a:p>
          <a:endParaRPr lang="en-US"/>
        </a:p>
      </dgm:t>
    </dgm:pt>
    <dgm:pt modelId="{1ED35FD5-6A80-430C-9025-E7D9E983CCCF}" type="pres">
      <dgm:prSet presAssocID="{9B5FE854-C55E-4368-8EAA-79B634C65CF1}" presName="sibTrans" presStyleCnt="0"/>
      <dgm:spPr/>
      <dgm:t>
        <a:bodyPr/>
        <a:lstStyle/>
        <a:p>
          <a:endParaRPr lang="en-US"/>
        </a:p>
      </dgm:t>
    </dgm:pt>
    <dgm:pt modelId="{151A8F8F-A509-4DD4-8A98-8351117D2C6D}" type="pres">
      <dgm:prSet presAssocID="{12FBEA3C-1498-4642-96C0-84B9ACE0A8B1}" presName="composite" presStyleCnt="0"/>
      <dgm:spPr/>
      <dgm:t>
        <a:bodyPr/>
        <a:lstStyle/>
        <a:p>
          <a:endParaRPr lang="en-US"/>
        </a:p>
      </dgm:t>
    </dgm:pt>
    <dgm:pt modelId="{78686147-C38C-4B4B-86F6-4EA301A3D371}" type="pres">
      <dgm:prSet presAssocID="{12FBEA3C-1498-4642-96C0-84B9ACE0A8B1}" presName="FirstChild" presStyleLbl="revTx" presStyleIdx="4" presStyleCnt="8">
        <dgm:presLayoutVars>
          <dgm:chMax val="0"/>
          <dgm:chPref val="0"/>
          <dgm:bulletEnabled val="1"/>
        </dgm:presLayoutVars>
      </dgm:prSet>
      <dgm:spPr/>
      <dgm:t>
        <a:bodyPr/>
        <a:lstStyle/>
        <a:p>
          <a:endParaRPr lang="en-US"/>
        </a:p>
      </dgm:t>
    </dgm:pt>
    <dgm:pt modelId="{55229604-007D-47EE-A361-380212E2151D}" type="pres">
      <dgm:prSet presAssocID="{12FBEA3C-1498-4642-96C0-84B9ACE0A8B1}" presName="Parent" presStyleLbl="alignNode1" presStyleIdx="2" presStyleCnt="4">
        <dgm:presLayoutVars>
          <dgm:chMax val="3"/>
          <dgm:chPref val="3"/>
          <dgm:bulletEnabled val="1"/>
        </dgm:presLayoutVars>
      </dgm:prSet>
      <dgm:spPr/>
      <dgm:t>
        <a:bodyPr/>
        <a:lstStyle/>
        <a:p>
          <a:endParaRPr lang="en-US"/>
        </a:p>
      </dgm:t>
    </dgm:pt>
    <dgm:pt modelId="{B755CA3A-C079-479D-84BA-13F664FBE890}" type="pres">
      <dgm:prSet presAssocID="{12FBEA3C-1498-4642-96C0-84B9ACE0A8B1}" presName="Accent" presStyleLbl="parChTrans1D1" presStyleIdx="2" presStyleCnt="4"/>
      <dgm:spPr/>
      <dgm:t>
        <a:bodyPr/>
        <a:lstStyle/>
        <a:p>
          <a:endParaRPr lang="en-US"/>
        </a:p>
      </dgm:t>
    </dgm:pt>
    <dgm:pt modelId="{AB8827E9-3269-4C82-B6F5-3004811D9693}" type="pres">
      <dgm:prSet presAssocID="{12FBEA3C-1498-4642-96C0-84B9ACE0A8B1}" presName="Child" presStyleLbl="revTx" presStyleIdx="5" presStyleCnt="8" custScaleY="51242">
        <dgm:presLayoutVars>
          <dgm:chMax val="0"/>
          <dgm:chPref val="0"/>
          <dgm:bulletEnabled val="1"/>
        </dgm:presLayoutVars>
      </dgm:prSet>
      <dgm:spPr/>
      <dgm:t>
        <a:bodyPr/>
        <a:lstStyle/>
        <a:p>
          <a:endParaRPr lang="en-US"/>
        </a:p>
      </dgm:t>
    </dgm:pt>
    <dgm:pt modelId="{EAF20731-542A-40E0-91B8-8577309C341F}" type="pres">
      <dgm:prSet presAssocID="{6FD0E729-9064-499C-AFE0-FF457256C14F}" presName="sibTrans" presStyleCnt="0"/>
      <dgm:spPr/>
      <dgm:t>
        <a:bodyPr/>
        <a:lstStyle/>
        <a:p>
          <a:endParaRPr lang="en-US"/>
        </a:p>
      </dgm:t>
    </dgm:pt>
    <dgm:pt modelId="{ED4AE110-2D87-4696-9F59-E1B474158D73}" type="pres">
      <dgm:prSet presAssocID="{3535560B-F08B-44FE-AECE-D9C3A86A7F36}" presName="composite" presStyleCnt="0"/>
      <dgm:spPr/>
      <dgm:t>
        <a:bodyPr/>
        <a:lstStyle/>
        <a:p>
          <a:endParaRPr lang="en-US"/>
        </a:p>
      </dgm:t>
    </dgm:pt>
    <dgm:pt modelId="{12B9DC0B-FD8F-42BC-9DF7-BDA276D53A1A}" type="pres">
      <dgm:prSet presAssocID="{3535560B-F08B-44FE-AECE-D9C3A86A7F36}" presName="FirstChild" presStyleLbl="revTx" presStyleIdx="6" presStyleCnt="8">
        <dgm:presLayoutVars>
          <dgm:chMax val="0"/>
          <dgm:chPref val="0"/>
          <dgm:bulletEnabled val="1"/>
        </dgm:presLayoutVars>
      </dgm:prSet>
      <dgm:spPr/>
      <dgm:t>
        <a:bodyPr/>
        <a:lstStyle/>
        <a:p>
          <a:endParaRPr lang="en-US"/>
        </a:p>
      </dgm:t>
    </dgm:pt>
    <dgm:pt modelId="{91F72DC7-F375-47D0-AC58-617D99D11068}" type="pres">
      <dgm:prSet presAssocID="{3535560B-F08B-44FE-AECE-D9C3A86A7F36}" presName="Parent" presStyleLbl="alignNode1" presStyleIdx="3" presStyleCnt="4">
        <dgm:presLayoutVars>
          <dgm:chMax val="3"/>
          <dgm:chPref val="3"/>
          <dgm:bulletEnabled val="1"/>
        </dgm:presLayoutVars>
      </dgm:prSet>
      <dgm:spPr/>
      <dgm:t>
        <a:bodyPr/>
        <a:lstStyle/>
        <a:p>
          <a:endParaRPr lang="en-US"/>
        </a:p>
      </dgm:t>
    </dgm:pt>
    <dgm:pt modelId="{698CF4B8-06D4-4A4A-B33B-F19FB051009A}" type="pres">
      <dgm:prSet presAssocID="{3535560B-F08B-44FE-AECE-D9C3A86A7F36}" presName="Accent" presStyleLbl="parChTrans1D1" presStyleIdx="3" presStyleCnt="4"/>
      <dgm:spPr/>
      <dgm:t>
        <a:bodyPr/>
        <a:lstStyle/>
        <a:p>
          <a:endParaRPr lang="en-US"/>
        </a:p>
      </dgm:t>
    </dgm:pt>
    <dgm:pt modelId="{32EBE3C5-F326-4DD5-8792-7A61FCD9A602}" type="pres">
      <dgm:prSet presAssocID="{3535560B-F08B-44FE-AECE-D9C3A86A7F36}" presName="Child" presStyleLbl="revTx" presStyleIdx="7" presStyleCnt="8" custScaleY="51393">
        <dgm:presLayoutVars>
          <dgm:chMax val="0"/>
          <dgm:chPref val="0"/>
          <dgm:bulletEnabled val="1"/>
        </dgm:presLayoutVars>
      </dgm:prSet>
      <dgm:spPr/>
      <dgm:t>
        <a:bodyPr/>
        <a:lstStyle/>
        <a:p>
          <a:endParaRPr lang="en-US"/>
        </a:p>
      </dgm:t>
    </dgm:pt>
  </dgm:ptLst>
  <dgm:cxnLst>
    <dgm:cxn modelId="{5A6540F5-1776-4892-8375-4CF18CC0D25A}" srcId="{7AE4E9F2-FA3D-4196-A5D4-45DA33EE5333}" destId="{1A308F2E-72F1-4325-B518-85AFB69247E9}" srcOrd="1" destOrd="0" parTransId="{46890414-B893-4E8A-97A9-B779822E95AE}" sibTransId="{96FB122E-8FBA-448D-B221-BCD688ADA1F0}"/>
    <dgm:cxn modelId="{02353005-3DC5-4893-9F9F-098A0D74AFB7}" srcId="{57489DA8-BB3A-481B-99B2-8D4320FE904A}" destId="{2852F13E-939A-4785-8C33-A1C1A3A57338}" srcOrd="0" destOrd="0" parTransId="{85FA7B46-2CFB-4453-AFAD-91E7D1F59758}" sibTransId="{18E8FA44-24E9-465A-B648-03A3315CF1CA}"/>
    <dgm:cxn modelId="{AEC8F6F4-5FC1-4153-9D20-B7BCD948E015}" srcId="{57489DA8-BB3A-481B-99B2-8D4320FE904A}" destId="{3535560B-F08B-44FE-AECE-D9C3A86A7F36}" srcOrd="3" destOrd="0" parTransId="{F345C439-D7BA-488C-92CF-9A4ED117A11D}" sibTransId="{62F04D59-41D6-48F1-BD1C-0DD364067DCF}"/>
    <dgm:cxn modelId="{01A0BD48-0FFC-4FF6-8BBB-4CB2B6E11EF2}" type="presOf" srcId="{3535560B-F08B-44FE-AECE-D9C3A86A7F36}" destId="{91F72DC7-F375-47D0-AC58-617D99D11068}" srcOrd="0" destOrd="0" presId="urn:microsoft.com/office/officeart/2011/layout/TabList"/>
    <dgm:cxn modelId="{C908A955-8251-4BB4-A1AE-6551AE08B84C}" srcId="{2852F13E-939A-4785-8C33-A1C1A3A57338}" destId="{D0CFDAF0-4BAF-464F-B483-43FE3AC16C90}" srcOrd="0" destOrd="0" parTransId="{E7EA5FD8-11B5-42BD-BE64-7B23AE6C6209}" sibTransId="{9106B3D6-EA06-49B9-B381-51D100BE4EAD}"/>
    <dgm:cxn modelId="{E91655EF-F11B-48D5-9B66-7E547232D3C4}" srcId="{12FBEA3C-1498-4642-96C0-84B9ACE0A8B1}" destId="{A23206FB-586A-4AF6-B9AD-3A64B5F68FB6}" srcOrd="1" destOrd="0" parTransId="{A86B9C29-A4AA-4168-AE59-71DCE8ECE4DD}" sibTransId="{4A298663-EAEE-44C1-A184-4E03DC0C540F}"/>
    <dgm:cxn modelId="{8426769E-909D-40B7-B04B-4CF37634C1E4}" type="presOf" srcId="{57489DA8-BB3A-481B-99B2-8D4320FE904A}" destId="{17EEB302-DC60-4F47-B756-F63118AD5DC5}" srcOrd="0" destOrd="0" presId="urn:microsoft.com/office/officeart/2011/layout/TabList"/>
    <dgm:cxn modelId="{14ADBBA3-4BDB-4766-B3CB-145B3744A1E7}" type="presOf" srcId="{D0CFDAF0-4BAF-464F-B483-43FE3AC16C90}" destId="{7C6A5ED2-C9FD-437A-9A1F-F6C943A29D72}" srcOrd="0" destOrd="0" presId="urn:microsoft.com/office/officeart/2011/layout/TabList"/>
    <dgm:cxn modelId="{3FCDDF90-4E77-4305-9B1D-A5C3735DADCF}" srcId="{2852F13E-939A-4785-8C33-A1C1A3A57338}" destId="{E8726C6C-BCD2-4294-8CBF-A6423B5FF0E8}" srcOrd="1" destOrd="0" parTransId="{C2DD162C-A86D-4227-966F-FDBE47BD5FBE}" sibTransId="{0542B9D3-2D27-4974-AD90-5182EB4BC316}"/>
    <dgm:cxn modelId="{E8FD7934-4E2E-4EDC-AFD5-91D2485A524E}" srcId="{57489DA8-BB3A-481B-99B2-8D4320FE904A}" destId="{7AE4E9F2-FA3D-4196-A5D4-45DA33EE5333}" srcOrd="1" destOrd="0" parTransId="{0342C35D-E68E-41CE-ABFE-8F12AE6D0AEF}" sibTransId="{9B5FE854-C55E-4368-8EAA-79B634C65CF1}"/>
    <dgm:cxn modelId="{4DAEBDB5-A3A9-4E4F-A99D-491243703D46}" srcId="{57489DA8-BB3A-481B-99B2-8D4320FE904A}" destId="{12FBEA3C-1498-4642-96C0-84B9ACE0A8B1}" srcOrd="2" destOrd="0" parTransId="{79C42AED-8411-4DB5-95B4-D1CF1CCA17B7}" sibTransId="{6FD0E729-9064-499C-AFE0-FF457256C14F}"/>
    <dgm:cxn modelId="{347F5EF8-73EF-4521-BC42-0C5D3FFE6044}" type="presOf" srcId="{77824158-E58D-4A53-A4F2-A5DEF3D02C2B}" destId="{1294A8B3-7421-4E7E-8B7F-5BD0994D65A3}" srcOrd="0" destOrd="0" presId="urn:microsoft.com/office/officeart/2011/layout/TabList"/>
    <dgm:cxn modelId="{AA235F63-5E40-4AF5-BD0E-F2CD6E147D60}" type="presOf" srcId="{3439909F-5869-4ADA-967B-9A11B7C73BE1}" destId="{32EBE3C5-F326-4DD5-8792-7A61FCD9A602}" srcOrd="0" destOrd="0" presId="urn:microsoft.com/office/officeart/2011/layout/TabList"/>
    <dgm:cxn modelId="{094A338D-5A35-46C3-93DB-CB1E3C82D2B7}" type="presOf" srcId="{7AE4E9F2-FA3D-4196-A5D4-45DA33EE5333}" destId="{A2AEDE46-B318-4C85-B907-92DA40E8534E}" srcOrd="0" destOrd="0" presId="urn:microsoft.com/office/officeart/2011/layout/TabList"/>
    <dgm:cxn modelId="{EBF56DD8-9DE2-4C3A-8A21-35F1F5287AD6}" type="presOf" srcId="{A23206FB-586A-4AF6-B9AD-3A64B5F68FB6}" destId="{AB8827E9-3269-4C82-B6F5-3004811D9693}" srcOrd="0" destOrd="0" presId="urn:microsoft.com/office/officeart/2011/layout/TabList"/>
    <dgm:cxn modelId="{537C17F8-7296-48B7-81C5-C6581EDC2E69}" type="presOf" srcId="{2852F13E-939A-4785-8C33-A1C1A3A57338}" destId="{C2923B1F-549B-499C-993A-5007B36EABAA}" srcOrd="0" destOrd="0" presId="urn:microsoft.com/office/officeart/2011/layout/TabList"/>
    <dgm:cxn modelId="{E1274DAA-6950-4391-BA36-F47C1C9AB39C}" type="presOf" srcId="{1A308F2E-72F1-4325-B518-85AFB69247E9}" destId="{10CB9D1D-B7DC-42F0-95E6-DB4D765A8429}" srcOrd="0" destOrd="0" presId="urn:microsoft.com/office/officeart/2011/layout/TabList"/>
    <dgm:cxn modelId="{E6EE5285-49E7-4799-8795-C98422B9C2D8}" type="presOf" srcId="{12FBEA3C-1498-4642-96C0-84B9ACE0A8B1}" destId="{55229604-007D-47EE-A361-380212E2151D}" srcOrd="0" destOrd="0" presId="urn:microsoft.com/office/officeart/2011/layout/TabList"/>
    <dgm:cxn modelId="{54CCDF0F-512F-4227-9F30-426BDD1376A2}" type="presOf" srcId="{E8726C6C-BCD2-4294-8CBF-A6423B5FF0E8}" destId="{0B039DD9-2127-4FC9-A0E9-3F26E234E219}" srcOrd="0" destOrd="0" presId="urn:microsoft.com/office/officeart/2011/layout/TabList"/>
    <dgm:cxn modelId="{CE5C4644-DE46-4110-835D-A5380D7F1ED1}" srcId="{7AE4E9F2-FA3D-4196-A5D4-45DA33EE5333}" destId="{77824158-E58D-4A53-A4F2-A5DEF3D02C2B}" srcOrd="0" destOrd="0" parTransId="{406C5081-1B22-4B24-9C7F-B8863C11FE70}" sibTransId="{097EDB1D-7491-4D96-AA15-AAF91E1EDFDF}"/>
    <dgm:cxn modelId="{F8537FFD-6724-468F-BD63-A53E8F05CAF6}" type="presOf" srcId="{13F905E0-918D-4040-A708-FBA6E47F1FFE}" destId="{78686147-C38C-4B4B-86F6-4EA301A3D371}" srcOrd="0" destOrd="0" presId="urn:microsoft.com/office/officeart/2011/layout/TabList"/>
    <dgm:cxn modelId="{8624C828-CC6E-4239-BE6B-DFC1CC76DB9C}" srcId="{12FBEA3C-1498-4642-96C0-84B9ACE0A8B1}" destId="{13F905E0-918D-4040-A708-FBA6E47F1FFE}" srcOrd="0" destOrd="0" parTransId="{872D0DAF-2917-4ADD-A860-04606E50544A}" sibTransId="{64D3CEB1-63D3-447C-A8F5-2145B00199CA}"/>
    <dgm:cxn modelId="{ADB98FD5-DAA3-4B6C-8047-D505EB3D1BAF}" srcId="{3535560B-F08B-44FE-AECE-D9C3A86A7F36}" destId="{DC1544BA-0DC0-495C-B7A8-636FC624E901}" srcOrd="0" destOrd="0" parTransId="{AB9865FA-5102-4568-BC79-1B13B9D5DE70}" sibTransId="{965897FC-E744-4535-AFC6-2F6C5BAE3FFF}"/>
    <dgm:cxn modelId="{5BE2518E-703A-402B-9BF8-688170861670}" srcId="{3535560B-F08B-44FE-AECE-D9C3A86A7F36}" destId="{3439909F-5869-4ADA-967B-9A11B7C73BE1}" srcOrd="1" destOrd="0" parTransId="{B5DFACE8-FA04-4E01-9A71-B2DB2DFFE561}" sibTransId="{17F1903F-0A1E-4C37-AE57-4BCD25A7263A}"/>
    <dgm:cxn modelId="{64309EB5-1468-4C03-93E9-C79CA211EFC4}" type="presOf" srcId="{DC1544BA-0DC0-495C-B7A8-636FC624E901}" destId="{12B9DC0B-FD8F-42BC-9DF7-BDA276D53A1A}" srcOrd="0" destOrd="0" presId="urn:microsoft.com/office/officeart/2011/layout/TabList"/>
    <dgm:cxn modelId="{56D670C2-2370-4BBD-AB17-FD07BD462D68}" type="presParOf" srcId="{17EEB302-DC60-4F47-B756-F63118AD5DC5}" destId="{8247D3CF-4109-46E1-8826-D9DDCADD48BC}" srcOrd="0" destOrd="0" presId="urn:microsoft.com/office/officeart/2011/layout/TabList"/>
    <dgm:cxn modelId="{5C110FBB-B093-4306-A0A5-4E4632C30F2B}" type="presParOf" srcId="{8247D3CF-4109-46E1-8826-D9DDCADD48BC}" destId="{7C6A5ED2-C9FD-437A-9A1F-F6C943A29D72}" srcOrd="0" destOrd="0" presId="urn:microsoft.com/office/officeart/2011/layout/TabList"/>
    <dgm:cxn modelId="{BC6CB3F1-E34C-4772-8D6B-525E02E222AD}" type="presParOf" srcId="{8247D3CF-4109-46E1-8826-D9DDCADD48BC}" destId="{C2923B1F-549B-499C-993A-5007B36EABAA}" srcOrd="1" destOrd="0" presId="urn:microsoft.com/office/officeart/2011/layout/TabList"/>
    <dgm:cxn modelId="{2D5095F6-39C8-4395-B598-40CA515B5297}" type="presParOf" srcId="{8247D3CF-4109-46E1-8826-D9DDCADD48BC}" destId="{0FA5FF34-8752-4D0E-8B16-D5A5EA6D8E97}" srcOrd="2" destOrd="0" presId="urn:microsoft.com/office/officeart/2011/layout/TabList"/>
    <dgm:cxn modelId="{E5B33AF6-1A3B-416C-920F-C1477F984D3F}" type="presParOf" srcId="{17EEB302-DC60-4F47-B756-F63118AD5DC5}" destId="{0B039DD9-2127-4FC9-A0E9-3F26E234E219}" srcOrd="1" destOrd="0" presId="urn:microsoft.com/office/officeart/2011/layout/TabList"/>
    <dgm:cxn modelId="{24EAA1FF-ED19-4E37-8ABD-A51B7762D30A}" type="presParOf" srcId="{17EEB302-DC60-4F47-B756-F63118AD5DC5}" destId="{3598CE68-1601-4EDE-B6B2-90C7B73CACBF}" srcOrd="2" destOrd="0" presId="urn:microsoft.com/office/officeart/2011/layout/TabList"/>
    <dgm:cxn modelId="{2B0CA114-4DCE-4A73-9AA8-FF9135F1BE7C}" type="presParOf" srcId="{17EEB302-DC60-4F47-B756-F63118AD5DC5}" destId="{9F5EA389-D2E5-4762-94EA-A456850F711D}" srcOrd="3" destOrd="0" presId="urn:microsoft.com/office/officeart/2011/layout/TabList"/>
    <dgm:cxn modelId="{9C68B990-3645-4E54-90B7-8AC8A3BE9750}" type="presParOf" srcId="{9F5EA389-D2E5-4762-94EA-A456850F711D}" destId="{1294A8B3-7421-4E7E-8B7F-5BD0994D65A3}" srcOrd="0" destOrd="0" presId="urn:microsoft.com/office/officeart/2011/layout/TabList"/>
    <dgm:cxn modelId="{465E9758-49F9-420E-9878-D00D998EEE0B}" type="presParOf" srcId="{9F5EA389-D2E5-4762-94EA-A456850F711D}" destId="{A2AEDE46-B318-4C85-B907-92DA40E8534E}" srcOrd="1" destOrd="0" presId="urn:microsoft.com/office/officeart/2011/layout/TabList"/>
    <dgm:cxn modelId="{55F8DB49-24CA-47A8-A39D-1359406C3ACC}" type="presParOf" srcId="{9F5EA389-D2E5-4762-94EA-A456850F711D}" destId="{E3892243-D5FB-4F20-A73D-1F535D828BEA}" srcOrd="2" destOrd="0" presId="urn:microsoft.com/office/officeart/2011/layout/TabList"/>
    <dgm:cxn modelId="{AE42F4D3-CEF0-4C0F-9340-CDFBC3E3F44A}" type="presParOf" srcId="{17EEB302-DC60-4F47-B756-F63118AD5DC5}" destId="{10CB9D1D-B7DC-42F0-95E6-DB4D765A8429}" srcOrd="4" destOrd="0" presId="urn:microsoft.com/office/officeart/2011/layout/TabList"/>
    <dgm:cxn modelId="{39BE1BE9-E67E-4CC2-BFD8-2F0735AB2A45}" type="presParOf" srcId="{17EEB302-DC60-4F47-B756-F63118AD5DC5}" destId="{1ED35FD5-6A80-430C-9025-E7D9E983CCCF}" srcOrd="5" destOrd="0" presId="urn:microsoft.com/office/officeart/2011/layout/TabList"/>
    <dgm:cxn modelId="{86C538A3-3CE0-45F0-BBF1-3C3489896320}" type="presParOf" srcId="{17EEB302-DC60-4F47-B756-F63118AD5DC5}" destId="{151A8F8F-A509-4DD4-8A98-8351117D2C6D}" srcOrd="6" destOrd="0" presId="urn:microsoft.com/office/officeart/2011/layout/TabList"/>
    <dgm:cxn modelId="{0CA3A76C-AE39-4B04-BEAF-E0BBAA29AE28}" type="presParOf" srcId="{151A8F8F-A509-4DD4-8A98-8351117D2C6D}" destId="{78686147-C38C-4B4B-86F6-4EA301A3D371}" srcOrd="0" destOrd="0" presId="urn:microsoft.com/office/officeart/2011/layout/TabList"/>
    <dgm:cxn modelId="{304017D0-E8B1-4D77-871B-6E2983D8DF4B}" type="presParOf" srcId="{151A8F8F-A509-4DD4-8A98-8351117D2C6D}" destId="{55229604-007D-47EE-A361-380212E2151D}" srcOrd="1" destOrd="0" presId="urn:microsoft.com/office/officeart/2011/layout/TabList"/>
    <dgm:cxn modelId="{46CB682C-793C-4987-B992-CC65A3998F2A}" type="presParOf" srcId="{151A8F8F-A509-4DD4-8A98-8351117D2C6D}" destId="{B755CA3A-C079-479D-84BA-13F664FBE890}" srcOrd="2" destOrd="0" presId="urn:microsoft.com/office/officeart/2011/layout/TabList"/>
    <dgm:cxn modelId="{9FED079A-2C1A-4DDD-A914-EBA9E4212617}" type="presParOf" srcId="{17EEB302-DC60-4F47-B756-F63118AD5DC5}" destId="{AB8827E9-3269-4C82-B6F5-3004811D9693}" srcOrd="7" destOrd="0" presId="urn:microsoft.com/office/officeart/2011/layout/TabList"/>
    <dgm:cxn modelId="{C6C01B20-32D4-4773-BFC3-EAA1BBF093B0}" type="presParOf" srcId="{17EEB302-DC60-4F47-B756-F63118AD5DC5}" destId="{EAF20731-542A-40E0-91B8-8577309C341F}" srcOrd="8" destOrd="0" presId="urn:microsoft.com/office/officeart/2011/layout/TabList"/>
    <dgm:cxn modelId="{EBF171BF-FADD-49C0-B766-F3D3732794A1}" type="presParOf" srcId="{17EEB302-DC60-4F47-B756-F63118AD5DC5}" destId="{ED4AE110-2D87-4696-9F59-E1B474158D73}" srcOrd="9" destOrd="0" presId="urn:microsoft.com/office/officeart/2011/layout/TabList"/>
    <dgm:cxn modelId="{7675C71E-3A1A-4BDC-8C86-7781B8C76DD6}" type="presParOf" srcId="{ED4AE110-2D87-4696-9F59-E1B474158D73}" destId="{12B9DC0B-FD8F-42BC-9DF7-BDA276D53A1A}" srcOrd="0" destOrd="0" presId="urn:microsoft.com/office/officeart/2011/layout/TabList"/>
    <dgm:cxn modelId="{CA7867E5-97FE-4566-9182-08570EB7AE73}" type="presParOf" srcId="{ED4AE110-2D87-4696-9F59-E1B474158D73}" destId="{91F72DC7-F375-47D0-AC58-617D99D11068}" srcOrd="1" destOrd="0" presId="urn:microsoft.com/office/officeart/2011/layout/TabList"/>
    <dgm:cxn modelId="{D44FF4B7-B74B-4009-B6DE-3B5668D91824}" type="presParOf" srcId="{ED4AE110-2D87-4696-9F59-E1B474158D73}" destId="{698CF4B8-06D4-4A4A-B33B-F19FB051009A}" srcOrd="2" destOrd="0" presId="urn:microsoft.com/office/officeart/2011/layout/TabList"/>
    <dgm:cxn modelId="{EF5AF503-31C1-42EC-A3A0-BA2140531746}" type="presParOf" srcId="{17EEB302-DC60-4F47-B756-F63118AD5DC5}" destId="{32EBE3C5-F326-4DD5-8792-7A61FCD9A602}" srcOrd="10"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54CF3B-82A6-4E61-AB55-416A06B13E70}">
      <dsp:nvSpPr>
        <dsp:cNvPr id="0" name=""/>
        <dsp:cNvSpPr/>
      </dsp:nvSpPr>
      <dsp:spPr>
        <a:xfrm>
          <a:off x="5776" y="742972"/>
          <a:ext cx="2748809" cy="1893930"/>
        </a:xfrm>
        <a:prstGeom prst="round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8EEDB1-A8BF-43A2-8193-B9F307EB7820}">
      <dsp:nvSpPr>
        <dsp:cNvPr id="0" name=""/>
        <dsp:cNvSpPr/>
      </dsp:nvSpPr>
      <dsp:spPr>
        <a:xfrm>
          <a:off x="5776" y="2636902"/>
          <a:ext cx="2748809" cy="101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a:lnSpc>
              <a:spcPct val="90000"/>
            </a:lnSpc>
            <a:spcBef>
              <a:spcPct val="0"/>
            </a:spcBef>
            <a:spcAft>
              <a:spcPct val="35000"/>
            </a:spcAft>
          </a:pPr>
          <a:r>
            <a:rPr lang="en-US" sz="2800" kern="1200" dirty="0" smtClean="0"/>
            <a:t>Proliferation of data and applications</a:t>
          </a:r>
          <a:endParaRPr lang="en-US" sz="2800" kern="1200" dirty="0"/>
        </a:p>
      </dsp:txBody>
      <dsp:txXfrm>
        <a:off x="5776" y="2636902"/>
        <a:ext cx="2748809" cy="1019808"/>
      </dsp:txXfrm>
    </dsp:sp>
    <dsp:sp modelId="{8C9A2073-32C1-4394-B33F-E0641B6A1D49}">
      <dsp:nvSpPr>
        <dsp:cNvPr id="0" name=""/>
        <dsp:cNvSpPr/>
      </dsp:nvSpPr>
      <dsp:spPr>
        <a:xfrm>
          <a:off x="3029582" y="742972"/>
          <a:ext cx="2748809" cy="1893930"/>
        </a:xfrm>
        <a:prstGeom prst="round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12000" b="-1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821BFF-8B93-437C-BE22-C9433E51A0F7}">
      <dsp:nvSpPr>
        <dsp:cNvPr id="0" name=""/>
        <dsp:cNvSpPr/>
      </dsp:nvSpPr>
      <dsp:spPr>
        <a:xfrm>
          <a:off x="3029582" y="2636902"/>
          <a:ext cx="2748809" cy="101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a:lnSpc>
              <a:spcPct val="90000"/>
            </a:lnSpc>
            <a:spcBef>
              <a:spcPct val="0"/>
            </a:spcBef>
            <a:spcAft>
              <a:spcPct val="35000"/>
            </a:spcAft>
          </a:pPr>
          <a:r>
            <a:rPr lang="en-US" sz="2800" kern="1200" dirty="0" smtClean="0"/>
            <a:t>Privacy expectations/ regulations</a:t>
          </a:r>
          <a:endParaRPr lang="en-US" sz="2800" kern="1200" dirty="0"/>
        </a:p>
      </dsp:txBody>
      <dsp:txXfrm>
        <a:off x="3029582" y="2636902"/>
        <a:ext cx="2748809" cy="1019808"/>
      </dsp:txXfrm>
    </dsp:sp>
    <dsp:sp modelId="{6F29B567-F351-4E7F-9C8A-C46A4E672EF1}">
      <dsp:nvSpPr>
        <dsp:cNvPr id="0" name=""/>
        <dsp:cNvSpPr/>
      </dsp:nvSpPr>
      <dsp:spPr>
        <a:xfrm>
          <a:off x="6053389" y="742972"/>
          <a:ext cx="2748809" cy="1893930"/>
        </a:xfrm>
        <a:prstGeom prst="round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F5A48D-6CB2-433A-9F4A-12C5EB201CB0}">
      <dsp:nvSpPr>
        <dsp:cNvPr id="0" name=""/>
        <dsp:cNvSpPr/>
      </dsp:nvSpPr>
      <dsp:spPr>
        <a:xfrm>
          <a:off x="6053389" y="2636902"/>
          <a:ext cx="2748809" cy="101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a:lnSpc>
              <a:spcPct val="90000"/>
            </a:lnSpc>
            <a:spcBef>
              <a:spcPct val="0"/>
            </a:spcBef>
            <a:spcAft>
              <a:spcPct val="35000"/>
            </a:spcAft>
          </a:pPr>
          <a:r>
            <a:rPr lang="en-US" sz="2800" kern="1200" dirty="0" smtClean="0"/>
            <a:t>Cloud data mobility</a:t>
          </a:r>
          <a:endParaRPr lang="en-US" sz="2800" kern="1200" dirty="0"/>
        </a:p>
      </dsp:txBody>
      <dsp:txXfrm>
        <a:off x="6053389" y="2636902"/>
        <a:ext cx="2748809" cy="1019808"/>
      </dsp:txXfrm>
    </dsp:sp>
    <dsp:sp modelId="{655F24FB-6B9E-4983-ABE2-826B607D4448}">
      <dsp:nvSpPr>
        <dsp:cNvPr id="0" name=""/>
        <dsp:cNvSpPr/>
      </dsp:nvSpPr>
      <dsp:spPr>
        <a:xfrm>
          <a:off x="9077195" y="742972"/>
          <a:ext cx="2748809" cy="1893930"/>
        </a:xfrm>
        <a:prstGeom prst="round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3000" r="-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AF77DD-F765-4E24-970D-27FE6D8CF619}">
      <dsp:nvSpPr>
        <dsp:cNvPr id="0" name=""/>
        <dsp:cNvSpPr/>
      </dsp:nvSpPr>
      <dsp:spPr>
        <a:xfrm>
          <a:off x="9077195" y="2636902"/>
          <a:ext cx="2748809" cy="1019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a:lnSpc>
              <a:spcPct val="90000"/>
            </a:lnSpc>
            <a:spcBef>
              <a:spcPct val="0"/>
            </a:spcBef>
            <a:spcAft>
              <a:spcPct val="35000"/>
            </a:spcAft>
          </a:pPr>
          <a:r>
            <a:rPr lang="en-US" sz="2800" kern="1200" dirty="0" smtClean="0"/>
            <a:t>Fair and ethical use</a:t>
          </a:r>
          <a:endParaRPr lang="en-US" sz="2800" kern="1200" dirty="0"/>
        </a:p>
      </dsp:txBody>
      <dsp:txXfrm>
        <a:off x="9077195" y="2636902"/>
        <a:ext cx="2748809" cy="101980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02158-5669-4883-A75A-087BFCBA5DBE}">
      <dsp:nvSpPr>
        <dsp:cNvPr id="0" name=""/>
        <dsp:cNvSpPr/>
      </dsp:nvSpPr>
      <dsp:spPr>
        <a:xfrm>
          <a:off x="6072" y="3312"/>
          <a:ext cx="3381532" cy="6048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b="1" kern="1200" dirty="0" smtClean="0">
              <a:latin typeface="Arial" panose="020B0604020202020204" pitchFamily="34" charset="0"/>
              <a:cs typeface="Arial" panose="020B0604020202020204" pitchFamily="34" charset="0"/>
            </a:rPr>
            <a:t>Documents</a:t>
          </a:r>
          <a:endParaRPr lang="en-US" sz="2100" b="1" kern="1200" dirty="0">
            <a:latin typeface="Arial" panose="020B0604020202020204" pitchFamily="34" charset="0"/>
            <a:cs typeface="Arial" panose="020B0604020202020204" pitchFamily="34" charset="0"/>
          </a:endParaRPr>
        </a:p>
      </dsp:txBody>
      <dsp:txXfrm>
        <a:off x="6072" y="3312"/>
        <a:ext cx="3381532" cy="604800"/>
      </dsp:txXfrm>
    </dsp:sp>
    <dsp:sp modelId="{C20AD40B-453A-496E-A10D-EA945EEFA04C}">
      <dsp:nvSpPr>
        <dsp:cNvPr id="0" name=""/>
        <dsp:cNvSpPr/>
      </dsp:nvSpPr>
      <dsp:spPr>
        <a:xfrm>
          <a:off x="19243" y="608112"/>
          <a:ext cx="3355190" cy="403515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Charter / framework</a:t>
          </a:r>
          <a:endParaRPr lang="en-US" sz="2100" kern="1200" dirty="0">
            <a:latin typeface="Arial" panose="020B0604020202020204" pitchFamily="34" charset="0"/>
            <a:cs typeface="Arial" panose="020B0604020202020204" pitchFamily="34" charset="0"/>
          </a:endParaRPr>
        </a:p>
        <a:p>
          <a:pPr marL="457200" lvl="2"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Principles &amp; values</a:t>
          </a:r>
          <a:endParaRPr lang="en-US" sz="2100" kern="1200" dirty="0">
            <a:latin typeface="Arial" panose="020B0604020202020204" pitchFamily="34" charset="0"/>
            <a:cs typeface="Arial" panose="020B0604020202020204" pitchFamily="34" charset="0"/>
          </a:endParaRPr>
        </a:p>
        <a:p>
          <a:pPr marL="457200" lvl="2"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Purpose &amp; scope</a:t>
          </a:r>
          <a:endParaRPr lang="en-US" sz="2100" kern="1200" dirty="0">
            <a:latin typeface="Arial" panose="020B0604020202020204" pitchFamily="34" charset="0"/>
            <a:cs typeface="Arial" panose="020B0604020202020204" pitchFamily="34" charset="0"/>
          </a:endParaRPr>
        </a:p>
        <a:p>
          <a:pPr marL="457200" lvl="2"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Roles &amp; responsibilities</a:t>
          </a:r>
          <a:endParaRPr lang="en-US" sz="2100" kern="1200" dirty="0">
            <a:latin typeface="Arial" panose="020B0604020202020204" pitchFamily="34" charset="0"/>
            <a:cs typeface="Arial" panose="020B0604020202020204" pitchFamily="34" charset="0"/>
          </a:endParaRPr>
        </a:p>
        <a:p>
          <a:pPr marL="457200" lvl="2"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Written &amp; published policies</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Data dictionaries</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Communication strategies</a:t>
          </a:r>
          <a:endParaRPr lang="en-US" sz="2100" kern="1200" dirty="0">
            <a:latin typeface="Arial" panose="020B0604020202020204" pitchFamily="34" charset="0"/>
            <a:cs typeface="Arial" panose="020B0604020202020204" pitchFamily="34" charset="0"/>
          </a:endParaRPr>
        </a:p>
      </dsp:txBody>
      <dsp:txXfrm>
        <a:off x="19243" y="608112"/>
        <a:ext cx="3355190" cy="4035150"/>
      </dsp:txXfrm>
    </dsp:sp>
    <dsp:sp modelId="{52AD051F-398F-41DC-9C90-1BE055D3D550}">
      <dsp:nvSpPr>
        <dsp:cNvPr id="0" name=""/>
        <dsp:cNvSpPr/>
      </dsp:nvSpPr>
      <dsp:spPr>
        <a:xfrm>
          <a:off x="3861018" y="3312"/>
          <a:ext cx="3538739" cy="6048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b="1" kern="1200" dirty="0" smtClean="0">
              <a:latin typeface="Arial" panose="020B0604020202020204" pitchFamily="34" charset="0"/>
              <a:cs typeface="Arial" panose="020B0604020202020204" pitchFamily="34" charset="0"/>
            </a:rPr>
            <a:t>Groups</a:t>
          </a:r>
          <a:endParaRPr lang="en-US" sz="2100" b="1" kern="1200" dirty="0">
            <a:latin typeface="Arial" panose="020B0604020202020204" pitchFamily="34" charset="0"/>
            <a:cs typeface="Arial" panose="020B0604020202020204" pitchFamily="34" charset="0"/>
          </a:endParaRPr>
        </a:p>
      </dsp:txBody>
      <dsp:txXfrm>
        <a:off x="3861018" y="3312"/>
        <a:ext cx="3538739" cy="604800"/>
      </dsp:txXfrm>
    </dsp:sp>
    <dsp:sp modelId="{89FD17A1-CDFF-4459-9BDE-5318444DE2F5}">
      <dsp:nvSpPr>
        <dsp:cNvPr id="0" name=""/>
        <dsp:cNvSpPr/>
      </dsp:nvSpPr>
      <dsp:spPr>
        <a:xfrm>
          <a:off x="3863419" y="608112"/>
          <a:ext cx="3533937" cy="403515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Senior leadership [buy-in]</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Policy council</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Data steward council(s)</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Information security council/program</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Positions/office to support DG</a:t>
          </a:r>
          <a:endParaRPr lang="en-US" sz="2100" kern="1200" dirty="0">
            <a:latin typeface="Arial" panose="020B0604020202020204" pitchFamily="34" charset="0"/>
            <a:cs typeface="Arial" panose="020B0604020202020204" pitchFamily="34" charset="0"/>
          </a:endParaRPr>
        </a:p>
      </dsp:txBody>
      <dsp:txXfrm>
        <a:off x="3863419" y="608112"/>
        <a:ext cx="3533937" cy="4035150"/>
      </dsp:txXfrm>
    </dsp:sp>
    <dsp:sp modelId="{F2B5DC8A-A487-4754-967A-8637F5F9E9FB}">
      <dsp:nvSpPr>
        <dsp:cNvPr id="0" name=""/>
        <dsp:cNvSpPr/>
      </dsp:nvSpPr>
      <dsp:spPr>
        <a:xfrm>
          <a:off x="7873172" y="3312"/>
          <a:ext cx="3381532" cy="6048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b="1" kern="1200" dirty="0" smtClean="0">
              <a:latin typeface="Arial" panose="020B0604020202020204" pitchFamily="34" charset="0"/>
              <a:cs typeface="Arial" panose="020B0604020202020204" pitchFamily="34" charset="0"/>
            </a:rPr>
            <a:t>Individual roles</a:t>
          </a:r>
          <a:endParaRPr lang="en-US" sz="2100" b="1" kern="1200" dirty="0">
            <a:latin typeface="Arial" panose="020B0604020202020204" pitchFamily="34" charset="0"/>
            <a:cs typeface="Arial" panose="020B0604020202020204" pitchFamily="34" charset="0"/>
          </a:endParaRPr>
        </a:p>
      </dsp:txBody>
      <dsp:txXfrm>
        <a:off x="7873172" y="3312"/>
        <a:ext cx="3381532" cy="604800"/>
      </dsp:txXfrm>
    </dsp:sp>
    <dsp:sp modelId="{66022ED1-C60E-4AA9-AFAD-C51492A7561E}">
      <dsp:nvSpPr>
        <dsp:cNvPr id="0" name=""/>
        <dsp:cNvSpPr/>
      </dsp:nvSpPr>
      <dsp:spPr>
        <a:xfrm>
          <a:off x="7873172" y="608112"/>
          <a:ext cx="3381532" cy="403515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Data stewards</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Data custodians/ caretakers</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Data users</a:t>
          </a:r>
          <a:endParaRPr lang="en-US" sz="2100" kern="1200" dirty="0">
            <a:latin typeface="Arial" panose="020B0604020202020204" pitchFamily="34" charset="0"/>
            <a:cs typeface="Arial" panose="020B0604020202020204" pitchFamily="34" charset="0"/>
          </a:endParaRPr>
        </a:p>
      </dsp:txBody>
      <dsp:txXfrm>
        <a:off x="7873172" y="608112"/>
        <a:ext cx="3381532" cy="40351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584F2-9955-4A4E-83F6-B91E6A8DDC95}">
      <dsp:nvSpPr>
        <dsp:cNvPr id="0" name=""/>
        <dsp:cNvSpPr/>
      </dsp:nvSpPr>
      <dsp:spPr>
        <a:xfrm>
          <a:off x="0" y="0"/>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13EA42-87C6-46E3-999B-59760AF15F06}">
      <dsp:nvSpPr>
        <dsp:cNvPr id="0" name=""/>
        <dsp:cNvSpPr/>
      </dsp:nvSpPr>
      <dsp:spPr>
        <a:xfrm>
          <a:off x="0" y="0"/>
          <a:ext cx="2103120" cy="2175669"/>
        </a:xfrm>
        <a:prstGeom prst="rect">
          <a:avLst/>
        </a:prstGeom>
        <a:solidFill>
          <a:schemeClr val="accent5">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smtClean="0"/>
            <a:t>Committees</a:t>
          </a:r>
          <a:endParaRPr lang="en-US" sz="2700" kern="1200" dirty="0"/>
        </a:p>
      </dsp:txBody>
      <dsp:txXfrm>
        <a:off x="0" y="0"/>
        <a:ext cx="2103120" cy="2175669"/>
      </dsp:txXfrm>
    </dsp:sp>
    <dsp:sp modelId="{3BA9037D-9C55-4008-AEFA-40C1B238240D}">
      <dsp:nvSpPr>
        <dsp:cNvPr id="0" name=""/>
        <dsp:cNvSpPr/>
      </dsp:nvSpPr>
      <dsp:spPr>
        <a:xfrm>
          <a:off x="2260854" y="25575"/>
          <a:ext cx="8254746" cy="511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Executive/Steering – Senior officials focused on holistic goals of institution</a:t>
          </a:r>
          <a:endParaRPr lang="en-US" sz="1700" kern="1200" dirty="0"/>
        </a:p>
      </dsp:txBody>
      <dsp:txXfrm>
        <a:off x="2260854" y="25575"/>
        <a:ext cx="8254746" cy="511515"/>
      </dsp:txXfrm>
    </dsp:sp>
    <dsp:sp modelId="{DE025841-C296-4803-8D22-A5327B2D8C78}">
      <dsp:nvSpPr>
        <dsp:cNvPr id="0" name=""/>
        <dsp:cNvSpPr/>
      </dsp:nvSpPr>
      <dsp:spPr>
        <a:xfrm>
          <a:off x="2103120" y="537091"/>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496E82-EBAA-40C2-9976-FEE5B6980439}">
      <dsp:nvSpPr>
        <dsp:cNvPr id="0" name=""/>
        <dsp:cNvSpPr/>
      </dsp:nvSpPr>
      <dsp:spPr>
        <a:xfrm>
          <a:off x="2260854" y="562667"/>
          <a:ext cx="8254746" cy="511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Data Strategy – Occasionally separate from above focused on better data use</a:t>
          </a:r>
          <a:endParaRPr lang="en-US" sz="1700" kern="1200" dirty="0"/>
        </a:p>
      </dsp:txBody>
      <dsp:txXfrm>
        <a:off x="2260854" y="562667"/>
        <a:ext cx="8254746" cy="511515"/>
      </dsp:txXfrm>
    </dsp:sp>
    <dsp:sp modelId="{6E28A827-5B47-4D8A-9A59-C9974966561D}">
      <dsp:nvSpPr>
        <dsp:cNvPr id="0" name=""/>
        <dsp:cNvSpPr/>
      </dsp:nvSpPr>
      <dsp:spPr>
        <a:xfrm>
          <a:off x="2103120" y="1074183"/>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A4E5CF-BF08-4847-A9E8-5D4E7A46FAAE}">
      <dsp:nvSpPr>
        <dsp:cNvPr id="0" name=""/>
        <dsp:cNvSpPr/>
      </dsp:nvSpPr>
      <dsp:spPr>
        <a:xfrm>
          <a:off x="2260854" y="1099759"/>
          <a:ext cx="8254746" cy="511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Operational Governance – Responsible for executing policies and procedures</a:t>
          </a:r>
          <a:endParaRPr lang="en-US" sz="1700" kern="1200" dirty="0"/>
        </a:p>
      </dsp:txBody>
      <dsp:txXfrm>
        <a:off x="2260854" y="1099759"/>
        <a:ext cx="8254746" cy="511515"/>
      </dsp:txXfrm>
    </dsp:sp>
    <dsp:sp modelId="{A740E281-82B1-447F-948B-17993B09013C}">
      <dsp:nvSpPr>
        <dsp:cNvPr id="0" name=""/>
        <dsp:cNvSpPr/>
      </dsp:nvSpPr>
      <dsp:spPr>
        <a:xfrm>
          <a:off x="2103120" y="1611275"/>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738A3E-B54C-48D8-8E5F-AC3DE1FA6DAF}">
      <dsp:nvSpPr>
        <dsp:cNvPr id="0" name=""/>
        <dsp:cNvSpPr/>
      </dsp:nvSpPr>
      <dsp:spPr>
        <a:xfrm>
          <a:off x="2260854" y="1636850"/>
          <a:ext cx="8254746" cy="511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Data Standards – Maintains data elements and monitors quality and delivery</a:t>
          </a:r>
          <a:endParaRPr lang="en-US" sz="1700" kern="1200" dirty="0"/>
        </a:p>
      </dsp:txBody>
      <dsp:txXfrm>
        <a:off x="2260854" y="1636850"/>
        <a:ext cx="8254746" cy="511515"/>
      </dsp:txXfrm>
    </dsp:sp>
    <dsp:sp modelId="{17BA1CAE-FA31-4687-BED4-0967F1BD16E6}">
      <dsp:nvSpPr>
        <dsp:cNvPr id="0" name=""/>
        <dsp:cNvSpPr/>
      </dsp:nvSpPr>
      <dsp:spPr>
        <a:xfrm>
          <a:off x="2103120" y="2148366"/>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B3AE99-EF39-4A30-87DA-A887E50F5BF6}">
      <dsp:nvSpPr>
        <dsp:cNvPr id="0" name=""/>
        <dsp:cNvSpPr/>
      </dsp:nvSpPr>
      <dsp:spPr>
        <a:xfrm>
          <a:off x="0" y="2175669"/>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AB2CD7-8D9C-4E0C-8FF1-AC7A4016F68B}">
      <dsp:nvSpPr>
        <dsp:cNvPr id="0" name=""/>
        <dsp:cNvSpPr/>
      </dsp:nvSpPr>
      <dsp:spPr>
        <a:xfrm>
          <a:off x="0" y="2175669"/>
          <a:ext cx="2103120" cy="2175669"/>
        </a:xfrm>
        <a:prstGeom prst="rect">
          <a:avLst/>
        </a:prstGeom>
        <a:solidFill>
          <a:schemeClr val="accent5">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smtClean="0"/>
            <a:t>Roles</a:t>
          </a:r>
          <a:endParaRPr lang="en-US" sz="2700" kern="1200" dirty="0"/>
        </a:p>
      </dsp:txBody>
      <dsp:txXfrm>
        <a:off x="0" y="2175669"/>
        <a:ext cx="2103120" cy="2175669"/>
      </dsp:txXfrm>
    </dsp:sp>
    <dsp:sp modelId="{4AC5B20F-8D85-4F11-B299-5B77D994746B}">
      <dsp:nvSpPr>
        <dsp:cNvPr id="0" name=""/>
        <dsp:cNvSpPr/>
      </dsp:nvSpPr>
      <dsp:spPr>
        <a:xfrm>
          <a:off x="2260854" y="2196172"/>
          <a:ext cx="8254746" cy="41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Chief Data Officer (CDO) – Often overseas the execution of institutional goals</a:t>
          </a:r>
          <a:endParaRPr lang="en-US" sz="1700" kern="1200" dirty="0"/>
        </a:p>
      </dsp:txBody>
      <dsp:txXfrm>
        <a:off x="2260854" y="2196172"/>
        <a:ext cx="8254746" cy="410062"/>
      </dsp:txXfrm>
    </dsp:sp>
    <dsp:sp modelId="{E513A9E0-2B46-4E39-9391-83B90547D633}">
      <dsp:nvSpPr>
        <dsp:cNvPr id="0" name=""/>
        <dsp:cNvSpPr/>
      </dsp:nvSpPr>
      <dsp:spPr>
        <a:xfrm>
          <a:off x="2103120" y="2606234"/>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BE48599-E3EA-47FC-B4C4-1C3833D2FE86}">
      <dsp:nvSpPr>
        <dsp:cNvPr id="0" name=""/>
        <dsp:cNvSpPr/>
      </dsp:nvSpPr>
      <dsp:spPr>
        <a:xfrm>
          <a:off x="2260854" y="2626737"/>
          <a:ext cx="8254746" cy="41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Data Trustees – Subject matter owners responsible for data integrity and clarity</a:t>
          </a:r>
          <a:endParaRPr lang="en-US" sz="1700" kern="1200" dirty="0"/>
        </a:p>
      </dsp:txBody>
      <dsp:txXfrm>
        <a:off x="2260854" y="2626737"/>
        <a:ext cx="8254746" cy="410062"/>
      </dsp:txXfrm>
    </dsp:sp>
    <dsp:sp modelId="{7F98E1DD-712F-49AB-828D-4BE47C96F5AA}">
      <dsp:nvSpPr>
        <dsp:cNvPr id="0" name=""/>
        <dsp:cNvSpPr/>
      </dsp:nvSpPr>
      <dsp:spPr>
        <a:xfrm>
          <a:off x="2103120" y="3036800"/>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229AC5-C7C5-4098-A9CD-8A90CB033095}">
      <dsp:nvSpPr>
        <dsp:cNvPr id="0" name=""/>
        <dsp:cNvSpPr/>
      </dsp:nvSpPr>
      <dsp:spPr>
        <a:xfrm>
          <a:off x="2260854" y="3057303"/>
          <a:ext cx="8254746" cy="41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Data Stewards – Responsible for assigning access and assuring standards met</a:t>
          </a:r>
          <a:endParaRPr lang="en-US" sz="1700" kern="1200" dirty="0"/>
        </a:p>
      </dsp:txBody>
      <dsp:txXfrm>
        <a:off x="2260854" y="3057303"/>
        <a:ext cx="8254746" cy="410062"/>
      </dsp:txXfrm>
    </dsp:sp>
    <dsp:sp modelId="{486C6B00-2356-4551-8BA9-137C0E2F47B1}">
      <dsp:nvSpPr>
        <dsp:cNvPr id="0" name=""/>
        <dsp:cNvSpPr/>
      </dsp:nvSpPr>
      <dsp:spPr>
        <a:xfrm>
          <a:off x="2103120" y="3467366"/>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2C0456-E84C-4A26-B2B8-B0499B382EA9}">
      <dsp:nvSpPr>
        <dsp:cNvPr id="0" name=""/>
        <dsp:cNvSpPr/>
      </dsp:nvSpPr>
      <dsp:spPr>
        <a:xfrm>
          <a:off x="2260854" y="3487869"/>
          <a:ext cx="8254746" cy="41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Data Custodians – Usually IT maintaining security, backups, recovery, availability</a:t>
          </a:r>
          <a:endParaRPr lang="en-US" sz="1700" kern="1200" dirty="0"/>
        </a:p>
      </dsp:txBody>
      <dsp:txXfrm>
        <a:off x="2260854" y="3487869"/>
        <a:ext cx="8254746" cy="410062"/>
      </dsp:txXfrm>
    </dsp:sp>
    <dsp:sp modelId="{A370C2CE-66FA-4E9B-8A7A-E44E2E9EFF4F}">
      <dsp:nvSpPr>
        <dsp:cNvPr id="0" name=""/>
        <dsp:cNvSpPr/>
      </dsp:nvSpPr>
      <dsp:spPr>
        <a:xfrm>
          <a:off x="2103120" y="3897931"/>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31630E-8D86-4588-8EAC-D5C6432CA813}">
      <dsp:nvSpPr>
        <dsp:cNvPr id="0" name=""/>
        <dsp:cNvSpPr/>
      </dsp:nvSpPr>
      <dsp:spPr>
        <a:xfrm>
          <a:off x="2260854" y="3918435"/>
          <a:ext cx="8254746" cy="41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Data Consumers – Functional staff who interact with data and report on data</a:t>
          </a:r>
          <a:endParaRPr lang="en-US" sz="1700" kern="1200" dirty="0"/>
        </a:p>
      </dsp:txBody>
      <dsp:txXfrm>
        <a:off x="2260854" y="3918435"/>
        <a:ext cx="8254746" cy="410062"/>
      </dsp:txXfrm>
    </dsp:sp>
    <dsp:sp modelId="{00F8E230-60DD-4B8D-8FBE-9C28B6F4CC68}">
      <dsp:nvSpPr>
        <dsp:cNvPr id="0" name=""/>
        <dsp:cNvSpPr/>
      </dsp:nvSpPr>
      <dsp:spPr>
        <a:xfrm>
          <a:off x="2103120" y="4328497"/>
          <a:ext cx="8412480"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0FF7E0-1BFB-47F6-9C05-4F8ED316372A}">
      <dsp:nvSpPr>
        <dsp:cNvPr id="0" name=""/>
        <dsp:cNvSpPr/>
      </dsp:nvSpPr>
      <dsp:spPr>
        <a:xfrm>
          <a:off x="8600" y="97005"/>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Create a data governance imperative</a:t>
          </a:r>
          <a:endParaRPr lang="en-US" sz="2200" kern="1200" dirty="0"/>
        </a:p>
      </dsp:txBody>
      <dsp:txXfrm>
        <a:off x="8600" y="97005"/>
        <a:ext cx="2441488" cy="1464892"/>
      </dsp:txXfrm>
    </dsp:sp>
    <dsp:sp modelId="{6A42B609-60DC-4D05-BFA8-079F3AF06145}">
      <dsp:nvSpPr>
        <dsp:cNvPr id="0" name=""/>
        <dsp:cNvSpPr/>
      </dsp:nvSpPr>
      <dsp:spPr>
        <a:xfrm>
          <a:off x="2694237" y="97005"/>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Promote a data-engaged campus</a:t>
          </a:r>
          <a:endParaRPr lang="en-US" sz="2200" kern="1200" dirty="0"/>
        </a:p>
      </dsp:txBody>
      <dsp:txXfrm>
        <a:off x="2694237" y="97005"/>
        <a:ext cx="2441488" cy="1464892"/>
      </dsp:txXfrm>
    </dsp:sp>
    <dsp:sp modelId="{E359BB96-9CD2-4537-B755-4F5E9A33C4BE}">
      <dsp:nvSpPr>
        <dsp:cNvPr id="0" name=""/>
        <dsp:cNvSpPr/>
      </dsp:nvSpPr>
      <dsp:spPr>
        <a:xfrm>
          <a:off x="5379874" y="97005"/>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Create and update policies</a:t>
          </a:r>
          <a:endParaRPr lang="en-US" sz="2200" kern="1200" dirty="0"/>
        </a:p>
      </dsp:txBody>
      <dsp:txXfrm>
        <a:off x="5379874" y="97005"/>
        <a:ext cx="2441488" cy="1464892"/>
      </dsp:txXfrm>
    </dsp:sp>
    <dsp:sp modelId="{ABBB4E21-F5FC-4869-8626-749E69A5AF03}">
      <dsp:nvSpPr>
        <dsp:cNvPr id="0" name=""/>
        <dsp:cNvSpPr/>
      </dsp:nvSpPr>
      <dsp:spPr>
        <a:xfrm>
          <a:off x="8065511" y="97005"/>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Create access control mechanisms</a:t>
          </a:r>
          <a:endParaRPr lang="en-US" sz="2200" kern="1200" dirty="0"/>
        </a:p>
      </dsp:txBody>
      <dsp:txXfrm>
        <a:off x="8065511" y="97005"/>
        <a:ext cx="2441488" cy="1464892"/>
      </dsp:txXfrm>
    </dsp:sp>
    <dsp:sp modelId="{727A99BD-57FD-4FB0-B5D5-5B5BE166DE11}">
      <dsp:nvSpPr>
        <dsp:cNvPr id="0" name=""/>
        <dsp:cNvSpPr/>
      </dsp:nvSpPr>
      <dsp:spPr>
        <a:xfrm>
          <a:off x="8600" y="1806047"/>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Manage conflict resolution</a:t>
          </a:r>
          <a:endParaRPr lang="en-US" sz="2200" kern="1200" dirty="0"/>
        </a:p>
      </dsp:txBody>
      <dsp:txXfrm>
        <a:off x="8600" y="1806047"/>
        <a:ext cx="2441488" cy="1464892"/>
      </dsp:txXfrm>
    </dsp:sp>
    <dsp:sp modelId="{6D72B584-E0D1-44CD-9A64-7C3DA63E35A4}">
      <dsp:nvSpPr>
        <dsp:cNvPr id="0" name=""/>
        <dsp:cNvSpPr/>
      </dsp:nvSpPr>
      <dsp:spPr>
        <a:xfrm>
          <a:off x="2694237" y="1806047"/>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Promote shared data management</a:t>
          </a:r>
          <a:endParaRPr lang="en-US" sz="2200" kern="1200" dirty="0"/>
        </a:p>
      </dsp:txBody>
      <dsp:txXfrm>
        <a:off x="2694237" y="1806047"/>
        <a:ext cx="2441488" cy="1464892"/>
      </dsp:txXfrm>
    </dsp:sp>
    <dsp:sp modelId="{BC070283-993B-42D0-B09B-A41B479BED2D}">
      <dsp:nvSpPr>
        <dsp:cNvPr id="0" name=""/>
        <dsp:cNvSpPr/>
      </dsp:nvSpPr>
      <dsp:spPr>
        <a:xfrm>
          <a:off x="5379874" y="1806047"/>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Authorize data movement and storage</a:t>
          </a:r>
          <a:endParaRPr lang="en-US" sz="2200" kern="1200" dirty="0"/>
        </a:p>
      </dsp:txBody>
      <dsp:txXfrm>
        <a:off x="5379874" y="1806047"/>
        <a:ext cx="2441488" cy="1464892"/>
      </dsp:txXfrm>
    </dsp:sp>
    <dsp:sp modelId="{FBB2D168-0150-4B9B-B4E4-AB4A18E9286C}">
      <dsp:nvSpPr>
        <dsp:cNvPr id="0" name=""/>
        <dsp:cNvSpPr/>
      </dsp:nvSpPr>
      <dsp:spPr>
        <a:xfrm>
          <a:off x="8065511" y="1806047"/>
          <a:ext cx="2441488" cy="1464892"/>
        </a:xfrm>
        <a:prstGeom prst="rect">
          <a:avLst/>
        </a:prstGeom>
        <a:solidFill>
          <a:srgbClr val="99000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Reinforce reporting controls</a:t>
          </a:r>
          <a:endParaRPr lang="en-US" sz="2200" kern="1200" dirty="0"/>
        </a:p>
      </dsp:txBody>
      <dsp:txXfrm>
        <a:off x="8065511" y="1806047"/>
        <a:ext cx="2441488" cy="1464892"/>
      </dsp:txXfrm>
    </dsp:sp>
    <dsp:sp modelId="{458FADF9-6F51-45E8-96C7-ABCC95EEBEF7}">
      <dsp:nvSpPr>
        <dsp:cNvPr id="0" name=""/>
        <dsp:cNvSpPr/>
      </dsp:nvSpPr>
      <dsp:spPr>
        <a:xfrm>
          <a:off x="0" y="3438167"/>
          <a:ext cx="5168166" cy="739243"/>
        </a:xfrm>
        <a:prstGeom prst="rect">
          <a:avLst/>
        </a:prstGeom>
        <a:solidFill>
          <a:srgbClr val="FF8F8F"/>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Define and arbitrate fair and ethical use</a:t>
          </a:r>
          <a:endParaRPr lang="en-US" sz="2200" kern="1200" dirty="0"/>
        </a:p>
      </dsp:txBody>
      <dsp:txXfrm>
        <a:off x="0" y="3438167"/>
        <a:ext cx="5168166" cy="739243"/>
      </dsp:txXfrm>
    </dsp:sp>
    <dsp:sp modelId="{6BCDA991-B423-484A-9EAC-8FCF904ACE54}">
      <dsp:nvSpPr>
        <dsp:cNvPr id="0" name=""/>
        <dsp:cNvSpPr/>
      </dsp:nvSpPr>
      <dsp:spPr>
        <a:xfrm>
          <a:off x="5414616" y="3447088"/>
          <a:ext cx="5100976" cy="725825"/>
        </a:xfrm>
        <a:prstGeom prst="rect">
          <a:avLst/>
        </a:prstGeom>
        <a:solidFill>
          <a:srgbClr val="FF8F8F"/>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Evaluate and assess effectiveness</a:t>
          </a:r>
          <a:endParaRPr lang="en-US" sz="2200" kern="1200" dirty="0"/>
        </a:p>
      </dsp:txBody>
      <dsp:txXfrm>
        <a:off x="5414616" y="3447088"/>
        <a:ext cx="5100976" cy="7258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90795-581C-4EED-9510-29E6D64AEEDA}">
      <dsp:nvSpPr>
        <dsp:cNvPr id="0" name=""/>
        <dsp:cNvSpPr/>
      </dsp:nvSpPr>
      <dsp:spPr>
        <a:xfrm>
          <a:off x="-5123828" y="-785221"/>
          <a:ext cx="6104286" cy="6104286"/>
        </a:xfrm>
        <a:prstGeom prst="blockArc">
          <a:avLst>
            <a:gd name="adj1" fmla="val 18900000"/>
            <a:gd name="adj2" fmla="val 2700000"/>
            <a:gd name="adj3" fmla="val 354"/>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F2E035-52DC-4052-8DAA-345F73784673}">
      <dsp:nvSpPr>
        <dsp:cNvPr id="0" name=""/>
        <dsp:cNvSpPr/>
      </dsp:nvSpPr>
      <dsp:spPr>
        <a:xfrm>
          <a:off x="318049" y="206108"/>
          <a:ext cx="10862651"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Oversee management of selected data assets</a:t>
          </a:r>
          <a:endParaRPr lang="en-US" sz="2400" kern="1200" dirty="0"/>
        </a:p>
      </dsp:txBody>
      <dsp:txXfrm>
        <a:off x="318049" y="206108"/>
        <a:ext cx="10862651" cy="412035"/>
      </dsp:txXfrm>
    </dsp:sp>
    <dsp:sp modelId="{C8A3889B-71E2-4D2E-BEFB-3833B94954AD}">
      <dsp:nvSpPr>
        <dsp:cNvPr id="0" name=""/>
        <dsp:cNvSpPr/>
      </dsp:nvSpPr>
      <dsp:spPr>
        <a:xfrm>
          <a:off x="60526" y="154604"/>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00C559-1830-49B9-B0F9-382469DFF1D7}">
      <dsp:nvSpPr>
        <dsp:cNvPr id="0" name=""/>
        <dsp:cNvSpPr/>
      </dsp:nvSpPr>
      <dsp:spPr>
        <a:xfrm>
          <a:off x="691184" y="824524"/>
          <a:ext cx="10489515"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Participate in data governance and carry out decisions</a:t>
          </a:r>
        </a:p>
      </dsp:txBody>
      <dsp:txXfrm>
        <a:off x="691184" y="824524"/>
        <a:ext cx="10489515" cy="412035"/>
      </dsp:txXfrm>
    </dsp:sp>
    <dsp:sp modelId="{8517AC3D-50D3-43D2-AD02-531FB1D0C637}">
      <dsp:nvSpPr>
        <dsp:cNvPr id="0" name=""/>
        <dsp:cNvSpPr/>
      </dsp:nvSpPr>
      <dsp:spPr>
        <a:xfrm>
          <a:off x="433662" y="773020"/>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98A25C-DE92-4435-9499-A58F0796F39D}">
      <dsp:nvSpPr>
        <dsp:cNvPr id="0" name=""/>
        <dsp:cNvSpPr/>
      </dsp:nvSpPr>
      <dsp:spPr>
        <a:xfrm>
          <a:off x="895660" y="1442487"/>
          <a:ext cx="10285039"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Assist in creation and maintenance of data dictionaries, metadata</a:t>
          </a:r>
        </a:p>
      </dsp:txBody>
      <dsp:txXfrm>
        <a:off x="895660" y="1442487"/>
        <a:ext cx="10285039" cy="412035"/>
      </dsp:txXfrm>
    </dsp:sp>
    <dsp:sp modelId="{A90B3384-5B13-48B3-82E5-F19CC4E7EB06}">
      <dsp:nvSpPr>
        <dsp:cNvPr id="0" name=""/>
        <dsp:cNvSpPr/>
      </dsp:nvSpPr>
      <dsp:spPr>
        <a:xfrm>
          <a:off x="638138" y="1390983"/>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7D8210-F6AE-48B9-8C22-582DE42B8DB0}">
      <dsp:nvSpPr>
        <dsp:cNvPr id="0" name=""/>
        <dsp:cNvSpPr/>
      </dsp:nvSpPr>
      <dsp:spPr>
        <a:xfrm>
          <a:off x="960948" y="2060904"/>
          <a:ext cx="10219751"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Document rules, standards, procedures, and changes</a:t>
          </a:r>
        </a:p>
      </dsp:txBody>
      <dsp:txXfrm>
        <a:off x="960948" y="2060904"/>
        <a:ext cx="10219751" cy="412035"/>
      </dsp:txXfrm>
    </dsp:sp>
    <dsp:sp modelId="{93F444F0-AC59-43DA-9E6A-E93420948E8E}">
      <dsp:nvSpPr>
        <dsp:cNvPr id="0" name=""/>
        <dsp:cNvSpPr/>
      </dsp:nvSpPr>
      <dsp:spPr>
        <a:xfrm>
          <a:off x="703425" y="2009399"/>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19D65EE-5701-41FA-BB95-774D72553E15}">
      <dsp:nvSpPr>
        <dsp:cNvPr id="0" name=""/>
        <dsp:cNvSpPr/>
      </dsp:nvSpPr>
      <dsp:spPr>
        <a:xfrm>
          <a:off x="895660" y="2679320"/>
          <a:ext cx="10285039"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Ensure data quality and manage specific issues</a:t>
          </a:r>
        </a:p>
      </dsp:txBody>
      <dsp:txXfrm>
        <a:off x="895660" y="2679320"/>
        <a:ext cx="10285039" cy="412035"/>
      </dsp:txXfrm>
    </dsp:sp>
    <dsp:sp modelId="{F2A506C3-80E5-4C45-B82B-37259A88FA27}">
      <dsp:nvSpPr>
        <dsp:cNvPr id="0" name=""/>
        <dsp:cNvSpPr/>
      </dsp:nvSpPr>
      <dsp:spPr>
        <a:xfrm>
          <a:off x="638138" y="2627815"/>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A7B7DDF-DB5D-4E5F-8E1F-DE0F428B192E}">
      <dsp:nvSpPr>
        <dsp:cNvPr id="0" name=""/>
        <dsp:cNvSpPr/>
      </dsp:nvSpPr>
      <dsp:spPr>
        <a:xfrm>
          <a:off x="691184" y="3297283"/>
          <a:ext cx="10489515"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Communicate appropriate use and changes</a:t>
          </a:r>
        </a:p>
      </dsp:txBody>
      <dsp:txXfrm>
        <a:off x="691184" y="3297283"/>
        <a:ext cx="10489515" cy="412035"/>
      </dsp:txXfrm>
    </dsp:sp>
    <dsp:sp modelId="{8804A394-A710-4D03-87D1-A97236467D30}">
      <dsp:nvSpPr>
        <dsp:cNvPr id="0" name=""/>
        <dsp:cNvSpPr/>
      </dsp:nvSpPr>
      <dsp:spPr>
        <a:xfrm>
          <a:off x="433662" y="3245778"/>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C01A2B-5CF0-4A9F-93E7-D16671F62590}">
      <dsp:nvSpPr>
        <dsp:cNvPr id="0" name=""/>
        <dsp:cNvSpPr/>
      </dsp:nvSpPr>
      <dsp:spPr>
        <a:xfrm>
          <a:off x="318049" y="3915699"/>
          <a:ext cx="10862651" cy="41203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05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t>Manage access and security</a:t>
          </a:r>
        </a:p>
      </dsp:txBody>
      <dsp:txXfrm>
        <a:off x="318049" y="3915699"/>
        <a:ext cx="10862651" cy="412035"/>
      </dsp:txXfrm>
    </dsp:sp>
    <dsp:sp modelId="{EBD0642D-D149-40E3-9CA8-788DF7D541DB}">
      <dsp:nvSpPr>
        <dsp:cNvPr id="0" name=""/>
        <dsp:cNvSpPr/>
      </dsp:nvSpPr>
      <dsp:spPr>
        <a:xfrm>
          <a:off x="60526" y="3864195"/>
          <a:ext cx="515044" cy="515044"/>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8CB1C6-5B19-43DE-8286-80BC66D7DEFF}">
      <dsp:nvSpPr>
        <dsp:cNvPr id="0" name=""/>
        <dsp:cNvSpPr/>
      </dsp:nvSpPr>
      <dsp:spPr>
        <a:xfrm>
          <a:off x="3155" y="143819"/>
          <a:ext cx="2503222" cy="182879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Coordinate </a:t>
          </a:r>
          <a:r>
            <a:rPr lang="en-US" sz="2000" kern="1200" dirty="0" smtClean="0"/>
            <a:t>data stewards in related area</a:t>
          </a:r>
        </a:p>
      </dsp:txBody>
      <dsp:txXfrm>
        <a:off x="3155" y="143819"/>
        <a:ext cx="2503222" cy="1828799"/>
      </dsp:txXfrm>
    </dsp:sp>
    <dsp:sp modelId="{E45AD744-0A78-41A2-B036-561CCA54A12D}">
      <dsp:nvSpPr>
        <dsp:cNvPr id="0" name=""/>
        <dsp:cNvSpPr/>
      </dsp:nvSpPr>
      <dsp:spPr>
        <a:xfrm>
          <a:off x="2756699" y="143819"/>
          <a:ext cx="2503222" cy="182879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Set / review </a:t>
          </a:r>
          <a:r>
            <a:rPr lang="en-US" sz="2000" kern="1200" dirty="0" smtClean="0"/>
            <a:t>definitions, data quality rules, creation/usage rules, metadata</a:t>
          </a:r>
        </a:p>
      </dsp:txBody>
      <dsp:txXfrm>
        <a:off x="2756699" y="143819"/>
        <a:ext cx="2503222" cy="1828799"/>
      </dsp:txXfrm>
    </dsp:sp>
    <dsp:sp modelId="{1BFFB0D8-8D04-4257-9192-40EEEC2AFBA1}">
      <dsp:nvSpPr>
        <dsp:cNvPr id="0" name=""/>
        <dsp:cNvSpPr/>
      </dsp:nvSpPr>
      <dsp:spPr>
        <a:xfrm>
          <a:off x="5510244" y="143819"/>
          <a:ext cx="2503222" cy="182879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Consider and approve </a:t>
          </a:r>
          <a:r>
            <a:rPr lang="en-US" sz="3200" kern="1200" dirty="0" smtClean="0"/>
            <a:t>changes to code sets</a:t>
          </a:r>
          <a:endParaRPr lang="en-US" sz="3200" kern="1200" dirty="0"/>
        </a:p>
      </dsp:txBody>
      <dsp:txXfrm>
        <a:off x="5510244" y="143819"/>
        <a:ext cx="2503222" cy="1828799"/>
      </dsp:txXfrm>
    </dsp:sp>
    <dsp:sp modelId="{B24CF1AB-6967-46B7-9BB0-AFA796C6F18B}">
      <dsp:nvSpPr>
        <dsp:cNvPr id="0" name=""/>
        <dsp:cNvSpPr/>
      </dsp:nvSpPr>
      <dsp:spPr>
        <a:xfrm>
          <a:off x="8263789" y="143819"/>
          <a:ext cx="2503222" cy="182879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Enforce</a:t>
          </a:r>
          <a:r>
            <a:rPr lang="en-US" sz="2000" kern="1200" dirty="0" smtClean="0"/>
            <a:t> </a:t>
          </a:r>
          <a:br>
            <a:rPr lang="en-US" sz="2000" kern="1200" dirty="0" smtClean="0"/>
          </a:br>
          <a:r>
            <a:rPr lang="en-US" sz="2000" kern="1200" dirty="0" smtClean="0"/>
            <a:t>data dictionary standards in area</a:t>
          </a:r>
        </a:p>
      </dsp:txBody>
      <dsp:txXfrm>
        <a:off x="8263789" y="143819"/>
        <a:ext cx="2503222" cy="1828799"/>
      </dsp:txXfrm>
    </dsp:sp>
    <dsp:sp modelId="{CBC827B0-2F2C-4911-99FA-E7182E4F8AEE}">
      <dsp:nvSpPr>
        <dsp:cNvPr id="0" name=""/>
        <dsp:cNvSpPr/>
      </dsp:nvSpPr>
      <dsp:spPr>
        <a:xfrm>
          <a:off x="3155" y="2222940"/>
          <a:ext cx="2503222" cy="256031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Review data quality </a:t>
          </a:r>
          <a:br>
            <a:rPr lang="en-US" sz="3200" kern="1200" dirty="0" smtClean="0"/>
          </a:br>
          <a:r>
            <a:rPr lang="en-US" sz="2000" kern="1200" dirty="0" smtClean="0"/>
            <a:t>in functional area; identify practices promoting data quality</a:t>
          </a:r>
        </a:p>
      </dsp:txBody>
      <dsp:txXfrm>
        <a:off x="3155" y="2222940"/>
        <a:ext cx="2503222" cy="2560315"/>
      </dsp:txXfrm>
    </dsp:sp>
    <dsp:sp modelId="{67C5565B-488E-46FE-A47D-36E40B245FB3}">
      <dsp:nvSpPr>
        <dsp:cNvPr id="0" name=""/>
        <dsp:cNvSpPr/>
      </dsp:nvSpPr>
      <dsp:spPr>
        <a:xfrm>
          <a:off x="2756699" y="2222940"/>
          <a:ext cx="2503222" cy="256031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Respond to inquiries </a:t>
          </a:r>
          <a:r>
            <a:rPr lang="en-US" sz="2000" kern="1200" dirty="0" smtClean="0"/>
            <a:t>about process, content, limitations and uses of data, especially in cross-functional settings</a:t>
          </a:r>
          <a:endParaRPr lang="en-US" sz="2000" kern="1200" dirty="0"/>
        </a:p>
      </dsp:txBody>
      <dsp:txXfrm>
        <a:off x="2756699" y="2222940"/>
        <a:ext cx="2503222" cy="2560315"/>
      </dsp:txXfrm>
    </dsp:sp>
    <dsp:sp modelId="{2F54BEB4-D6CA-4519-BAA8-8F95553C2EBD}">
      <dsp:nvSpPr>
        <dsp:cNvPr id="0" name=""/>
        <dsp:cNvSpPr/>
      </dsp:nvSpPr>
      <dsp:spPr>
        <a:xfrm>
          <a:off x="5510244" y="2222940"/>
          <a:ext cx="2503222" cy="256031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Elevate issues </a:t>
          </a:r>
          <a:br>
            <a:rPr lang="en-US" sz="3200" kern="1200" dirty="0" smtClean="0"/>
          </a:br>
          <a:r>
            <a:rPr lang="en-US" sz="2000" kern="1200" dirty="0" smtClean="0"/>
            <a:t>that require resolution </a:t>
          </a:r>
          <a:endParaRPr lang="en-US" sz="2000" kern="1200" dirty="0"/>
        </a:p>
      </dsp:txBody>
      <dsp:txXfrm>
        <a:off x="5510244" y="2222940"/>
        <a:ext cx="2503222" cy="2560315"/>
      </dsp:txXfrm>
    </dsp:sp>
    <dsp:sp modelId="{4CDBBD10-58C7-48B2-8A26-45D011D0A764}">
      <dsp:nvSpPr>
        <dsp:cNvPr id="0" name=""/>
        <dsp:cNvSpPr/>
      </dsp:nvSpPr>
      <dsp:spPr>
        <a:xfrm>
          <a:off x="8263789" y="2222940"/>
          <a:ext cx="2503222" cy="2560315"/>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Communicate </a:t>
          </a:r>
          <a:r>
            <a:rPr lang="en-US" sz="2000" kern="1200" dirty="0" smtClean="0"/>
            <a:t>proceedings, including notice of changes and decisions</a:t>
          </a:r>
          <a:endParaRPr lang="en-US" sz="2000" kern="1200" dirty="0"/>
        </a:p>
      </dsp:txBody>
      <dsp:txXfrm>
        <a:off x="8263789" y="2222940"/>
        <a:ext cx="2503222" cy="256031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CD23CA-50B0-4152-88F0-2D88A3B8CD55}">
      <dsp:nvSpPr>
        <dsp:cNvPr id="0" name=""/>
        <dsp:cNvSpPr/>
      </dsp:nvSpPr>
      <dsp:spPr>
        <a:xfrm>
          <a:off x="1167" y="0"/>
          <a:ext cx="2065428" cy="3943927"/>
        </a:xfrm>
        <a:prstGeom prst="roundRect">
          <a:avLst>
            <a:gd name="adj" fmla="val 10000"/>
          </a:avLst>
        </a:prstGeom>
        <a:gradFill rotWithShape="0">
          <a:gsLst>
            <a:gs pos="0">
              <a:schemeClr val="accent3">
                <a:shade val="60000"/>
                <a:hueOff val="0"/>
                <a:satOff val="0"/>
                <a:lumOff val="0"/>
                <a:alphaOff val="0"/>
                <a:lumMod val="110000"/>
                <a:satMod val="105000"/>
                <a:tint val="67000"/>
              </a:schemeClr>
            </a:gs>
            <a:gs pos="50000">
              <a:schemeClr val="accent3">
                <a:shade val="60000"/>
                <a:hueOff val="0"/>
                <a:satOff val="0"/>
                <a:lumOff val="0"/>
                <a:alphaOff val="0"/>
                <a:lumMod val="105000"/>
                <a:satMod val="103000"/>
                <a:tint val="73000"/>
              </a:schemeClr>
            </a:gs>
            <a:gs pos="100000">
              <a:schemeClr val="accent3">
                <a:shade val="6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Recognize that institutional data are potentially complex. </a:t>
          </a:r>
          <a:r>
            <a:rPr lang="en-US" sz="2800" kern="1200" dirty="0" smtClean="0"/>
            <a:t>Make efforts to understand</a:t>
          </a:r>
          <a:r>
            <a:rPr lang="en-US" sz="1800" kern="1200" dirty="0" smtClean="0"/>
            <a:t> the source, meaning and proper use of the data</a:t>
          </a:r>
          <a:endParaRPr lang="en-US" sz="1800" kern="1200" dirty="0"/>
        </a:p>
      </dsp:txBody>
      <dsp:txXfrm>
        <a:off x="61661" y="60494"/>
        <a:ext cx="1944440" cy="3822939"/>
      </dsp:txXfrm>
    </dsp:sp>
    <dsp:sp modelId="{0B30DBE5-C47C-4C84-8E70-05002129FC03}">
      <dsp:nvSpPr>
        <dsp:cNvPr id="0" name=""/>
        <dsp:cNvSpPr/>
      </dsp:nvSpPr>
      <dsp:spPr>
        <a:xfrm>
          <a:off x="2413587" y="0"/>
          <a:ext cx="2065428" cy="3943927"/>
        </a:xfrm>
        <a:prstGeom prst="roundRect">
          <a:avLst>
            <a:gd name="adj" fmla="val 10000"/>
          </a:avLst>
        </a:prstGeom>
        <a:gradFill rotWithShape="0">
          <a:gsLst>
            <a:gs pos="0">
              <a:schemeClr val="accent3">
                <a:shade val="60000"/>
                <a:hueOff val="0"/>
                <a:satOff val="0"/>
                <a:lumOff val="0"/>
                <a:alphaOff val="0"/>
                <a:lumMod val="110000"/>
                <a:satMod val="105000"/>
                <a:tint val="67000"/>
              </a:schemeClr>
            </a:gs>
            <a:gs pos="50000">
              <a:schemeClr val="accent3">
                <a:shade val="60000"/>
                <a:hueOff val="0"/>
                <a:satOff val="0"/>
                <a:lumOff val="0"/>
                <a:alphaOff val="0"/>
                <a:lumMod val="105000"/>
                <a:satMod val="103000"/>
                <a:tint val="73000"/>
              </a:schemeClr>
            </a:gs>
            <a:gs pos="100000">
              <a:schemeClr val="accent3">
                <a:shade val="6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Include information </a:t>
          </a:r>
          <a:r>
            <a:rPr lang="en-US" sz="1800" kern="1200" dirty="0" smtClean="0"/>
            <a:t>about the data source and criteria to guard against misinterpretations of data. </a:t>
          </a:r>
          <a:endParaRPr lang="en-US" sz="1800" kern="1200" dirty="0"/>
        </a:p>
      </dsp:txBody>
      <dsp:txXfrm>
        <a:off x="2474081" y="60494"/>
        <a:ext cx="1944440" cy="3822939"/>
      </dsp:txXfrm>
    </dsp:sp>
    <dsp:sp modelId="{BB4FE146-F39E-4F95-A36F-B848D0735B75}">
      <dsp:nvSpPr>
        <dsp:cNvPr id="0" name=""/>
        <dsp:cNvSpPr/>
      </dsp:nvSpPr>
      <dsp:spPr>
        <a:xfrm>
          <a:off x="4826006" y="0"/>
          <a:ext cx="2065428" cy="3943927"/>
        </a:xfrm>
        <a:prstGeom prst="roundRect">
          <a:avLst>
            <a:gd name="adj" fmla="val 10000"/>
          </a:avLst>
        </a:prstGeom>
        <a:gradFill rotWithShape="0">
          <a:gsLst>
            <a:gs pos="0">
              <a:schemeClr val="accent3">
                <a:shade val="60000"/>
                <a:hueOff val="0"/>
                <a:satOff val="0"/>
                <a:lumOff val="0"/>
                <a:alphaOff val="0"/>
                <a:lumMod val="110000"/>
                <a:satMod val="105000"/>
                <a:tint val="67000"/>
              </a:schemeClr>
            </a:gs>
            <a:gs pos="50000">
              <a:schemeClr val="accent3">
                <a:shade val="60000"/>
                <a:hueOff val="0"/>
                <a:satOff val="0"/>
                <a:lumOff val="0"/>
                <a:alphaOff val="0"/>
                <a:lumMod val="105000"/>
                <a:satMod val="103000"/>
                <a:tint val="73000"/>
              </a:schemeClr>
            </a:gs>
            <a:gs pos="100000">
              <a:schemeClr val="accent3">
                <a:shade val="6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Respect the privacy </a:t>
          </a:r>
          <a:r>
            <a:rPr lang="en-US" sz="1800" kern="1200" dirty="0" smtClean="0"/>
            <a:t>of individuals whose records they may access. </a:t>
          </a:r>
          <a:endParaRPr lang="en-US" sz="1800" kern="1200" dirty="0"/>
        </a:p>
      </dsp:txBody>
      <dsp:txXfrm>
        <a:off x="4886500" y="60494"/>
        <a:ext cx="1944440" cy="3822939"/>
      </dsp:txXfrm>
    </dsp:sp>
    <dsp:sp modelId="{013E41E4-53B4-4B8E-8813-5206ACF63041}">
      <dsp:nvSpPr>
        <dsp:cNvPr id="0" name=""/>
        <dsp:cNvSpPr/>
      </dsp:nvSpPr>
      <dsp:spPr>
        <a:xfrm>
          <a:off x="7238426" y="0"/>
          <a:ext cx="2065428" cy="3943927"/>
        </a:xfrm>
        <a:prstGeom prst="roundRect">
          <a:avLst>
            <a:gd name="adj" fmla="val 10000"/>
          </a:avLst>
        </a:prstGeom>
        <a:gradFill rotWithShape="0">
          <a:gsLst>
            <a:gs pos="0">
              <a:schemeClr val="accent3">
                <a:shade val="60000"/>
                <a:hueOff val="0"/>
                <a:satOff val="0"/>
                <a:lumOff val="0"/>
                <a:alphaOff val="0"/>
                <a:lumMod val="110000"/>
                <a:satMod val="105000"/>
                <a:tint val="67000"/>
              </a:schemeClr>
            </a:gs>
            <a:gs pos="50000">
              <a:schemeClr val="accent3">
                <a:shade val="60000"/>
                <a:hueOff val="0"/>
                <a:satOff val="0"/>
                <a:lumOff val="0"/>
                <a:alphaOff val="0"/>
                <a:lumMod val="105000"/>
                <a:satMod val="103000"/>
                <a:tint val="73000"/>
              </a:schemeClr>
            </a:gs>
            <a:gs pos="100000">
              <a:schemeClr val="accent3">
                <a:shade val="6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Ensure that </a:t>
          </a:r>
          <a:r>
            <a:rPr lang="en-US" sz="2800" kern="1200" dirty="0" smtClean="0"/>
            <a:t>passwords</a:t>
          </a:r>
          <a:r>
            <a:rPr lang="en-US" sz="2000" kern="1200" dirty="0" smtClean="0"/>
            <a:t> or other security mechanisms are used for sensitive data </a:t>
          </a:r>
          <a:endParaRPr lang="en-US" sz="2000" kern="1200" dirty="0"/>
        </a:p>
      </dsp:txBody>
      <dsp:txXfrm>
        <a:off x="7298920" y="60494"/>
        <a:ext cx="1944440" cy="3822939"/>
      </dsp:txXfrm>
    </dsp:sp>
    <dsp:sp modelId="{D00F3391-53D3-4467-AE84-6ED68CDFD495}">
      <dsp:nvSpPr>
        <dsp:cNvPr id="0" name=""/>
        <dsp:cNvSpPr/>
      </dsp:nvSpPr>
      <dsp:spPr>
        <a:xfrm>
          <a:off x="9650846" y="0"/>
          <a:ext cx="2065428" cy="3943927"/>
        </a:xfrm>
        <a:prstGeom prst="roundRect">
          <a:avLst>
            <a:gd name="adj" fmla="val 10000"/>
          </a:avLst>
        </a:prstGeom>
        <a:gradFill rotWithShape="0">
          <a:gsLst>
            <a:gs pos="0">
              <a:schemeClr val="accent3">
                <a:shade val="60000"/>
                <a:hueOff val="0"/>
                <a:satOff val="0"/>
                <a:lumOff val="0"/>
                <a:alphaOff val="0"/>
                <a:lumMod val="110000"/>
                <a:satMod val="105000"/>
                <a:tint val="67000"/>
              </a:schemeClr>
            </a:gs>
            <a:gs pos="50000">
              <a:schemeClr val="accent3">
                <a:shade val="60000"/>
                <a:hueOff val="0"/>
                <a:satOff val="0"/>
                <a:lumOff val="0"/>
                <a:alphaOff val="0"/>
                <a:lumMod val="105000"/>
                <a:satMod val="103000"/>
                <a:tint val="73000"/>
              </a:schemeClr>
            </a:gs>
            <a:gs pos="100000">
              <a:schemeClr val="accent3">
                <a:shade val="6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Report data quality issues</a:t>
          </a:r>
          <a:br>
            <a:rPr lang="en-US" sz="3200" kern="1200" dirty="0" smtClean="0"/>
          </a:br>
          <a:r>
            <a:rPr lang="en-US" sz="2000" kern="1200" dirty="0" smtClean="0"/>
            <a:t>to appropriate data steward</a:t>
          </a:r>
          <a:endParaRPr lang="en-US" sz="2000" kern="1200" dirty="0"/>
        </a:p>
      </dsp:txBody>
      <dsp:txXfrm>
        <a:off x="9711340" y="60494"/>
        <a:ext cx="1944440" cy="382293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C50A0-6938-4EDC-B809-8D798DB66E67}">
      <dsp:nvSpPr>
        <dsp:cNvPr id="0" name=""/>
        <dsp:cNvSpPr/>
      </dsp:nvSpPr>
      <dsp:spPr>
        <a:xfrm>
          <a:off x="874394" y="0"/>
          <a:ext cx="9909810" cy="49530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B35C8A-A8D8-4919-9B23-444D54AEC609}">
      <dsp:nvSpPr>
        <dsp:cNvPr id="0" name=""/>
        <dsp:cNvSpPr/>
      </dsp:nvSpPr>
      <dsp:spPr>
        <a:xfrm>
          <a:off x="3202" y="1485900"/>
          <a:ext cx="1864351" cy="198120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Create value statement for DG</a:t>
          </a:r>
          <a:endParaRPr lang="en-US" sz="2000" kern="1200" dirty="0"/>
        </a:p>
      </dsp:txBody>
      <dsp:txXfrm>
        <a:off x="94212" y="1576910"/>
        <a:ext cx="1682331" cy="1799180"/>
      </dsp:txXfrm>
    </dsp:sp>
    <dsp:sp modelId="{3623B1A1-C179-40F7-A4E8-8CF0F160D043}">
      <dsp:nvSpPr>
        <dsp:cNvPr id="0" name=""/>
        <dsp:cNvSpPr/>
      </dsp:nvSpPr>
      <dsp:spPr>
        <a:xfrm>
          <a:off x="1960771" y="1485900"/>
          <a:ext cx="1864351" cy="198120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Prepare a roadmap</a:t>
          </a:r>
          <a:endParaRPr lang="en-US" sz="2000" kern="1200" dirty="0"/>
        </a:p>
      </dsp:txBody>
      <dsp:txXfrm>
        <a:off x="2051781" y="1576910"/>
        <a:ext cx="1682331" cy="1799180"/>
      </dsp:txXfrm>
    </dsp:sp>
    <dsp:sp modelId="{A55FAE56-0B06-4C13-AEA9-124315CEBA80}">
      <dsp:nvSpPr>
        <dsp:cNvPr id="0" name=""/>
        <dsp:cNvSpPr/>
      </dsp:nvSpPr>
      <dsp:spPr>
        <a:xfrm>
          <a:off x="3918339" y="1485900"/>
          <a:ext cx="1864351" cy="198120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Design the program</a:t>
          </a:r>
          <a:endParaRPr lang="en-US" sz="2000" kern="1200" dirty="0"/>
        </a:p>
      </dsp:txBody>
      <dsp:txXfrm>
        <a:off x="4009349" y="1576910"/>
        <a:ext cx="1682331" cy="1799180"/>
      </dsp:txXfrm>
    </dsp:sp>
    <dsp:sp modelId="{EAAB771D-CF46-4CA0-9844-C4D795A7B1EA}">
      <dsp:nvSpPr>
        <dsp:cNvPr id="0" name=""/>
        <dsp:cNvSpPr/>
      </dsp:nvSpPr>
      <dsp:spPr>
        <a:xfrm>
          <a:off x="5875908" y="1485900"/>
          <a:ext cx="1864351" cy="198120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Identify rough costs and staffing</a:t>
          </a:r>
          <a:endParaRPr lang="en-US" sz="2000" kern="1200" dirty="0"/>
        </a:p>
      </dsp:txBody>
      <dsp:txXfrm>
        <a:off x="5966918" y="1576910"/>
        <a:ext cx="1682331" cy="1799180"/>
      </dsp:txXfrm>
    </dsp:sp>
    <dsp:sp modelId="{F35B2DE4-C910-4BDB-97F7-D0EFB2987F4D}">
      <dsp:nvSpPr>
        <dsp:cNvPr id="0" name=""/>
        <dsp:cNvSpPr/>
      </dsp:nvSpPr>
      <dsp:spPr>
        <a:xfrm>
          <a:off x="7833477" y="1485900"/>
          <a:ext cx="1864351" cy="198120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Identify structure and roles on governance committees</a:t>
          </a:r>
          <a:endParaRPr lang="en-US" sz="2000" kern="1200" dirty="0"/>
        </a:p>
      </dsp:txBody>
      <dsp:txXfrm>
        <a:off x="7924487" y="1576910"/>
        <a:ext cx="1682331" cy="1799180"/>
      </dsp:txXfrm>
    </dsp:sp>
    <dsp:sp modelId="{6A2348D3-B5E5-4777-A7C0-946EDD5482E5}">
      <dsp:nvSpPr>
        <dsp:cNvPr id="0" name=""/>
        <dsp:cNvSpPr/>
      </dsp:nvSpPr>
      <dsp:spPr>
        <a:xfrm>
          <a:off x="9791046" y="1485900"/>
          <a:ext cx="1864351" cy="198120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Plan meetings and document via shared media</a:t>
          </a:r>
          <a:endParaRPr lang="en-US" sz="2000" kern="1200" dirty="0"/>
        </a:p>
      </dsp:txBody>
      <dsp:txXfrm>
        <a:off x="9882056" y="1576910"/>
        <a:ext cx="1682331" cy="179918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6F81C-2BE8-4E44-A14A-FBF53336BADB}">
      <dsp:nvSpPr>
        <dsp:cNvPr id="0" name=""/>
        <dsp:cNvSpPr/>
      </dsp:nvSpPr>
      <dsp:spPr>
        <a:xfrm>
          <a:off x="868679" y="0"/>
          <a:ext cx="9845040" cy="48006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10B239-269D-42D5-B3B3-2CC5B5C7CFAF}">
      <dsp:nvSpPr>
        <dsp:cNvPr id="0" name=""/>
        <dsp:cNvSpPr/>
      </dsp:nvSpPr>
      <dsp:spPr>
        <a:xfrm>
          <a:off x="989"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Identify early wins</a:t>
          </a:r>
        </a:p>
      </dsp:txBody>
      <dsp:txXfrm>
        <a:off x="78429" y="1517619"/>
        <a:ext cx="1431478" cy="1765360"/>
      </dsp:txXfrm>
    </dsp:sp>
    <dsp:sp modelId="{D864CC45-7B9F-497D-AF41-3E8C9288D53F}">
      <dsp:nvSpPr>
        <dsp:cNvPr id="0" name=""/>
        <dsp:cNvSpPr/>
      </dsp:nvSpPr>
      <dsp:spPr>
        <a:xfrm>
          <a:off x="1666666"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Prepare policy documents</a:t>
          </a:r>
        </a:p>
      </dsp:txBody>
      <dsp:txXfrm>
        <a:off x="1744106" y="1517619"/>
        <a:ext cx="1431478" cy="1765360"/>
      </dsp:txXfrm>
    </dsp:sp>
    <dsp:sp modelId="{1CA6E5F9-285D-4B99-B021-BA5E906F6DEC}">
      <dsp:nvSpPr>
        <dsp:cNvPr id="0" name=""/>
        <dsp:cNvSpPr/>
      </dsp:nvSpPr>
      <dsp:spPr>
        <a:xfrm>
          <a:off x="3332343"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Create mechanisms for documenting compliance</a:t>
          </a:r>
        </a:p>
      </dsp:txBody>
      <dsp:txXfrm>
        <a:off x="3409783" y="1517619"/>
        <a:ext cx="1431478" cy="1765360"/>
      </dsp:txXfrm>
    </dsp:sp>
    <dsp:sp modelId="{BC56A1E5-3D6E-4859-B3F2-CA5372CD8E2C}">
      <dsp:nvSpPr>
        <dsp:cNvPr id="0" name=""/>
        <dsp:cNvSpPr/>
      </dsp:nvSpPr>
      <dsp:spPr>
        <a:xfrm>
          <a:off x="4998020"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Adopt Maturity Model</a:t>
          </a:r>
        </a:p>
      </dsp:txBody>
      <dsp:txXfrm>
        <a:off x="5075460" y="1517619"/>
        <a:ext cx="1431478" cy="1765360"/>
      </dsp:txXfrm>
    </dsp:sp>
    <dsp:sp modelId="{2C934A95-F348-419B-A926-0004368A1DC2}">
      <dsp:nvSpPr>
        <dsp:cNvPr id="0" name=""/>
        <dsp:cNvSpPr/>
      </dsp:nvSpPr>
      <dsp:spPr>
        <a:xfrm>
          <a:off x="6663697"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Brand process with visible brand</a:t>
          </a:r>
        </a:p>
      </dsp:txBody>
      <dsp:txXfrm>
        <a:off x="6741137" y="1517619"/>
        <a:ext cx="1431478" cy="1765360"/>
      </dsp:txXfrm>
    </dsp:sp>
    <dsp:sp modelId="{866CFA4B-F07B-48AC-9B6C-90DF3330638E}">
      <dsp:nvSpPr>
        <dsp:cNvPr id="0" name=""/>
        <dsp:cNvSpPr/>
      </dsp:nvSpPr>
      <dsp:spPr>
        <a:xfrm>
          <a:off x="8329374"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Prepare training protocols</a:t>
          </a:r>
        </a:p>
      </dsp:txBody>
      <dsp:txXfrm>
        <a:off x="8406814" y="1517619"/>
        <a:ext cx="1431478" cy="1765360"/>
      </dsp:txXfrm>
    </dsp:sp>
    <dsp:sp modelId="{3F7DDD39-1244-433F-B3C2-F601F14AE5FD}">
      <dsp:nvSpPr>
        <dsp:cNvPr id="0" name=""/>
        <dsp:cNvSpPr/>
      </dsp:nvSpPr>
      <dsp:spPr>
        <a:xfrm>
          <a:off x="9995051" y="1440179"/>
          <a:ext cx="1586358" cy="1920240"/>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Measure and report on activities</a:t>
          </a:r>
        </a:p>
      </dsp:txBody>
      <dsp:txXfrm>
        <a:off x="10072491" y="1517619"/>
        <a:ext cx="1431478" cy="176536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E8004-1DC1-468A-9AB9-DCB195D9D3E4}">
      <dsp:nvSpPr>
        <dsp:cNvPr id="0" name=""/>
        <dsp:cNvSpPr/>
      </dsp:nvSpPr>
      <dsp:spPr>
        <a:xfrm>
          <a:off x="0" y="0"/>
          <a:ext cx="68473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09592F-9666-4B13-A1ED-FE4C6F7F2454}">
      <dsp:nvSpPr>
        <dsp:cNvPr id="0" name=""/>
        <dsp:cNvSpPr/>
      </dsp:nvSpPr>
      <dsp:spPr>
        <a:xfrm>
          <a:off x="0" y="0"/>
          <a:ext cx="2345011" cy="233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b="1" kern="1200" dirty="0" smtClean="0">
              <a:latin typeface="Arial" panose="020B0604020202020204" pitchFamily="34" charset="0"/>
              <a:cs typeface="Arial" panose="020B0604020202020204" pitchFamily="34" charset="0"/>
            </a:rPr>
            <a:t>Technology</a:t>
          </a:r>
          <a:br>
            <a:rPr lang="en-US" sz="2700" b="1" kern="1200" dirty="0" smtClean="0">
              <a:latin typeface="Arial" panose="020B0604020202020204" pitchFamily="34" charset="0"/>
              <a:cs typeface="Arial" panose="020B0604020202020204" pitchFamily="34" charset="0"/>
            </a:rPr>
          </a:br>
          <a:r>
            <a:rPr lang="en-US" sz="2000" kern="1200" dirty="0" smtClean="0">
              <a:latin typeface="Arial" panose="020B0604020202020204" pitchFamily="34" charset="0"/>
              <a:cs typeface="Arial" panose="020B0604020202020204" pitchFamily="34" charset="0"/>
            </a:rPr>
            <a:t>can support data governance</a:t>
          </a:r>
          <a:endParaRPr lang="en-US" sz="2700" kern="1200" dirty="0">
            <a:latin typeface="Arial" panose="020B0604020202020204" pitchFamily="34" charset="0"/>
            <a:cs typeface="Arial" panose="020B0604020202020204" pitchFamily="34" charset="0"/>
          </a:endParaRPr>
        </a:p>
      </dsp:txBody>
      <dsp:txXfrm>
        <a:off x="0" y="0"/>
        <a:ext cx="2345011" cy="2336233"/>
      </dsp:txXfrm>
    </dsp:sp>
    <dsp:sp modelId="{A4C96E15-80E0-44BE-8647-B016473E54D9}">
      <dsp:nvSpPr>
        <dsp:cNvPr id="0" name=""/>
        <dsp:cNvSpPr/>
      </dsp:nvSpPr>
      <dsp:spPr>
        <a:xfrm>
          <a:off x="2429366" y="27463"/>
          <a:ext cx="4414597" cy="54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latin typeface="Arial" panose="020B0604020202020204" pitchFamily="34" charset="0"/>
              <a:cs typeface="Arial" panose="020B0604020202020204" pitchFamily="34" charset="0"/>
            </a:rPr>
            <a:t>Data dictionary management</a:t>
          </a:r>
        </a:p>
      </dsp:txBody>
      <dsp:txXfrm>
        <a:off x="2429366" y="27463"/>
        <a:ext cx="4414597" cy="549265"/>
      </dsp:txXfrm>
    </dsp:sp>
    <dsp:sp modelId="{E18D1012-9738-43E7-8CCE-2B4BEE288DBA}">
      <dsp:nvSpPr>
        <dsp:cNvPr id="0" name=""/>
        <dsp:cNvSpPr/>
      </dsp:nvSpPr>
      <dsp:spPr>
        <a:xfrm>
          <a:off x="2345011" y="576729"/>
          <a:ext cx="44989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90D4AB-FC97-4F29-8EA5-9DA96F2B8AF9}">
      <dsp:nvSpPr>
        <dsp:cNvPr id="0" name=""/>
        <dsp:cNvSpPr/>
      </dsp:nvSpPr>
      <dsp:spPr>
        <a:xfrm>
          <a:off x="2429366" y="604192"/>
          <a:ext cx="4414597" cy="54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smtClean="0">
              <a:latin typeface="Arial" panose="020B0604020202020204" pitchFamily="34" charset="0"/>
              <a:cs typeface="Arial" panose="020B0604020202020204" pitchFamily="34" charset="0"/>
            </a:rPr>
            <a:t>Data quality analysis</a:t>
          </a:r>
          <a:endParaRPr lang="en-US" sz="2100" kern="1200" dirty="0" smtClean="0">
            <a:latin typeface="Arial" panose="020B0604020202020204" pitchFamily="34" charset="0"/>
            <a:cs typeface="Arial" panose="020B0604020202020204" pitchFamily="34" charset="0"/>
          </a:endParaRPr>
        </a:p>
      </dsp:txBody>
      <dsp:txXfrm>
        <a:off x="2429366" y="604192"/>
        <a:ext cx="4414597" cy="549265"/>
      </dsp:txXfrm>
    </dsp:sp>
    <dsp:sp modelId="{75651E7B-B497-4818-8F89-25176F2A222C}">
      <dsp:nvSpPr>
        <dsp:cNvPr id="0" name=""/>
        <dsp:cNvSpPr/>
      </dsp:nvSpPr>
      <dsp:spPr>
        <a:xfrm>
          <a:off x="2345011" y="1153458"/>
          <a:ext cx="44989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E8A523-062D-4F88-BCB8-79D447273F8A}">
      <dsp:nvSpPr>
        <dsp:cNvPr id="0" name=""/>
        <dsp:cNvSpPr/>
      </dsp:nvSpPr>
      <dsp:spPr>
        <a:xfrm>
          <a:off x="2429366" y="1180921"/>
          <a:ext cx="4414597" cy="54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smtClean="0">
              <a:latin typeface="Arial" panose="020B0604020202020204" pitchFamily="34" charset="0"/>
              <a:cs typeface="Arial" panose="020B0604020202020204" pitchFamily="34" charset="0"/>
            </a:rPr>
            <a:t>Master data management</a:t>
          </a:r>
          <a:endParaRPr lang="en-US" sz="2100" kern="1200" dirty="0" smtClean="0">
            <a:latin typeface="Arial" panose="020B0604020202020204" pitchFamily="34" charset="0"/>
            <a:cs typeface="Arial" panose="020B0604020202020204" pitchFamily="34" charset="0"/>
          </a:endParaRPr>
        </a:p>
      </dsp:txBody>
      <dsp:txXfrm>
        <a:off x="2429366" y="1180921"/>
        <a:ext cx="4414597" cy="549265"/>
      </dsp:txXfrm>
    </dsp:sp>
    <dsp:sp modelId="{0954FBDE-A555-461A-8A00-1FCBFD7EE00B}">
      <dsp:nvSpPr>
        <dsp:cNvPr id="0" name=""/>
        <dsp:cNvSpPr/>
      </dsp:nvSpPr>
      <dsp:spPr>
        <a:xfrm>
          <a:off x="2345011" y="1730187"/>
          <a:ext cx="44989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981B4C-806A-4E3C-BA27-927CF8549C8A}">
      <dsp:nvSpPr>
        <dsp:cNvPr id="0" name=""/>
        <dsp:cNvSpPr/>
      </dsp:nvSpPr>
      <dsp:spPr>
        <a:xfrm>
          <a:off x="2429366" y="1757650"/>
          <a:ext cx="4414597" cy="54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latin typeface="Arial" panose="020B0604020202020204" pitchFamily="34" charset="0"/>
              <a:cs typeface="Arial" panose="020B0604020202020204" pitchFamily="34" charset="0"/>
            </a:rPr>
            <a:t>Issue and process management</a:t>
          </a:r>
        </a:p>
      </dsp:txBody>
      <dsp:txXfrm>
        <a:off x="2429366" y="1757650"/>
        <a:ext cx="4414597" cy="549265"/>
      </dsp:txXfrm>
    </dsp:sp>
    <dsp:sp modelId="{5A28493D-8734-488E-9782-28877AFF33B7}">
      <dsp:nvSpPr>
        <dsp:cNvPr id="0" name=""/>
        <dsp:cNvSpPr/>
      </dsp:nvSpPr>
      <dsp:spPr>
        <a:xfrm>
          <a:off x="2345011" y="2306916"/>
          <a:ext cx="44989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483970-C50D-4A4A-9430-E0769A127E27}">
      <dsp:nvSpPr>
        <dsp:cNvPr id="0" name=""/>
        <dsp:cNvSpPr/>
      </dsp:nvSpPr>
      <dsp:spPr>
        <a:xfrm>
          <a:off x="0" y="2336233"/>
          <a:ext cx="68473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BCBD11-E7EC-4609-8940-E7E41D7116DA}">
      <dsp:nvSpPr>
        <dsp:cNvPr id="0" name=""/>
        <dsp:cNvSpPr/>
      </dsp:nvSpPr>
      <dsp:spPr>
        <a:xfrm>
          <a:off x="0" y="2336233"/>
          <a:ext cx="2259630" cy="233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b="1" kern="1200" dirty="0" smtClean="0">
              <a:latin typeface="Arial" panose="020B0604020202020204" pitchFamily="34" charset="0"/>
              <a:cs typeface="Arial" panose="020B0604020202020204" pitchFamily="34" charset="0"/>
            </a:rPr>
            <a:t>Technology</a:t>
          </a:r>
          <a:br>
            <a:rPr lang="en-US" sz="2700" b="1" kern="1200" dirty="0" smtClean="0">
              <a:latin typeface="Arial" panose="020B0604020202020204" pitchFamily="34" charset="0"/>
              <a:cs typeface="Arial" panose="020B0604020202020204" pitchFamily="34" charset="0"/>
            </a:rPr>
          </a:br>
          <a:r>
            <a:rPr lang="en-US" sz="2000" kern="1200" dirty="0" smtClean="0">
              <a:latin typeface="Arial" panose="020B0604020202020204" pitchFamily="34" charset="0"/>
              <a:cs typeface="Arial" panose="020B0604020202020204" pitchFamily="34" charset="0"/>
            </a:rPr>
            <a:t>will not</a:t>
          </a:r>
        </a:p>
      </dsp:txBody>
      <dsp:txXfrm>
        <a:off x="0" y="2336233"/>
        <a:ext cx="2259630" cy="2336233"/>
      </dsp:txXfrm>
    </dsp:sp>
    <dsp:sp modelId="{9573238C-1FCD-4BFF-902A-C60BD40E82B4}">
      <dsp:nvSpPr>
        <dsp:cNvPr id="0" name=""/>
        <dsp:cNvSpPr/>
      </dsp:nvSpPr>
      <dsp:spPr>
        <a:xfrm>
          <a:off x="2345590" y="2372737"/>
          <a:ext cx="4498584" cy="730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smtClean="0">
              <a:latin typeface="Arial" panose="020B0604020202020204" pitchFamily="34" charset="0"/>
              <a:cs typeface="Arial" panose="020B0604020202020204" pitchFamily="34" charset="0"/>
            </a:rPr>
            <a:t>Build organizational structures, responsibilities, accountabilities</a:t>
          </a:r>
          <a:endParaRPr lang="en-US" sz="2100" kern="1200" dirty="0" smtClean="0">
            <a:latin typeface="Arial" panose="020B0604020202020204" pitchFamily="34" charset="0"/>
            <a:cs typeface="Arial" panose="020B0604020202020204" pitchFamily="34" charset="0"/>
          </a:endParaRPr>
        </a:p>
      </dsp:txBody>
      <dsp:txXfrm>
        <a:off x="2345590" y="2372737"/>
        <a:ext cx="4498584" cy="730072"/>
      </dsp:txXfrm>
    </dsp:sp>
    <dsp:sp modelId="{EC3117FF-8449-4B93-9824-602764102D4D}">
      <dsp:nvSpPr>
        <dsp:cNvPr id="0" name=""/>
        <dsp:cNvSpPr/>
      </dsp:nvSpPr>
      <dsp:spPr>
        <a:xfrm>
          <a:off x="2259630" y="3102810"/>
          <a:ext cx="458454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CD5FDDB-D757-4D3A-A74B-08DB17B880ED}">
      <dsp:nvSpPr>
        <dsp:cNvPr id="0" name=""/>
        <dsp:cNvSpPr/>
      </dsp:nvSpPr>
      <dsp:spPr>
        <a:xfrm>
          <a:off x="2345590" y="3139313"/>
          <a:ext cx="4498584" cy="730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smtClean="0">
              <a:latin typeface="Arial" panose="020B0604020202020204" pitchFamily="34" charset="0"/>
              <a:cs typeface="Arial" panose="020B0604020202020204" pitchFamily="34" charset="0"/>
            </a:rPr>
            <a:t>Mend dysfunctional organizations</a:t>
          </a:r>
          <a:endParaRPr lang="en-US" sz="2100" kern="1200" dirty="0" smtClean="0">
            <a:latin typeface="Arial" panose="020B0604020202020204" pitchFamily="34" charset="0"/>
            <a:cs typeface="Arial" panose="020B0604020202020204" pitchFamily="34" charset="0"/>
          </a:endParaRPr>
        </a:p>
      </dsp:txBody>
      <dsp:txXfrm>
        <a:off x="2345590" y="3139313"/>
        <a:ext cx="4498584" cy="730072"/>
      </dsp:txXfrm>
    </dsp:sp>
    <dsp:sp modelId="{B74EA5FE-4091-4AA9-9F30-9354EE2A532C}">
      <dsp:nvSpPr>
        <dsp:cNvPr id="0" name=""/>
        <dsp:cNvSpPr/>
      </dsp:nvSpPr>
      <dsp:spPr>
        <a:xfrm>
          <a:off x="2259630" y="3869386"/>
          <a:ext cx="458454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C900F3-074F-4E3B-A121-438824D6B599}">
      <dsp:nvSpPr>
        <dsp:cNvPr id="0" name=""/>
        <dsp:cNvSpPr/>
      </dsp:nvSpPr>
      <dsp:spPr>
        <a:xfrm>
          <a:off x="2345590" y="3905890"/>
          <a:ext cx="4498584" cy="730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smtClean="0">
              <a:latin typeface="Arial" panose="020B0604020202020204" pitchFamily="34" charset="0"/>
              <a:cs typeface="Arial" panose="020B0604020202020204" pitchFamily="34" charset="0"/>
            </a:rPr>
            <a:t>Implement organizational or cultural change</a:t>
          </a:r>
          <a:endParaRPr lang="en-US" sz="2100" kern="1200" dirty="0">
            <a:latin typeface="Arial" panose="020B0604020202020204" pitchFamily="34" charset="0"/>
            <a:cs typeface="Arial" panose="020B0604020202020204" pitchFamily="34" charset="0"/>
          </a:endParaRPr>
        </a:p>
      </dsp:txBody>
      <dsp:txXfrm>
        <a:off x="2345590" y="3905890"/>
        <a:ext cx="4498584" cy="730072"/>
      </dsp:txXfrm>
    </dsp:sp>
    <dsp:sp modelId="{FCE72765-F969-4A66-BA46-8341915DD88A}">
      <dsp:nvSpPr>
        <dsp:cNvPr id="0" name=""/>
        <dsp:cNvSpPr/>
      </dsp:nvSpPr>
      <dsp:spPr>
        <a:xfrm>
          <a:off x="2259630" y="4635963"/>
          <a:ext cx="458454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4C59-35CE-498A-858B-9055FA0AC461}">
      <dsp:nvSpPr>
        <dsp:cNvPr id="0" name=""/>
        <dsp:cNvSpPr/>
      </dsp:nvSpPr>
      <dsp:spPr>
        <a:xfrm rot="5400000">
          <a:off x="5530524" y="-921281"/>
          <a:ext cx="3540571" cy="6268276"/>
        </a:xfrm>
        <a:prstGeom prst="round2SameRect">
          <a:avLst/>
        </a:prstGeom>
        <a:solidFill>
          <a:schemeClr val="bg2">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260" tIns="87630" rIns="175260" bIns="87630" numCol="1" spcCol="1270" anchor="ctr" anchorCtr="0">
          <a:noAutofit/>
        </a:bodyPr>
        <a:lstStyle/>
        <a:p>
          <a:pPr marL="285750" lvl="1" indent="-285750" algn="l" defTabSz="2044700">
            <a:lnSpc>
              <a:spcPct val="90000"/>
            </a:lnSpc>
            <a:spcBef>
              <a:spcPct val="0"/>
            </a:spcBef>
            <a:spcAft>
              <a:spcPct val="15000"/>
            </a:spcAft>
            <a:buChar char="••"/>
          </a:pPr>
          <a:r>
            <a:rPr lang="en-US" sz="4600" kern="1200" dirty="0" smtClean="0"/>
            <a:t>a set of guidelines for how people behave and make decisions about data</a:t>
          </a:r>
          <a:endParaRPr lang="en-US" sz="4600" kern="1200" dirty="0"/>
        </a:p>
      </dsp:txBody>
      <dsp:txXfrm rot="-5400000">
        <a:off x="4166672" y="615407"/>
        <a:ext cx="6095440" cy="3194899"/>
      </dsp:txXfrm>
    </dsp:sp>
    <dsp:sp modelId="{532B6C36-5158-4C2A-935E-750684233BCC}">
      <dsp:nvSpPr>
        <dsp:cNvPr id="0" name=""/>
        <dsp:cNvSpPr/>
      </dsp:nvSpPr>
      <dsp:spPr>
        <a:xfrm>
          <a:off x="1308" y="0"/>
          <a:ext cx="4165363" cy="442571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en-US" sz="5400" kern="1200" dirty="0" smtClean="0">
              <a:solidFill>
                <a:schemeClr val="bg1"/>
              </a:solidFill>
            </a:rPr>
            <a:t>Data</a:t>
          </a:r>
          <a:r>
            <a:rPr lang="en-US" sz="4800" kern="1200" dirty="0" smtClean="0">
              <a:solidFill>
                <a:schemeClr val="bg1"/>
              </a:solidFill>
            </a:rPr>
            <a:t> governance is …</a:t>
          </a:r>
          <a:endParaRPr lang="en-US" sz="4800" kern="1200" dirty="0">
            <a:solidFill>
              <a:schemeClr val="bg1"/>
            </a:solidFill>
          </a:endParaRPr>
        </a:p>
      </dsp:txBody>
      <dsp:txXfrm>
        <a:off x="204644" y="203336"/>
        <a:ext cx="3758691" cy="40190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E18E2-DFA4-461F-963F-E31CBF0ACE97}">
      <dsp:nvSpPr>
        <dsp:cNvPr id="0" name=""/>
        <dsp:cNvSpPr/>
      </dsp:nvSpPr>
      <dsp:spPr>
        <a:xfrm>
          <a:off x="0" y="23780"/>
          <a:ext cx="3378200" cy="608400"/>
        </a:xfrm>
        <a:prstGeom prst="round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smtClean="0">
              <a:solidFill>
                <a:schemeClr val="tx1"/>
              </a:solidFill>
            </a:rPr>
            <a:t>Implement</a:t>
          </a:r>
          <a:endParaRPr lang="en-US" sz="2600" kern="1200" dirty="0">
            <a:solidFill>
              <a:schemeClr val="tx1"/>
            </a:solidFill>
          </a:endParaRPr>
        </a:p>
      </dsp:txBody>
      <dsp:txXfrm>
        <a:off x="29700" y="53480"/>
        <a:ext cx="3318800" cy="549000"/>
      </dsp:txXfrm>
    </dsp:sp>
    <dsp:sp modelId="{AC5E128A-4F32-4E9F-B673-935BFB4D51B1}">
      <dsp:nvSpPr>
        <dsp:cNvPr id="0" name=""/>
        <dsp:cNvSpPr/>
      </dsp:nvSpPr>
      <dsp:spPr>
        <a:xfrm>
          <a:off x="0" y="707060"/>
          <a:ext cx="3378200" cy="608400"/>
        </a:xfrm>
        <a:prstGeom prst="roundRect">
          <a:avLst/>
        </a:prstGeom>
        <a:solidFill>
          <a:schemeClr val="tx1">
            <a:lumMod val="95000"/>
            <a:lumOff val="5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Policies</a:t>
          </a:r>
          <a:endParaRPr lang="en-US" sz="2600" kern="1200" dirty="0"/>
        </a:p>
      </dsp:txBody>
      <dsp:txXfrm>
        <a:off x="29700" y="736760"/>
        <a:ext cx="3318800" cy="549000"/>
      </dsp:txXfrm>
    </dsp:sp>
    <dsp:sp modelId="{15186CF5-1E4B-4C9F-BB07-6A90522D1F8E}">
      <dsp:nvSpPr>
        <dsp:cNvPr id="0" name=""/>
        <dsp:cNvSpPr/>
      </dsp:nvSpPr>
      <dsp:spPr>
        <a:xfrm>
          <a:off x="0" y="1390340"/>
          <a:ext cx="3378200" cy="608400"/>
        </a:xfrm>
        <a:prstGeom prst="roundRect">
          <a:avLst/>
        </a:prstGeom>
        <a:solidFill>
          <a:schemeClr val="tx1">
            <a:lumMod val="75000"/>
            <a:lumOff val="25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Procedures</a:t>
          </a:r>
          <a:endParaRPr lang="en-US" sz="2600" kern="1200" dirty="0"/>
        </a:p>
      </dsp:txBody>
      <dsp:txXfrm>
        <a:off x="29700" y="1420040"/>
        <a:ext cx="3318800" cy="549000"/>
      </dsp:txXfrm>
    </dsp:sp>
    <dsp:sp modelId="{8DA262CC-7C53-484F-8AB8-018D86FA3E94}">
      <dsp:nvSpPr>
        <dsp:cNvPr id="0" name=""/>
        <dsp:cNvSpPr/>
      </dsp:nvSpPr>
      <dsp:spPr>
        <a:xfrm>
          <a:off x="0" y="2073620"/>
          <a:ext cx="3378200" cy="608400"/>
        </a:xfrm>
        <a:prstGeom prst="roundRect">
          <a:avLst/>
        </a:prstGeom>
        <a:solidFill>
          <a:schemeClr val="tx1">
            <a:lumMod val="50000"/>
            <a:lumOff val="5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Structures</a:t>
          </a:r>
          <a:endParaRPr lang="en-US" sz="2600" kern="1200" dirty="0"/>
        </a:p>
      </dsp:txBody>
      <dsp:txXfrm>
        <a:off x="29700" y="2103320"/>
        <a:ext cx="3318800" cy="549000"/>
      </dsp:txXfrm>
    </dsp:sp>
    <dsp:sp modelId="{AC8E8429-8658-412C-B5EE-980A7EC200F2}">
      <dsp:nvSpPr>
        <dsp:cNvPr id="0" name=""/>
        <dsp:cNvSpPr/>
      </dsp:nvSpPr>
      <dsp:spPr>
        <a:xfrm>
          <a:off x="0" y="2756900"/>
          <a:ext cx="3378200" cy="608400"/>
        </a:xfrm>
        <a:prstGeom prst="roundRect">
          <a:avLst/>
        </a:prstGeom>
        <a:solidFill>
          <a:schemeClr val="bg1">
            <a:lumMod val="65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Roles</a:t>
          </a:r>
          <a:endParaRPr lang="en-US" sz="2600" kern="1200" dirty="0"/>
        </a:p>
      </dsp:txBody>
      <dsp:txXfrm>
        <a:off x="29700" y="2786600"/>
        <a:ext cx="3318800" cy="549000"/>
      </dsp:txXfrm>
    </dsp:sp>
    <dsp:sp modelId="{4BA837CE-87A2-47B2-BD83-600D29258418}">
      <dsp:nvSpPr>
        <dsp:cNvPr id="0" name=""/>
        <dsp:cNvSpPr/>
      </dsp:nvSpPr>
      <dsp:spPr>
        <a:xfrm>
          <a:off x="0" y="3440180"/>
          <a:ext cx="3378200" cy="608400"/>
        </a:xfrm>
        <a:prstGeom prst="roundRect">
          <a:avLst/>
        </a:prstGeom>
        <a:solidFill>
          <a:schemeClr val="bg1">
            <a:lumMod val="75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Responsibilities</a:t>
          </a:r>
          <a:endParaRPr lang="en-US" sz="2600" kern="1200" dirty="0"/>
        </a:p>
      </dsp:txBody>
      <dsp:txXfrm>
        <a:off x="29700" y="3469880"/>
        <a:ext cx="3318800" cy="549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EC826-B2B8-4E26-AC3F-764723E4E2CD}">
      <dsp:nvSpPr>
        <dsp:cNvPr id="0" name=""/>
        <dsp:cNvSpPr/>
      </dsp:nvSpPr>
      <dsp:spPr>
        <a:xfrm>
          <a:off x="0" y="23779"/>
          <a:ext cx="3268394" cy="608400"/>
        </a:xfrm>
        <a:prstGeom prst="roundRect">
          <a:avLst/>
        </a:prstGeom>
        <a:no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smtClean="0">
              <a:solidFill>
                <a:schemeClr val="tx1"/>
              </a:solidFill>
            </a:rPr>
            <a:t>Identify</a:t>
          </a:r>
          <a:endParaRPr lang="en-US" sz="2600" kern="1200" dirty="0">
            <a:solidFill>
              <a:schemeClr val="tx1"/>
            </a:solidFill>
          </a:endParaRPr>
        </a:p>
      </dsp:txBody>
      <dsp:txXfrm>
        <a:off x="29700" y="53479"/>
        <a:ext cx="3208994" cy="549000"/>
      </dsp:txXfrm>
    </dsp:sp>
    <dsp:sp modelId="{AC854FC9-E29B-459B-86F1-FB246ACE3819}">
      <dsp:nvSpPr>
        <dsp:cNvPr id="0" name=""/>
        <dsp:cNvSpPr/>
      </dsp:nvSpPr>
      <dsp:spPr>
        <a:xfrm>
          <a:off x="0" y="707059"/>
          <a:ext cx="3268394" cy="608400"/>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Rules</a:t>
          </a:r>
          <a:endParaRPr lang="en-US" sz="2600" kern="1200" dirty="0"/>
        </a:p>
      </dsp:txBody>
      <dsp:txXfrm>
        <a:off x="29700" y="736759"/>
        <a:ext cx="3208994" cy="549000"/>
      </dsp:txXfrm>
    </dsp:sp>
    <dsp:sp modelId="{E7732774-9527-4E76-934F-9176D90D729D}">
      <dsp:nvSpPr>
        <dsp:cNvPr id="0" name=""/>
        <dsp:cNvSpPr/>
      </dsp:nvSpPr>
      <dsp:spPr>
        <a:xfrm>
          <a:off x="0" y="1390339"/>
          <a:ext cx="3268394" cy="608400"/>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Rights</a:t>
          </a:r>
          <a:endParaRPr lang="en-US" sz="2600" kern="1200" dirty="0"/>
        </a:p>
      </dsp:txBody>
      <dsp:txXfrm>
        <a:off x="29700" y="1420039"/>
        <a:ext cx="3208994" cy="549000"/>
      </dsp:txXfrm>
    </dsp:sp>
    <dsp:sp modelId="{60BF9DF0-ACBA-4751-92F6-90567F84286D}">
      <dsp:nvSpPr>
        <dsp:cNvPr id="0" name=""/>
        <dsp:cNvSpPr/>
      </dsp:nvSpPr>
      <dsp:spPr>
        <a:xfrm>
          <a:off x="0" y="2073620"/>
          <a:ext cx="3268394" cy="608400"/>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Accountabilities</a:t>
          </a:r>
          <a:endParaRPr lang="en-US" sz="2600" kern="1200" dirty="0"/>
        </a:p>
      </dsp:txBody>
      <dsp:txXfrm>
        <a:off x="29700" y="2103320"/>
        <a:ext cx="3208994" cy="549000"/>
      </dsp:txXfrm>
    </dsp:sp>
    <dsp:sp modelId="{B019FA34-B261-44F4-A0F6-CCDB1FAFF335}">
      <dsp:nvSpPr>
        <dsp:cNvPr id="0" name=""/>
        <dsp:cNvSpPr/>
      </dsp:nvSpPr>
      <dsp:spPr>
        <a:xfrm>
          <a:off x="0" y="2756899"/>
          <a:ext cx="3268394" cy="608400"/>
        </a:xfrm>
        <a:prstGeom prst="roundRect">
          <a:avLst/>
        </a:prstGeom>
        <a:solidFill>
          <a:schemeClr val="accent6">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Expectations</a:t>
          </a:r>
          <a:endParaRPr lang="en-US" sz="2600" kern="1200" dirty="0"/>
        </a:p>
      </dsp:txBody>
      <dsp:txXfrm>
        <a:off x="29700" y="2786599"/>
        <a:ext cx="3208994" cy="549000"/>
      </dsp:txXfrm>
    </dsp:sp>
    <dsp:sp modelId="{65BAC9BC-CBE0-4459-9ABC-EFA4FA2C9FC4}">
      <dsp:nvSpPr>
        <dsp:cNvPr id="0" name=""/>
        <dsp:cNvSpPr/>
      </dsp:nvSpPr>
      <dsp:spPr>
        <a:xfrm>
          <a:off x="0" y="3440180"/>
          <a:ext cx="3268394" cy="608400"/>
        </a:xfrm>
        <a:prstGeom prst="roundRect">
          <a:avLst/>
        </a:prstGeom>
        <a:solidFill>
          <a:schemeClr val="accent6">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Opportunities</a:t>
          </a:r>
          <a:endParaRPr lang="en-US" sz="2600" kern="1200" dirty="0"/>
        </a:p>
      </dsp:txBody>
      <dsp:txXfrm>
        <a:off x="29700" y="3469880"/>
        <a:ext cx="3208994" cy="549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D0E0A-5630-4BC2-9286-9B9C3A2C3436}">
      <dsp:nvSpPr>
        <dsp:cNvPr id="0" name=""/>
        <dsp:cNvSpPr/>
      </dsp:nvSpPr>
      <dsp:spPr>
        <a:xfrm rot="21300000">
          <a:off x="129561" y="502607"/>
          <a:ext cx="10805116" cy="3444865"/>
        </a:xfrm>
        <a:prstGeom prst="mathMinus">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CF4AAE-9266-4499-90B4-6BBDC413DE7E}">
      <dsp:nvSpPr>
        <dsp:cNvPr id="0" name=""/>
        <dsp:cNvSpPr/>
      </dsp:nvSpPr>
      <dsp:spPr>
        <a:xfrm>
          <a:off x="1327708" y="222504"/>
          <a:ext cx="3319272" cy="1780032"/>
        </a:xfrm>
        <a:prstGeom prst="downArrow">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EEE273-465C-4BDB-B67B-A0D689E2AD22}">
      <dsp:nvSpPr>
        <dsp:cNvPr id="0" name=""/>
        <dsp:cNvSpPr/>
      </dsp:nvSpPr>
      <dsp:spPr>
        <a:xfrm>
          <a:off x="5271570" y="230330"/>
          <a:ext cx="5670414" cy="10621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en-US" sz="3600" kern="1200" dirty="0" smtClean="0"/>
            <a:t>Strategic Empowerment</a:t>
          </a:r>
          <a:endParaRPr lang="en-US" sz="3600" kern="1200" dirty="0"/>
        </a:p>
      </dsp:txBody>
      <dsp:txXfrm>
        <a:off x="5271570" y="230330"/>
        <a:ext cx="5670414" cy="1062153"/>
      </dsp:txXfrm>
    </dsp:sp>
    <dsp:sp modelId="{46669289-4125-4720-AF53-2542F31AC6AA}">
      <dsp:nvSpPr>
        <dsp:cNvPr id="0" name=""/>
        <dsp:cNvSpPr/>
      </dsp:nvSpPr>
      <dsp:spPr>
        <a:xfrm>
          <a:off x="6417259" y="2447544"/>
          <a:ext cx="3319272" cy="1780032"/>
        </a:xfrm>
        <a:prstGeom prst="upArrow">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500D74-4E10-408C-8F5F-6EE69D4061EE}">
      <dsp:nvSpPr>
        <dsp:cNvPr id="0" name=""/>
        <dsp:cNvSpPr/>
      </dsp:nvSpPr>
      <dsp:spPr>
        <a:xfrm>
          <a:off x="281934" y="3241207"/>
          <a:ext cx="5377893" cy="1208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en-US" sz="3600" kern="1200" dirty="0" smtClean="0"/>
            <a:t>Rules &amp; Constraints</a:t>
          </a:r>
          <a:endParaRPr lang="en-US" sz="3600" kern="1200" dirty="0"/>
        </a:p>
      </dsp:txBody>
      <dsp:txXfrm>
        <a:off x="281934" y="3241207"/>
        <a:ext cx="5377893" cy="12088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A73F72-A5ED-4739-A5CC-6C1F5522473A}">
      <dsp:nvSpPr>
        <dsp:cNvPr id="0" name=""/>
        <dsp:cNvSpPr/>
      </dsp:nvSpPr>
      <dsp:spPr>
        <a:xfrm>
          <a:off x="0" y="39687"/>
          <a:ext cx="3286125" cy="1971675"/>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Maximize Data Investments</a:t>
          </a:r>
          <a:endParaRPr lang="en-US" sz="4100" kern="1200" dirty="0"/>
        </a:p>
      </dsp:txBody>
      <dsp:txXfrm>
        <a:off x="0" y="39687"/>
        <a:ext cx="3286125" cy="1971675"/>
      </dsp:txXfrm>
    </dsp:sp>
    <dsp:sp modelId="{9B5245C5-35D2-4967-86F9-36750C23D66B}">
      <dsp:nvSpPr>
        <dsp:cNvPr id="0" name=""/>
        <dsp:cNvSpPr/>
      </dsp:nvSpPr>
      <dsp:spPr>
        <a:xfrm>
          <a:off x="3614737" y="39687"/>
          <a:ext cx="3286125" cy="1971675"/>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Gain Deeper  Insights</a:t>
          </a:r>
          <a:endParaRPr lang="en-US" sz="4100" kern="1200" dirty="0"/>
        </a:p>
      </dsp:txBody>
      <dsp:txXfrm>
        <a:off x="3614737" y="39687"/>
        <a:ext cx="3286125" cy="1971675"/>
      </dsp:txXfrm>
    </dsp:sp>
    <dsp:sp modelId="{A1900036-D47A-4DE2-A63A-61B4156D9F79}">
      <dsp:nvSpPr>
        <dsp:cNvPr id="0" name=""/>
        <dsp:cNvSpPr/>
      </dsp:nvSpPr>
      <dsp:spPr>
        <a:xfrm>
          <a:off x="7229475" y="39687"/>
          <a:ext cx="3286125" cy="1971675"/>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Promote Efficiency</a:t>
          </a:r>
          <a:endParaRPr lang="en-US" sz="4100" kern="1200" dirty="0"/>
        </a:p>
      </dsp:txBody>
      <dsp:txXfrm>
        <a:off x="7229475" y="39687"/>
        <a:ext cx="3286125" cy="1971675"/>
      </dsp:txXfrm>
    </dsp:sp>
    <dsp:sp modelId="{1064D2EC-7526-498C-BECC-DBBDE7263ACD}">
      <dsp:nvSpPr>
        <dsp:cNvPr id="0" name=""/>
        <dsp:cNvSpPr/>
      </dsp:nvSpPr>
      <dsp:spPr>
        <a:xfrm>
          <a:off x="0" y="2339975"/>
          <a:ext cx="3286125" cy="1971675"/>
        </a:xfrm>
        <a:prstGeom prst="rect">
          <a:avLst/>
        </a:prstGeom>
        <a:solidFill>
          <a:srgbClr val="DEB4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Ensure Trust</a:t>
          </a:r>
          <a:endParaRPr lang="en-US" sz="4100" kern="1200" dirty="0"/>
        </a:p>
      </dsp:txBody>
      <dsp:txXfrm>
        <a:off x="0" y="2339975"/>
        <a:ext cx="3286125" cy="1971675"/>
      </dsp:txXfrm>
    </dsp:sp>
    <dsp:sp modelId="{1C5E4F8D-4D47-4F5D-A39A-0910CF3332E3}">
      <dsp:nvSpPr>
        <dsp:cNvPr id="0" name=""/>
        <dsp:cNvSpPr/>
      </dsp:nvSpPr>
      <dsp:spPr>
        <a:xfrm>
          <a:off x="3614737" y="2339975"/>
          <a:ext cx="3286125" cy="1971675"/>
        </a:xfrm>
        <a:prstGeom prst="rect">
          <a:avLst/>
        </a:prstGeom>
        <a:solidFill>
          <a:srgbClr val="99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Reduce Risk</a:t>
          </a:r>
        </a:p>
      </dsp:txBody>
      <dsp:txXfrm>
        <a:off x="3614737" y="2339975"/>
        <a:ext cx="3286125" cy="1971675"/>
      </dsp:txXfrm>
    </dsp:sp>
    <dsp:sp modelId="{DF6BB6B1-7276-4518-9C20-BD5AE00BD559}">
      <dsp:nvSpPr>
        <dsp:cNvPr id="0" name=""/>
        <dsp:cNvSpPr/>
      </dsp:nvSpPr>
      <dsp:spPr>
        <a:xfrm>
          <a:off x="7229475" y="2339975"/>
          <a:ext cx="3286125" cy="1971675"/>
        </a:xfrm>
        <a:prstGeom prst="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Improve the Experience</a:t>
          </a:r>
          <a:endParaRPr lang="en-US" sz="4100" kern="1200" dirty="0"/>
        </a:p>
      </dsp:txBody>
      <dsp:txXfrm>
        <a:off x="7229475" y="2339975"/>
        <a:ext cx="3286125" cy="19716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85B8C-7476-430F-B7B5-8095AFD129BC}">
      <dsp:nvSpPr>
        <dsp:cNvPr id="0" name=""/>
        <dsp:cNvSpPr/>
      </dsp:nvSpPr>
      <dsp:spPr>
        <a:xfrm>
          <a:off x="0" y="286996"/>
          <a:ext cx="3204672" cy="192280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Consistency </a:t>
          </a:r>
          <a:br>
            <a:rPr lang="en-US" sz="3600" kern="1200" dirty="0" smtClean="0"/>
          </a:br>
          <a:r>
            <a:rPr lang="en-US" sz="2200" kern="1200" dirty="0" smtClean="0"/>
            <a:t>of data in its sourcing and in its vocabulary, definitions, and taxonomies</a:t>
          </a:r>
          <a:endParaRPr lang="en-US" sz="2200" kern="1200" dirty="0"/>
        </a:p>
      </dsp:txBody>
      <dsp:txXfrm>
        <a:off x="0" y="286996"/>
        <a:ext cx="3204672" cy="1922803"/>
      </dsp:txXfrm>
    </dsp:sp>
    <dsp:sp modelId="{0C6B4AB2-1FCC-4C1E-8866-C76F801DE9B1}">
      <dsp:nvSpPr>
        <dsp:cNvPr id="0" name=""/>
        <dsp:cNvSpPr/>
      </dsp:nvSpPr>
      <dsp:spPr>
        <a:xfrm>
          <a:off x="3525140" y="286996"/>
          <a:ext cx="3204672" cy="192280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Quality </a:t>
          </a:r>
          <a:br>
            <a:rPr lang="en-US" sz="4000" kern="1200" dirty="0" smtClean="0"/>
          </a:br>
          <a:r>
            <a:rPr lang="en-US" sz="2200" kern="1200" dirty="0" smtClean="0"/>
            <a:t>which is proactively assessed and standards applied</a:t>
          </a:r>
          <a:endParaRPr lang="en-US" sz="2200" kern="1200" dirty="0"/>
        </a:p>
      </dsp:txBody>
      <dsp:txXfrm>
        <a:off x="3525140" y="286996"/>
        <a:ext cx="3204672" cy="1922803"/>
      </dsp:txXfrm>
    </dsp:sp>
    <dsp:sp modelId="{0C0C1B28-5F52-49D2-80D0-03BD32D3A384}">
      <dsp:nvSpPr>
        <dsp:cNvPr id="0" name=""/>
        <dsp:cNvSpPr/>
      </dsp:nvSpPr>
      <dsp:spPr>
        <a:xfrm>
          <a:off x="7050280" y="286996"/>
          <a:ext cx="3204672" cy="192280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Responsibility</a:t>
          </a:r>
          <a:r>
            <a:rPr lang="en-US" sz="4000" kern="1200" dirty="0" smtClean="0"/>
            <a:t/>
          </a:r>
          <a:br>
            <a:rPr lang="en-US" sz="4000" kern="1200" dirty="0" smtClean="0"/>
          </a:br>
          <a:r>
            <a:rPr lang="en-US" sz="2000" kern="1200" dirty="0" smtClean="0"/>
            <a:t>and accountability defined across the data lifecycle and recorded in the information asset register</a:t>
          </a:r>
          <a:endParaRPr lang="en-US" sz="2000" kern="1200" dirty="0"/>
        </a:p>
      </dsp:txBody>
      <dsp:txXfrm>
        <a:off x="7050280" y="286996"/>
        <a:ext cx="3204672" cy="1922803"/>
      </dsp:txXfrm>
    </dsp:sp>
    <dsp:sp modelId="{828F7577-1414-4E86-9676-061B31D9B2A2}">
      <dsp:nvSpPr>
        <dsp:cNvPr id="0" name=""/>
        <dsp:cNvSpPr/>
      </dsp:nvSpPr>
      <dsp:spPr>
        <a:xfrm>
          <a:off x="0" y="2530267"/>
          <a:ext cx="3204672" cy="192280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Business alignment</a:t>
          </a:r>
          <a:br>
            <a:rPr lang="en-US" sz="3600" kern="1200" dirty="0" smtClean="0"/>
          </a:br>
          <a:r>
            <a:rPr lang="en-US" sz="1600" kern="1200" dirty="0" smtClean="0"/>
            <a:t>which ensures that data is regarded and treated as a key business asset</a:t>
          </a:r>
          <a:endParaRPr lang="en-US" sz="1600" kern="1200" dirty="0"/>
        </a:p>
      </dsp:txBody>
      <dsp:txXfrm>
        <a:off x="0" y="2530267"/>
        <a:ext cx="3204672" cy="1922803"/>
      </dsp:txXfrm>
    </dsp:sp>
    <dsp:sp modelId="{2F7F3687-A003-4F6E-83C9-D90ADB71430B}">
      <dsp:nvSpPr>
        <dsp:cNvPr id="0" name=""/>
        <dsp:cNvSpPr/>
      </dsp:nvSpPr>
      <dsp:spPr>
        <a:xfrm>
          <a:off x="3525140" y="2530267"/>
          <a:ext cx="3204672" cy="192280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Secure access</a:t>
          </a:r>
          <a:r>
            <a:rPr lang="en-US" sz="2600" kern="1200" dirty="0" smtClean="0"/>
            <a:t/>
          </a:r>
          <a:br>
            <a:rPr lang="en-US" sz="2600" kern="1200" dirty="0" smtClean="0"/>
          </a:br>
          <a:r>
            <a:rPr lang="en-US" sz="2000" kern="1200" dirty="0" smtClean="0"/>
            <a:t>to relevant users, kept secure through access control</a:t>
          </a:r>
          <a:endParaRPr lang="en-US" sz="2000" kern="1200" dirty="0"/>
        </a:p>
      </dsp:txBody>
      <dsp:txXfrm>
        <a:off x="3525140" y="2530267"/>
        <a:ext cx="3204672" cy="1922803"/>
      </dsp:txXfrm>
    </dsp:sp>
    <dsp:sp modelId="{5531F143-C422-49A1-9707-7CE6289DDF1F}">
      <dsp:nvSpPr>
        <dsp:cNvPr id="0" name=""/>
        <dsp:cNvSpPr/>
      </dsp:nvSpPr>
      <dsp:spPr>
        <a:xfrm>
          <a:off x="7050280" y="2530267"/>
          <a:ext cx="3204672" cy="192280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Insight</a:t>
          </a:r>
          <a:endParaRPr lang="en-US" sz="6500" kern="1200" dirty="0"/>
        </a:p>
      </dsp:txBody>
      <dsp:txXfrm>
        <a:off x="7050280" y="2530267"/>
        <a:ext cx="3204672" cy="19228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66CC3-E175-4514-8DE7-D3617A5FD835}">
      <dsp:nvSpPr>
        <dsp:cNvPr id="0" name=""/>
        <dsp:cNvSpPr/>
      </dsp:nvSpPr>
      <dsp:spPr>
        <a:xfrm>
          <a:off x="4381500" y="0"/>
          <a:ext cx="1752600" cy="791097"/>
        </a:xfrm>
        <a:prstGeom prst="trapezoid">
          <a:avLst>
            <a:gd name="adj" fmla="val 110770"/>
          </a:avLst>
        </a:prstGeom>
        <a:solidFill>
          <a:srgbClr val="DEB4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b" anchorCtr="0">
          <a:noAutofit/>
        </a:bodyPr>
        <a:lstStyle/>
        <a:p>
          <a:pPr lvl="0" algn="ctr" defTabSz="1778000">
            <a:lnSpc>
              <a:spcPct val="0"/>
            </a:lnSpc>
            <a:spcBef>
              <a:spcPct val="0"/>
            </a:spcBef>
            <a:spcAft>
              <a:spcPts val="0"/>
            </a:spcAft>
          </a:pPr>
          <a:r>
            <a:rPr lang="en-US" sz="4000" b="0" kern="1200" dirty="0" smtClean="0">
              <a:solidFill>
                <a:schemeClr val="tx1"/>
              </a:solidFill>
            </a:rPr>
            <a:t>Use</a:t>
          </a:r>
          <a:endParaRPr lang="en-US" sz="4000" b="0" kern="1200" dirty="0">
            <a:solidFill>
              <a:schemeClr val="tx1"/>
            </a:solidFill>
          </a:endParaRPr>
        </a:p>
      </dsp:txBody>
      <dsp:txXfrm>
        <a:off x="4381500" y="0"/>
        <a:ext cx="1752600" cy="791097"/>
      </dsp:txXfrm>
    </dsp:sp>
    <dsp:sp modelId="{27AD8F4E-8996-46AE-A7CB-5AF15791531B}">
      <dsp:nvSpPr>
        <dsp:cNvPr id="0" name=""/>
        <dsp:cNvSpPr/>
      </dsp:nvSpPr>
      <dsp:spPr>
        <a:xfrm>
          <a:off x="3505200" y="791097"/>
          <a:ext cx="3505200" cy="791097"/>
        </a:xfrm>
        <a:prstGeom prst="trapezoid">
          <a:avLst>
            <a:gd name="adj" fmla="val 11077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tx1"/>
              </a:solidFill>
            </a:rPr>
            <a:t>Access</a:t>
          </a:r>
          <a:endParaRPr lang="en-US" sz="4000" kern="1200" dirty="0">
            <a:solidFill>
              <a:schemeClr val="tx1"/>
            </a:solidFill>
          </a:endParaRPr>
        </a:p>
      </dsp:txBody>
      <dsp:txXfrm>
        <a:off x="4118610" y="791097"/>
        <a:ext cx="2278380" cy="791097"/>
      </dsp:txXfrm>
    </dsp:sp>
    <dsp:sp modelId="{808C73B4-233D-405B-B066-3DF9B2717435}">
      <dsp:nvSpPr>
        <dsp:cNvPr id="0" name=""/>
        <dsp:cNvSpPr/>
      </dsp:nvSpPr>
      <dsp:spPr>
        <a:xfrm>
          <a:off x="2628900" y="1582194"/>
          <a:ext cx="5257800" cy="791097"/>
        </a:xfrm>
        <a:prstGeom prst="trapezoid">
          <a:avLst>
            <a:gd name="adj" fmla="val 1107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t>Management</a:t>
          </a:r>
          <a:endParaRPr lang="en-US" sz="4000" kern="1200" dirty="0"/>
        </a:p>
      </dsp:txBody>
      <dsp:txXfrm>
        <a:off x="3549015" y="1582194"/>
        <a:ext cx="3417570" cy="791097"/>
      </dsp:txXfrm>
    </dsp:sp>
    <dsp:sp modelId="{58E40E40-422C-4CFB-829E-48A1907F4EE2}">
      <dsp:nvSpPr>
        <dsp:cNvPr id="0" name=""/>
        <dsp:cNvSpPr/>
      </dsp:nvSpPr>
      <dsp:spPr>
        <a:xfrm>
          <a:off x="1752600" y="2373292"/>
          <a:ext cx="7010400" cy="791097"/>
        </a:xfrm>
        <a:prstGeom prst="trapezoid">
          <a:avLst>
            <a:gd name="adj" fmla="val 11077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t>Integrity</a:t>
          </a:r>
          <a:endParaRPr lang="en-US" sz="4000" kern="1200" dirty="0"/>
        </a:p>
      </dsp:txBody>
      <dsp:txXfrm>
        <a:off x="2979419" y="2373292"/>
        <a:ext cx="4556760" cy="791097"/>
      </dsp:txXfrm>
    </dsp:sp>
    <dsp:sp modelId="{96235A78-5D87-4FAE-97F0-A22722B2B841}">
      <dsp:nvSpPr>
        <dsp:cNvPr id="0" name=""/>
        <dsp:cNvSpPr/>
      </dsp:nvSpPr>
      <dsp:spPr>
        <a:xfrm>
          <a:off x="876299" y="3164389"/>
          <a:ext cx="8763000" cy="791097"/>
        </a:xfrm>
        <a:prstGeom prst="trapezoid">
          <a:avLst>
            <a:gd name="adj" fmla="val 110770"/>
          </a:avLst>
        </a:prstGeom>
        <a:solidFill>
          <a:srgbClr val="99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bg1"/>
              </a:solidFill>
            </a:rPr>
            <a:t>Privacy</a:t>
          </a:r>
          <a:endParaRPr lang="en-US" sz="4000" kern="1200" dirty="0">
            <a:solidFill>
              <a:schemeClr val="bg1"/>
            </a:solidFill>
          </a:endParaRPr>
        </a:p>
      </dsp:txBody>
      <dsp:txXfrm>
        <a:off x="2409824" y="3164389"/>
        <a:ext cx="5695950" cy="791097"/>
      </dsp:txXfrm>
    </dsp:sp>
    <dsp:sp modelId="{253FC632-32FC-4EB2-8F89-73A755E847FD}">
      <dsp:nvSpPr>
        <dsp:cNvPr id="0" name=""/>
        <dsp:cNvSpPr/>
      </dsp:nvSpPr>
      <dsp:spPr>
        <a:xfrm>
          <a:off x="0" y="3955486"/>
          <a:ext cx="10515600" cy="791097"/>
        </a:xfrm>
        <a:prstGeom prst="trapezoid">
          <a:avLst>
            <a:gd name="adj" fmla="val 110770"/>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bg1"/>
              </a:solidFill>
            </a:rPr>
            <a:t>Security</a:t>
          </a:r>
          <a:endParaRPr lang="en-US" sz="4000" kern="1200" dirty="0">
            <a:solidFill>
              <a:schemeClr val="bg1"/>
            </a:solidFill>
          </a:endParaRPr>
        </a:p>
      </dsp:txBody>
      <dsp:txXfrm>
        <a:off x="1840229" y="3955486"/>
        <a:ext cx="6835140" cy="7910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CF4B8-06D4-4A4A-B33B-F19FB051009A}">
      <dsp:nvSpPr>
        <dsp:cNvPr id="0" name=""/>
        <dsp:cNvSpPr/>
      </dsp:nvSpPr>
      <dsp:spPr>
        <a:xfrm>
          <a:off x="0" y="4172820"/>
          <a:ext cx="10515600" cy="0"/>
        </a:xfrm>
        <a:prstGeom prst="line">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55CA3A-C079-479D-84BA-13F664FBE890}">
      <dsp:nvSpPr>
        <dsp:cNvPr id="0" name=""/>
        <dsp:cNvSpPr/>
      </dsp:nvSpPr>
      <dsp:spPr>
        <a:xfrm>
          <a:off x="0" y="2906718"/>
          <a:ext cx="10515600" cy="0"/>
        </a:xfrm>
        <a:prstGeom prst="line">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892243-D5FB-4F20-A73D-1F535D828BEA}">
      <dsp:nvSpPr>
        <dsp:cNvPr id="0" name=""/>
        <dsp:cNvSpPr/>
      </dsp:nvSpPr>
      <dsp:spPr>
        <a:xfrm>
          <a:off x="217172" y="1670531"/>
          <a:ext cx="10515600" cy="0"/>
        </a:xfrm>
        <a:prstGeom prst="line">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A5FF34-8752-4D0E-8B16-D5A5EA6D8E97}">
      <dsp:nvSpPr>
        <dsp:cNvPr id="0" name=""/>
        <dsp:cNvSpPr/>
      </dsp:nvSpPr>
      <dsp:spPr>
        <a:xfrm>
          <a:off x="0" y="610686"/>
          <a:ext cx="10515600" cy="0"/>
        </a:xfrm>
        <a:prstGeom prst="line">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6A5ED2-C9FD-437A-9A1F-F6C943A29D72}">
      <dsp:nvSpPr>
        <dsp:cNvPr id="0" name=""/>
        <dsp:cNvSpPr/>
      </dsp:nvSpPr>
      <dsp:spPr>
        <a:xfrm>
          <a:off x="2734055" y="514"/>
          <a:ext cx="7781544" cy="610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ERP Data and Operational Data</a:t>
          </a:r>
          <a:endParaRPr lang="en-US" sz="2900" kern="1200" dirty="0"/>
        </a:p>
      </dsp:txBody>
      <dsp:txXfrm>
        <a:off x="2734055" y="514"/>
        <a:ext cx="7781544" cy="610171"/>
      </dsp:txXfrm>
    </dsp:sp>
    <dsp:sp modelId="{C2923B1F-549B-499C-993A-5007B36EABAA}">
      <dsp:nvSpPr>
        <dsp:cNvPr id="0" name=""/>
        <dsp:cNvSpPr/>
      </dsp:nvSpPr>
      <dsp:spPr>
        <a:xfrm>
          <a:off x="0" y="0"/>
          <a:ext cx="2734056" cy="610171"/>
        </a:xfrm>
        <a:prstGeom prst="round2SameRect">
          <a:avLst>
            <a:gd name="adj1" fmla="val 16670"/>
            <a:gd name="adj2" fmla="val 0"/>
          </a:avLst>
        </a:prstGeom>
        <a:solidFill>
          <a:schemeClr val="tx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Administrative</a:t>
          </a:r>
          <a:endParaRPr lang="en-US" sz="2900" kern="1200" dirty="0"/>
        </a:p>
      </dsp:txBody>
      <dsp:txXfrm>
        <a:off x="29791" y="29791"/>
        <a:ext cx="2674474" cy="580380"/>
      </dsp:txXfrm>
    </dsp:sp>
    <dsp:sp modelId="{0B039DD9-2127-4FC9-A0E9-3F26E234E219}">
      <dsp:nvSpPr>
        <dsp:cNvPr id="0" name=""/>
        <dsp:cNvSpPr/>
      </dsp:nvSpPr>
      <dsp:spPr>
        <a:xfrm>
          <a:off x="0" y="610686"/>
          <a:ext cx="10515600" cy="419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SIS, HR, Financials, CRM, Departmental, Organizational Performance Data</a:t>
          </a:r>
          <a:endParaRPr lang="en-US" sz="1900" kern="1200" dirty="0"/>
        </a:p>
      </dsp:txBody>
      <dsp:txXfrm>
        <a:off x="0" y="610686"/>
        <a:ext cx="10515600" cy="419165"/>
      </dsp:txXfrm>
    </dsp:sp>
    <dsp:sp modelId="{1294A8B3-7421-4E7E-8B7F-5BD0994D65A3}">
      <dsp:nvSpPr>
        <dsp:cNvPr id="0" name=""/>
        <dsp:cNvSpPr/>
      </dsp:nvSpPr>
      <dsp:spPr>
        <a:xfrm>
          <a:off x="3657598" y="1062873"/>
          <a:ext cx="6455646" cy="610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Instructor and Student Performance </a:t>
          </a:r>
          <a:endParaRPr lang="en-US" sz="2900" kern="1200" dirty="0"/>
        </a:p>
      </dsp:txBody>
      <dsp:txXfrm>
        <a:off x="3657598" y="1062873"/>
        <a:ext cx="6455646" cy="610171"/>
      </dsp:txXfrm>
    </dsp:sp>
    <dsp:sp modelId="{A2AEDE46-B318-4C85-B907-92DA40E8534E}">
      <dsp:nvSpPr>
        <dsp:cNvPr id="0" name=""/>
        <dsp:cNvSpPr/>
      </dsp:nvSpPr>
      <dsp:spPr>
        <a:xfrm>
          <a:off x="-6" y="1032267"/>
          <a:ext cx="3602747" cy="610171"/>
        </a:xfrm>
        <a:prstGeom prst="round2SameRect">
          <a:avLst>
            <a:gd name="adj1" fmla="val 16670"/>
            <a:gd name="adj2" fmla="val 0"/>
          </a:avLst>
        </a:prstGeom>
        <a:solidFill>
          <a:schemeClr val="tx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Teaching &amp; Learning</a:t>
          </a:r>
          <a:endParaRPr lang="en-US" sz="2900" kern="1200" dirty="0"/>
        </a:p>
      </dsp:txBody>
      <dsp:txXfrm>
        <a:off x="29785" y="1062058"/>
        <a:ext cx="3543165" cy="580380"/>
      </dsp:txXfrm>
    </dsp:sp>
    <dsp:sp modelId="{10CB9D1D-B7DC-42F0-95E6-DB4D765A8429}">
      <dsp:nvSpPr>
        <dsp:cNvPr id="0" name=""/>
        <dsp:cNvSpPr/>
      </dsp:nvSpPr>
      <dsp:spPr>
        <a:xfrm>
          <a:off x="0" y="1670531"/>
          <a:ext cx="10515600" cy="595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LMS, Lecture Capture, Clickers, Attendance, Engagement, Grades, Progression, and Course and Faculty Evaluations</a:t>
          </a:r>
          <a:endParaRPr lang="en-US" sz="1900" kern="1200" dirty="0"/>
        </a:p>
      </dsp:txBody>
      <dsp:txXfrm>
        <a:off x="0" y="1670531"/>
        <a:ext cx="10515600" cy="595506"/>
      </dsp:txXfrm>
    </dsp:sp>
    <dsp:sp modelId="{78686147-C38C-4B4B-86F6-4EA301A3D371}">
      <dsp:nvSpPr>
        <dsp:cNvPr id="0" name=""/>
        <dsp:cNvSpPr/>
      </dsp:nvSpPr>
      <dsp:spPr>
        <a:xfrm>
          <a:off x="2734055" y="2296546"/>
          <a:ext cx="7781544" cy="610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Data on Researchers, Research &amp; Grants</a:t>
          </a:r>
          <a:endParaRPr lang="en-US" sz="2900" kern="1200" dirty="0"/>
        </a:p>
      </dsp:txBody>
      <dsp:txXfrm>
        <a:off x="2734055" y="2296546"/>
        <a:ext cx="7781544" cy="610171"/>
      </dsp:txXfrm>
    </dsp:sp>
    <dsp:sp modelId="{55229604-007D-47EE-A361-380212E2151D}">
      <dsp:nvSpPr>
        <dsp:cNvPr id="0" name=""/>
        <dsp:cNvSpPr/>
      </dsp:nvSpPr>
      <dsp:spPr>
        <a:xfrm>
          <a:off x="0" y="2296546"/>
          <a:ext cx="2734056" cy="610171"/>
        </a:xfrm>
        <a:prstGeom prst="round2SameRect">
          <a:avLst>
            <a:gd name="adj1" fmla="val 16670"/>
            <a:gd name="adj2" fmla="val 0"/>
          </a:avLst>
        </a:prstGeom>
        <a:solidFill>
          <a:schemeClr val="tx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Research</a:t>
          </a:r>
          <a:endParaRPr lang="en-US" sz="2900" kern="1200" dirty="0"/>
        </a:p>
      </dsp:txBody>
      <dsp:txXfrm>
        <a:off x="29791" y="2326337"/>
        <a:ext cx="2674474" cy="580380"/>
      </dsp:txXfrm>
    </dsp:sp>
    <dsp:sp modelId="{AB8827E9-3269-4C82-B6F5-3004811D9693}">
      <dsp:nvSpPr>
        <dsp:cNvPr id="0" name=""/>
        <dsp:cNvSpPr/>
      </dsp:nvSpPr>
      <dsp:spPr>
        <a:xfrm>
          <a:off x="0" y="2906718"/>
          <a:ext cx="10515600" cy="625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Publication and Citation Histories, Proposals Submitted, Research Content &amp; Results, Grant Dollars, PI and Co-PI data, Graduate and Undergraduate Research</a:t>
          </a:r>
          <a:endParaRPr lang="en-US" sz="1900" kern="1200" dirty="0"/>
        </a:p>
      </dsp:txBody>
      <dsp:txXfrm>
        <a:off x="0" y="2906718"/>
        <a:ext cx="10515600" cy="625421"/>
      </dsp:txXfrm>
    </dsp:sp>
    <dsp:sp modelId="{12B9DC0B-FD8F-42BC-9DF7-BDA276D53A1A}">
      <dsp:nvSpPr>
        <dsp:cNvPr id="0" name=""/>
        <dsp:cNvSpPr/>
      </dsp:nvSpPr>
      <dsp:spPr>
        <a:xfrm>
          <a:off x="2734055" y="3562648"/>
          <a:ext cx="7781544" cy="610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Both Internal and External Data</a:t>
          </a:r>
          <a:endParaRPr lang="en-US" sz="2900" kern="1200" dirty="0"/>
        </a:p>
      </dsp:txBody>
      <dsp:txXfrm>
        <a:off x="2734055" y="3562648"/>
        <a:ext cx="7781544" cy="610171"/>
      </dsp:txXfrm>
    </dsp:sp>
    <dsp:sp modelId="{91F72DC7-F375-47D0-AC58-617D99D11068}">
      <dsp:nvSpPr>
        <dsp:cNvPr id="0" name=""/>
        <dsp:cNvSpPr/>
      </dsp:nvSpPr>
      <dsp:spPr>
        <a:xfrm>
          <a:off x="0" y="3562648"/>
          <a:ext cx="2734056" cy="610171"/>
        </a:xfrm>
        <a:prstGeom prst="round2SameRect">
          <a:avLst>
            <a:gd name="adj1" fmla="val 16670"/>
            <a:gd name="adj2" fmla="val 0"/>
          </a:avLst>
        </a:prstGeom>
        <a:solidFill>
          <a:schemeClr val="tx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l" defTabSz="1289050">
            <a:lnSpc>
              <a:spcPct val="90000"/>
            </a:lnSpc>
            <a:spcBef>
              <a:spcPct val="0"/>
            </a:spcBef>
            <a:spcAft>
              <a:spcPct val="35000"/>
            </a:spcAft>
          </a:pPr>
          <a:r>
            <a:rPr lang="en-US" sz="2900" kern="1200" dirty="0" smtClean="0"/>
            <a:t>Other Types</a:t>
          </a:r>
          <a:endParaRPr lang="en-US" sz="2900" kern="1200" dirty="0"/>
        </a:p>
      </dsp:txBody>
      <dsp:txXfrm>
        <a:off x="29791" y="3592439"/>
        <a:ext cx="2674474" cy="580380"/>
      </dsp:txXfrm>
    </dsp:sp>
    <dsp:sp modelId="{32EBE3C5-F326-4DD5-8792-7A61FCD9A602}">
      <dsp:nvSpPr>
        <dsp:cNvPr id="0" name=""/>
        <dsp:cNvSpPr/>
      </dsp:nvSpPr>
      <dsp:spPr>
        <a:xfrm>
          <a:off x="0" y="4172820"/>
          <a:ext cx="10515600" cy="627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Meta-data, Unstructured Data, Geo-location, Event Attendance, Organization Involvement, Social Media, Sentiment Analyses, Survey Data, Business Transactions, Vendor Data </a:t>
          </a:r>
          <a:endParaRPr lang="en-US" sz="1900" kern="1200" dirty="0"/>
        </a:p>
      </dsp:txBody>
      <dsp:txXfrm>
        <a:off x="0" y="4172820"/>
        <a:ext cx="10515600" cy="627264"/>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latin typeface="Arial" charset="0"/>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631D33A1-6D17-2C4C-B4C2-C83DB37352CC}" type="datetimeFigureOut">
              <a:rPr lang="en-US" smtClean="0">
                <a:latin typeface="Arial" charset="0"/>
              </a:rPr>
              <a:t>11/11/2019</a:t>
            </a:fld>
            <a:endParaRPr lang="en-US" dirty="0">
              <a:latin typeface="Arial" charset="0"/>
            </a:endParaRP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latin typeface="Arial" charset="0"/>
            </a:endParaRP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B59171E-5108-1245-8B63-E8B205C9AF87}" type="slidenum">
              <a:rPr lang="en-US" smtClean="0">
                <a:latin typeface="Arial" charset="0"/>
              </a:rPr>
              <a:t>‹#›</a:t>
            </a:fld>
            <a:endParaRPr lang="en-US" dirty="0">
              <a:latin typeface="Arial" charset="0"/>
            </a:endParaRPr>
          </a:p>
        </p:txBody>
      </p:sp>
    </p:spTree>
    <p:extLst>
      <p:ext uri="{BB962C8B-B14F-4D97-AF65-F5344CB8AC3E}">
        <p14:creationId xmlns:p14="http://schemas.microsoft.com/office/powerpoint/2010/main" val="967542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atin typeface="Arial" charset="0"/>
              </a:defRPr>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atin typeface="Arial" charset="0"/>
              </a:defRPr>
            </a:lvl1pPr>
          </a:lstStyle>
          <a:p>
            <a:fld id="{5B96CA4F-2197-CC40-B4FC-798A937A9DC6}" type="datetimeFigureOut">
              <a:rPr lang="en-US" smtClean="0"/>
              <a:pPr/>
              <a:t>11/11/2019</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atin typeface="Arial" charset="0"/>
              </a:defRPr>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atin typeface="Arial" charset="0"/>
              </a:defRPr>
            </a:lvl1pPr>
          </a:lstStyle>
          <a:p>
            <a:fld id="{02322656-8894-1544-92AA-01B3CF5E6182}" type="slidenum">
              <a:rPr lang="en-US" smtClean="0"/>
              <a:pPr/>
              <a:t>‹#›</a:t>
            </a:fld>
            <a:endParaRPr lang="en-US" dirty="0"/>
          </a:p>
        </p:txBody>
      </p:sp>
    </p:spTree>
    <p:extLst>
      <p:ext uri="{BB962C8B-B14F-4D97-AF65-F5344CB8AC3E}">
        <p14:creationId xmlns:p14="http://schemas.microsoft.com/office/powerpoint/2010/main" val="702750498"/>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charset="0"/>
        <a:ea typeface="+mn-ea"/>
        <a:cs typeface="+mn-cs"/>
      </a:defRPr>
    </a:lvl1pPr>
    <a:lvl2pPr marL="609585" algn="l" defTabSz="1219170" rtl="0" eaLnBrk="1" latinLnBrk="0" hangingPunct="1">
      <a:defRPr sz="1600" kern="1200">
        <a:solidFill>
          <a:schemeClr val="tx1"/>
        </a:solidFill>
        <a:latin typeface="Arial" charset="0"/>
        <a:ea typeface="+mn-ea"/>
        <a:cs typeface="+mn-cs"/>
      </a:defRPr>
    </a:lvl2pPr>
    <a:lvl3pPr marL="1219170" algn="l" defTabSz="1219170" rtl="0" eaLnBrk="1" latinLnBrk="0" hangingPunct="1">
      <a:defRPr sz="1600" kern="1200">
        <a:solidFill>
          <a:schemeClr val="tx1"/>
        </a:solidFill>
        <a:latin typeface="Arial" charset="0"/>
        <a:ea typeface="+mn-ea"/>
        <a:cs typeface="+mn-cs"/>
      </a:defRPr>
    </a:lvl3pPr>
    <a:lvl4pPr marL="1828754" algn="l" defTabSz="1219170" rtl="0" eaLnBrk="1" latinLnBrk="0" hangingPunct="1">
      <a:defRPr sz="1600" kern="1200">
        <a:solidFill>
          <a:schemeClr val="tx1"/>
        </a:solidFill>
        <a:latin typeface="Arial" charset="0"/>
        <a:ea typeface="+mn-ea"/>
        <a:cs typeface="+mn-cs"/>
      </a:defRPr>
    </a:lvl4pPr>
    <a:lvl5pPr marL="2438339" algn="l" defTabSz="1219170" rtl="0" eaLnBrk="1" latinLnBrk="0" hangingPunct="1">
      <a:defRPr sz="160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smtClean="0"/>
              <a:t>RICK</a:t>
            </a:r>
            <a:r>
              <a:rPr lang="en-US" baseline="0" dirty="0" smtClean="0"/>
              <a:t> Introduce session and hand to Braden</a:t>
            </a:r>
          </a:p>
          <a:p>
            <a:endParaRPr lang="en-US" baseline="0" dirty="0" smtClean="0"/>
          </a:p>
          <a:p>
            <a:r>
              <a:rPr lang="en-US" baseline="0" dirty="0" smtClean="0"/>
              <a:t>Rick Burnette AVP and my colleague Braden Hosch AVP at Stony Brook. Both of us have been deeply engaged in empowering our campuses for data-informed decision making.</a:t>
            </a:r>
          </a:p>
          <a:p>
            <a:endParaRPr lang="en-US" baseline="0" dirty="0" smtClean="0"/>
          </a:p>
          <a:p>
            <a:r>
              <a:rPr lang="en-US" baseline="0" dirty="0" smtClean="0"/>
              <a:t>Our session is a primer. We could do a weekend long symposium on the topic so we are focusing today on the Definitions, rationale, value propositions, dimensions and scope, structures, roles and responsibilities, and finally implementation and assessment of data governance systems. </a:t>
            </a:r>
          </a:p>
          <a:p>
            <a:endParaRPr lang="en-US" baseline="0" dirty="0" smtClean="0"/>
          </a:p>
          <a:p>
            <a:r>
              <a:rPr lang="en-US" baseline="0" dirty="0" smtClean="0"/>
              <a:t>We have a lot to cover and will be jumping in and out throughout the conversation and we plan to leave time for your questions. – Braden</a:t>
            </a:r>
          </a:p>
          <a:p>
            <a:endParaRPr lang="en-US" baseline="0" dirty="0" smtClean="0"/>
          </a:p>
          <a:p>
            <a:endParaRPr lang="en-US" baseline="0" dirty="0" smtClean="0"/>
          </a:p>
          <a:p>
            <a:r>
              <a:rPr lang="en-US" dirty="0" smtClean="0"/>
              <a:t>© Braden J. Hosch &amp; Richard R. Burnette</a:t>
            </a:r>
            <a:r>
              <a:rPr lang="en-US" baseline="0" dirty="0" smtClean="0"/>
              <a:t> III </a:t>
            </a:r>
            <a:r>
              <a:rPr lang="en-US" dirty="0" smtClean="0"/>
              <a:t>2019</a:t>
            </a:r>
          </a:p>
          <a:p>
            <a:endParaRPr lang="en-US" baseline="0" dirty="0" smtClean="0"/>
          </a:p>
          <a:p>
            <a:r>
              <a:rPr lang="en-US" sz="1600" b="0" i="0" u="none" strike="noStrike" kern="1200" baseline="0" dirty="0" smtClean="0">
                <a:solidFill>
                  <a:schemeClr val="tx1"/>
                </a:solidFill>
                <a:latin typeface="Arial" charset="0"/>
                <a:ea typeface="+mn-ea"/>
                <a:cs typeface="+mn-cs"/>
              </a:rPr>
              <a:t>Drs. Hosch and Burnette share equal co‐ownership of the copyright and related intellectual </a:t>
            </a:r>
            <a:r>
              <a:rPr lang="en-US" sz="1600" b="0" i="0" u="none" strike="noStrike" kern="1200" baseline="0" smtClean="0">
                <a:solidFill>
                  <a:schemeClr val="tx1"/>
                </a:solidFill>
                <a:latin typeface="Arial" charset="0"/>
                <a:ea typeface="+mn-ea"/>
                <a:cs typeface="+mn-cs"/>
              </a:rPr>
              <a:t>ownership of </a:t>
            </a:r>
            <a:r>
              <a:rPr lang="en-US" sz="1600" b="0" i="0" u="none" strike="noStrike" kern="1200" baseline="0" dirty="0" smtClean="0">
                <a:solidFill>
                  <a:schemeClr val="tx1"/>
                </a:solidFill>
                <a:latin typeface="Arial" charset="0"/>
                <a:ea typeface="+mn-ea"/>
                <a:cs typeface="+mn-cs"/>
              </a:rPr>
              <a:t>any of the content and materials presented, utilized, and distributed in this session. The parties expressly state that they do not intend to create a partnership whereby any co‐owner shall be liable for the act of any other co‐owner.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Suggested citation: Burnette, R. &amp; Hosch, B. (2019, November 10). Primer on How to Transform the Landscape of Analytics with Data Governance. Session presented at the Association of Public and Land-Grant Universities.</a:t>
            </a:r>
          </a:p>
          <a:p>
            <a:endParaRPr lang="en-US" dirty="0"/>
          </a:p>
        </p:txBody>
      </p:sp>
      <p:sp>
        <p:nvSpPr>
          <p:cNvPr id="4" name="Slide Number Placeholder 3"/>
          <p:cNvSpPr>
            <a:spLocks noGrp="1"/>
          </p:cNvSpPr>
          <p:nvPr>
            <p:ph type="sldNum" sz="quarter" idx="5"/>
          </p:nvPr>
        </p:nvSpPr>
        <p:spPr/>
        <p:txBody>
          <a:bodyPr/>
          <a:lstStyle/>
          <a:p>
            <a:fld id="{02322656-8894-1544-92AA-01B3CF5E6182}" type="slidenum">
              <a:rPr lang="en-US" smtClean="0"/>
              <a:pPr/>
              <a:t>1</a:t>
            </a:fld>
            <a:endParaRPr lang="en-US" dirty="0"/>
          </a:p>
        </p:txBody>
      </p:sp>
    </p:spTree>
    <p:extLst>
      <p:ext uri="{BB962C8B-B14F-4D97-AF65-F5344CB8AC3E}">
        <p14:creationId xmlns:p14="http://schemas.microsoft.com/office/powerpoint/2010/main" val="247707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This slide addresses some of the data inputs we cover in data governance. These are some</a:t>
            </a:r>
            <a:r>
              <a:rPr lang="en-US" baseline="0" dirty="0" smtClean="0"/>
              <a:t> representative examples. There are many others.</a:t>
            </a:r>
          </a:p>
          <a:p>
            <a:endParaRPr lang="en-US" baseline="0" dirty="0" smtClean="0"/>
          </a:p>
          <a:p>
            <a:r>
              <a:rPr lang="en-US" baseline="0" dirty="0" smtClean="0"/>
              <a:t>In the past, most data was in the transactional systems that constitute our ERP solutions, but the amount of data we are collecting and the amount of data we can access are both growing.</a:t>
            </a:r>
          </a:p>
          <a:p>
            <a:endParaRPr lang="en-US" baseline="0" dirty="0" smtClean="0"/>
          </a:p>
          <a:p>
            <a:r>
              <a:rPr lang="en-US" baseline="0" dirty="0" smtClean="0"/>
              <a:t>We have to be able to manage both structured and unstructured data? We think of structured data as the data that are already in our databases that are well-defined. These databases have schemas so we can determine what each data point is to some extent – unless a field has been modified. Unstructured data is the data we can pull or acquire from social media, geo-location devices like Wi-Fi, and the semi-structured meta data about how long a student was logged into the LMS or the latency before response to an email.</a:t>
            </a:r>
          </a:p>
          <a:p>
            <a:endParaRPr lang="en-US" baseline="0" dirty="0" smtClean="0"/>
          </a:p>
        </p:txBody>
      </p:sp>
      <p:sp>
        <p:nvSpPr>
          <p:cNvPr id="4" name="Slide Number Placeholder 3"/>
          <p:cNvSpPr>
            <a:spLocks noGrp="1"/>
          </p:cNvSpPr>
          <p:nvPr>
            <p:ph type="sldNum" sz="quarter" idx="10"/>
          </p:nvPr>
        </p:nvSpPr>
        <p:spPr/>
        <p:txBody>
          <a:bodyPr/>
          <a:lstStyle/>
          <a:p>
            <a:fld id="{02322656-8894-1544-92AA-01B3CF5E6182}" type="slidenum">
              <a:rPr lang="en-US" smtClean="0"/>
              <a:pPr/>
              <a:t>10</a:t>
            </a:fld>
            <a:endParaRPr lang="en-US" dirty="0"/>
          </a:p>
        </p:txBody>
      </p:sp>
    </p:spTree>
    <p:extLst>
      <p:ext uri="{BB962C8B-B14F-4D97-AF65-F5344CB8AC3E}">
        <p14:creationId xmlns:p14="http://schemas.microsoft.com/office/powerpoint/2010/main" val="3669560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These key features</a:t>
            </a:r>
            <a:r>
              <a:rPr lang="en-US" baseline="0" dirty="0" smtClean="0"/>
              <a:t> appear in many data governance systems. Not all systems will have all features but mature systems will typically include or address all of these in some ways. The written and published aspects of policies, procedures, dictionaries, etc. are of particular initial importance. If they are not published (preferably on a web page), they are secret procedures and will not be widely adopted. </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11</a:t>
            </a:fld>
            <a:endParaRPr lang="en-US" dirty="0"/>
          </a:p>
        </p:txBody>
      </p:sp>
    </p:spTree>
    <p:extLst>
      <p:ext uri="{BB962C8B-B14F-4D97-AF65-F5344CB8AC3E}">
        <p14:creationId xmlns:p14="http://schemas.microsoft.com/office/powerpoint/2010/main" val="2605582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Now that we have a sense of the purpose we need to look at some of the committees</a:t>
            </a:r>
            <a:r>
              <a:rPr lang="en-US" baseline="0" dirty="0" smtClean="0"/>
              <a:t> and roles we will need to create or codify.</a:t>
            </a:r>
          </a:p>
          <a:p>
            <a:endParaRPr lang="en-US" baseline="0" dirty="0" smtClean="0"/>
          </a:p>
          <a:p>
            <a:r>
              <a:rPr lang="en-US" baseline="0" dirty="0" smtClean="0"/>
              <a:t>There are various workable structures and the best thing to do is to consult the references below to see which will work for you. The primary committees may include an Executive Steering Committee, a Data Strategy Committee, the primary operational governance committee and possibly a group that focuses on the more nitty gritty aspects of data elements that I call the Data Standards Committee. Of course these committees may have different names and there are other committee names that aren’t listed.</a:t>
            </a:r>
          </a:p>
          <a:p>
            <a:endParaRPr lang="en-US" baseline="0" dirty="0" smtClean="0"/>
          </a:p>
          <a:p>
            <a:r>
              <a:rPr lang="en-US" baseline="0" dirty="0" smtClean="0"/>
              <a:t>There are many roles that I will identify below, but here are some of the key ones: Chief Data Officer, Data Trustees, Data Stewards, Data Custodians, and Data Consumers</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12</a:t>
            </a:fld>
            <a:endParaRPr lang="en-US" dirty="0"/>
          </a:p>
        </p:txBody>
      </p:sp>
    </p:spTree>
    <p:extLst>
      <p:ext uri="{BB962C8B-B14F-4D97-AF65-F5344CB8AC3E}">
        <p14:creationId xmlns:p14="http://schemas.microsoft.com/office/powerpoint/2010/main" val="27040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This</a:t>
            </a:r>
            <a:r>
              <a:rPr lang="en-US" baseline="0" dirty="0" smtClean="0"/>
              <a:t> graphic from David Plotkin becomes important in later slides. Spend some time discussing levels and roles. Theoretically, an executive group authorized data governance, and mid- to senior group sets policy and procedure, and mid-level administrators serve as stewards to do the hard work of building dictionaries, resolving issues, and addressing problems. </a:t>
            </a:r>
          </a:p>
          <a:p>
            <a:endParaRPr lang="en-US" baseline="0" dirty="0" smtClean="0"/>
          </a:p>
          <a:p>
            <a:r>
              <a:rPr lang="en-US" baseline="0" dirty="0" smtClean="0"/>
              <a:t>The box on the left of the pyramid – the Data Governance Office – is important. Many participants will ignore it or report they have no resources for it. Discuss why it is important to have a coordinator of DG functions. This office can reasonably fit under IR, IT, or somewhere else.</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t>13</a:t>
            </a:fld>
            <a:endParaRPr lang="en-US" dirty="0"/>
          </a:p>
        </p:txBody>
      </p:sp>
    </p:spTree>
    <p:extLst>
      <p:ext uri="{BB962C8B-B14F-4D97-AF65-F5344CB8AC3E}">
        <p14:creationId xmlns:p14="http://schemas.microsoft.com/office/powerpoint/2010/main" val="3791321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Data</a:t>
            </a:r>
            <a:r>
              <a:rPr lang="en-US" baseline="0" dirty="0" smtClean="0"/>
              <a:t> Governance Hamburger</a:t>
            </a:r>
          </a:p>
          <a:p>
            <a:endParaRPr lang="en-US" baseline="0" dirty="0" smtClean="0"/>
          </a:p>
          <a:p>
            <a:r>
              <a:rPr lang="en-US" baseline="0" dirty="0" smtClean="0"/>
              <a:t>Operates under an umbrella of compliance</a:t>
            </a:r>
          </a:p>
          <a:p>
            <a:endParaRPr lang="en-US" baseline="0" dirty="0" smtClean="0"/>
          </a:p>
          <a:p>
            <a:r>
              <a:rPr lang="en-US" baseline="0" dirty="0" smtClean="0"/>
              <a:t>Executive Steering Committee</a:t>
            </a:r>
          </a:p>
          <a:p>
            <a:endParaRPr lang="en-US" baseline="0" dirty="0" smtClean="0"/>
          </a:p>
          <a:p>
            <a:r>
              <a:rPr lang="en-US" baseline="0" dirty="0" smtClean="0"/>
              <a:t>Information Governance Council – Data Governance Committee – Primary procedural and policy organization </a:t>
            </a:r>
          </a:p>
          <a:p>
            <a:endParaRPr lang="en-US" baseline="0" dirty="0" smtClean="0"/>
          </a:p>
          <a:p>
            <a:r>
              <a:rPr lang="en-US" baseline="0" dirty="0" smtClean="0"/>
              <a:t>Affiliated Functional Groups – </a:t>
            </a:r>
            <a:r>
              <a:rPr lang="en-US" b="1" baseline="0" dirty="0" smtClean="0"/>
              <a:t>Groups by data domains </a:t>
            </a:r>
            <a:r>
              <a:rPr lang="en-US" baseline="0" dirty="0" smtClean="0"/>
              <a:t>and others that are </a:t>
            </a:r>
            <a:r>
              <a:rPr lang="en-US" b="1" baseline="0" dirty="0" smtClean="0"/>
              <a:t>cross-cutting groups </a:t>
            </a:r>
            <a:r>
              <a:rPr lang="en-US" baseline="0" dirty="0" smtClean="0"/>
              <a:t>dealing with strategic issues like data strategy, data science and Fair and Ethical use of data</a:t>
            </a:r>
          </a:p>
          <a:p>
            <a:endParaRPr lang="en-US" baseline="0" dirty="0" smtClean="0"/>
          </a:p>
          <a:p>
            <a:r>
              <a:rPr lang="en-US" baseline="0" dirty="0" smtClean="0"/>
              <a:t>Data Custodians provide the foundation by managing the IT and data infrastructure</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02322656-8894-1544-92AA-01B3CF5E6182}" type="slidenum">
              <a:rPr kumimoji="0" lang="en-US" sz="13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14</a:t>
            </a:fld>
            <a:endParaRPr kumimoji="0" lang="en-US" sz="13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70945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Read the slide</a:t>
            </a:r>
          </a:p>
          <a:p>
            <a:endParaRPr lang="en-US" dirty="0" smtClean="0"/>
          </a:p>
          <a:p>
            <a:r>
              <a:rPr lang="en-US" dirty="0" smtClean="0"/>
              <a:t>You will see that</a:t>
            </a:r>
            <a:r>
              <a:rPr lang="en-US" baseline="0" dirty="0" smtClean="0"/>
              <a:t> we have discussed many of these things in our discussion of the dimensions of data. </a:t>
            </a:r>
          </a:p>
          <a:p>
            <a:endParaRPr lang="en-US" baseline="0" dirty="0" smtClean="0"/>
          </a:p>
          <a:p>
            <a:r>
              <a:rPr lang="en-US" baseline="0" dirty="0" smtClean="0"/>
              <a:t>What is important here is that the purpose isn’t limited to control. There has to be an institutional expectation/imperative for data governance that leads to a data-engaged campus. In addition to the common dimensions, the data governance process should provide a mechanism for managing and resolving conflicts and more recently, to arbitrate challenges to fair and ethical data use. </a:t>
            </a:r>
          </a:p>
          <a:p>
            <a:endParaRPr lang="en-US" baseline="0" dirty="0" smtClean="0"/>
          </a:p>
          <a:p>
            <a:r>
              <a:rPr lang="en-US" baseline="0" dirty="0" smtClean="0"/>
              <a:t>Furthermore, this group should be evaluation and assessing the effectiveness of the information and data governance structures. </a:t>
            </a:r>
          </a:p>
          <a:p>
            <a:endParaRPr lang="en-US" baseline="0" dirty="0" smtClean="0"/>
          </a:p>
        </p:txBody>
      </p:sp>
      <p:sp>
        <p:nvSpPr>
          <p:cNvPr id="4" name="Slide Number Placeholder 3"/>
          <p:cNvSpPr>
            <a:spLocks noGrp="1"/>
          </p:cNvSpPr>
          <p:nvPr>
            <p:ph type="sldNum" sz="quarter" idx="10"/>
          </p:nvPr>
        </p:nvSpPr>
        <p:spPr/>
        <p:txBody>
          <a:bodyPr/>
          <a:lstStyle/>
          <a:p>
            <a:fld id="{02322656-8894-1544-92AA-01B3CF5E6182}" type="slidenum">
              <a:rPr lang="en-US" smtClean="0"/>
              <a:pPr/>
              <a:t>15</a:t>
            </a:fld>
            <a:endParaRPr lang="en-US" dirty="0"/>
          </a:p>
        </p:txBody>
      </p:sp>
    </p:spTree>
    <p:extLst>
      <p:ext uri="{BB962C8B-B14F-4D97-AF65-F5344CB8AC3E}">
        <p14:creationId xmlns:p14="http://schemas.microsoft.com/office/powerpoint/2010/main" val="1653951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Specific responsibilities of data stewards are listed here. It is useful for institutions to articulate these</a:t>
            </a:r>
            <a:r>
              <a:rPr lang="en-US" baseline="0" dirty="0" smtClean="0"/>
              <a:t> responsibilities for each data steward. Mature organizations that take data governance seriously may insert such responsibilities into position descriptions or employee performance programs so as to formalize the employee’s responsibility to carry out these functions as part of their normal job.</a:t>
            </a:r>
            <a:endParaRPr lang="en-US" dirty="0" smtClean="0"/>
          </a:p>
          <a:p>
            <a:endParaRPr lang="en-US" dirty="0" smtClean="0"/>
          </a:p>
          <a:p>
            <a:r>
              <a:rPr lang="en-US" b="1" dirty="0" smtClean="0"/>
              <a:t>Reference</a:t>
            </a:r>
          </a:p>
          <a:p>
            <a:r>
              <a:rPr lang="en-US" dirty="0" smtClean="0"/>
              <a:t>http://www.stanford.edu%2Fdept%2Fpres-provost%2Fcgi-bin%2Fdg%2Fwordpress%2Fwp-content%2Fuploads%2F2012%2F01%2FDG-Data-Stewardship.doc&amp;usg=AOvVaw1bVAl3vVR0sBVD4Zn2hBnD</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t>16</a:t>
            </a:fld>
            <a:endParaRPr lang="en-US" dirty="0"/>
          </a:p>
        </p:txBody>
      </p:sp>
    </p:spTree>
    <p:extLst>
      <p:ext uri="{BB962C8B-B14F-4D97-AF65-F5344CB8AC3E}">
        <p14:creationId xmlns:p14="http://schemas.microsoft.com/office/powerpoint/2010/main" val="3733277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Data</a:t>
            </a:r>
            <a:r>
              <a:rPr lang="en-US" baseline="0" dirty="0" smtClean="0"/>
              <a:t> stewards will meet regularly in a formal group or groups to establish shared procedures, definitions, etc., since often data issues require cross-functional input. Institutions ay have one or more functional data governance committees to carry these functions out. Often these groups are domain specific, depending on how the institution has organized its data. Ex.:</a:t>
            </a:r>
          </a:p>
          <a:p>
            <a:r>
              <a:rPr lang="en-US" baseline="0" dirty="0" smtClean="0"/>
              <a:t>Student/academics committee</a:t>
            </a:r>
          </a:p>
          <a:p>
            <a:r>
              <a:rPr lang="en-US" baseline="0" dirty="0" smtClean="0"/>
              <a:t>Finance committee</a:t>
            </a:r>
          </a:p>
          <a:p>
            <a:r>
              <a:rPr lang="en-US" baseline="0" dirty="0" smtClean="0"/>
              <a:t>HR committee</a:t>
            </a:r>
            <a:endParaRPr lang="en-US" dirty="0" smtClean="0"/>
          </a:p>
          <a:p>
            <a:endParaRPr lang="en-US" dirty="0" smtClean="0"/>
          </a:p>
          <a:p>
            <a:endParaRPr lang="en-US" dirty="0" smtClean="0"/>
          </a:p>
          <a:p>
            <a:r>
              <a:rPr lang="en-US" dirty="0" smtClean="0"/>
              <a:t>Source:</a:t>
            </a:r>
            <a:r>
              <a:rPr lang="en-US" baseline="0" dirty="0" smtClean="0"/>
              <a:t> Stony Brook Data Governance Framework</a:t>
            </a:r>
          </a:p>
          <a:p>
            <a:r>
              <a:rPr lang="en-US" dirty="0" smtClean="0"/>
              <a:t>https://www.stonybrook.edu/commcms/irpe/about/_files/DataGovFramework.pdf</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t>17</a:t>
            </a:fld>
            <a:endParaRPr lang="en-US" dirty="0"/>
          </a:p>
        </p:txBody>
      </p:sp>
    </p:spTree>
    <p:extLst>
      <p:ext uri="{BB962C8B-B14F-4D97-AF65-F5344CB8AC3E}">
        <p14:creationId xmlns:p14="http://schemas.microsoft.com/office/powerpoint/2010/main" val="1747107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Stony Brook added a set of responsibilities</a:t>
            </a:r>
            <a:r>
              <a:rPr lang="en-US" baseline="0" dirty="0" smtClean="0"/>
              <a:t> for data users to its data governance system to acknowledge that each member of the community is a data citizen who also play a part in data governance</a:t>
            </a:r>
          </a:p>
          <a:p>
            <a:pPr marL="285750" indent="-285750">
              <a:buFont typeface="Arial" panose="020B0604020202020204" pitchFamily="34" charset="0"/>
              <a:buChar char="•"/>
            </a:pPr>
            <a:r>
              <a:rPr lang="en-US" baseline="0" dirty="0" smtClean="0"/>
              <a:t>Make an effort to understand reports and the complexities of definitions and structures</a:t>
            </a:r>
          </a:p>
          <a:p>
            <a:pPr marL="285750" indent="-285750">
              <a:buFont typeface="Arial" panose="020B0604020202020204" pitchFamily="34" charset="0"/>
              <a:buChar char="•"/>
            </a:pPr>
            <a:r>
              <a:rPr lang="en-US" baseline="0" dirty="0" smtClean="0"/>
              <a:t>Document sources and provide interpretation</a:t>
            </a:r>
          </a:p>
          <a:p>
            <a:pPr marL="285750" indent="-285750">
              <a:buFont typeface="Arial" panose="020B0604020202020204" pitchFamily="34" charset="0"/>
              <a:buChar char="•"/>
            </a:pPr>
            <a:r>
              <a:rPr lang="en-US" baseline="0" dirty="0" smtClean="0"/>
              <a:t>Protect privacy and guard against disclosure</a:t>
            </a:r>
          </a:p>
          <a:p>
            <a:pPr marL="285750" indent="-285750">
              <a:buFont typeface="Arial" panose="020B0604020202020204" pitchFamily="34" charset="0"/>
              <a:buChar char="•"/>
            </a:pPr>
            <a:r>
              <a:rPr lang="en-US" baseline="0" dirty="0" smtClean="0"/>
              <a:t>Secure sensitive data</a:t>
            </a:r>
          </a:p>
          <a:p>
            <a:pPr marL="285750" indent="-285750">
              <a:buFont typeface="Arial" panose="020B0604020202020204" pitchFamily="34" charset="0"/>
              <a:buChar char="•"/>
            </a:pPr>
            <a:r>
              <a:rPr lang="en-US" baseline="0" dirty="0" smtClean="0"/>
              <a:t>If you see something, say something</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18</a:t>
            </a:fld>
            <a:endParaRPr lang="en-US" dirty="0"/>
          </a:p>
        </p:txBody>
      </p:sp>
    </p:spTree>
    <p:extLst>
      <p:ext uri="{BB962C8B-B14F-4D97-AF65-F5344CB8AC3E}">
        <p14:creationId xmlns:p14="http://schemas.microsoft.com/office/powerpoint/2010/main" val="2936360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smtClean="0">
                <a:solidFill>
                  <a:schemeClr val="tx1"/>
                </a:solidFill>
                <a:effectLst/>
                <a:latin typeface="Arial" charset="0"/>
                <a:ea typeface="+mn-ea"/>
                <a:cs typeface="+mn-cs"/>
              </a:rPr>
              <a:t>RICK</a:t>
            </a:r>
          </a:p>
          <a:p>
            <a:endParaRPr lang="en-US" sz="1600" kern="1200" dirty="0" smtClean="0">
              <a:solidFill>
                <a:schemeClr val="tx1"/>
              </a:solidFill>
              <a:effectLst/>
              <a:latin typeface="Arial" charset="0"/>
              <a:ea typeface="+mn-ea"/>
              <a:cs typeface="+mn-cs"/>
            </a:endParaRPr>
          </a:p>
          <a:p>
            <a:r>
              <a:rPr lang="en-US" sz="1600" kern="1200" dirty="0" smtClean="0">
                <a:solidFill>
                  <a:schemeClr val="tx1"/>
                </a:solidFill>
                <a:effectLst/>
                <a:latin typeface="Arial" charset="0"/>
                <a:ea typeface="+mn-ea"/>
                <a:cs typeface="+mn-cs"/>
              </a:rPr>
              <a:t>Policy Statement (from</a:t>
            </a:r>
            <a:r>
              <a:rPr lang="en-US" sz="1600" kern="1200" baseline="0" dirty="0" smtClean="0">
                <a:solidFill>
                  <a:schemeClr val="tx1"/>
                </a:solidFill>
                <a:effectLst/>
                <a:latin typeface="Arial" charset="0"/>
                <a:ea typeface="+mn-ea"/>
                <a:cs typeface="+mn-cs"/>
              </a:rPr>
              <a:t> UNC Chapel Hill)</a:t>
            </a:r>
            <a:endParaRPr lang="en-US" sz="1600" kern="1200" dirty="0" smtClean="0">
              <a:solidFill>
                <a:schemeClr val="tx1"/>
              </a:solidFill>
              <a:effectLst/>
              <a:latin typeface="Arial" charset="0"/>
              <a:ea typeface="+mn-ea"/>
              <a:cs typeface="+mn-cs"/>
            </a:endParaRPr>
          </a:p>
          <a:p>
            <a:r>
              <a:rPr lang="en-US" sz="1600" kern="1200" dirty="0" smtClean="0">
                <a:solidFill>
                  <a:schemeClr val="tx1"/>
                </a:solidFill>
                <a:effectLst/>
                <a:latin typeface="Arial" charset="0"/>
                <a:ea typeface="+mn-ea"/>
                <a:cs typeface="+mn-cs"/>
              </a:rPr>
              <a:t>Institutional Data is a strategic asset of the University. As such, it is important that it be managed according to sound data governance procedures. </a:t>
            </a:r>
          </a:p>
          <a:p>
            <a:r>
              <a:rPr lang="en-US" sz="1600" kern="1200" dirty="0" smtClean="0">
                <a:solidFill>
                  <a:schemeClr val="tx1"/>
                </a:solidFill>
                <a:effectLst/>
                <a:latin typeface="Arial" charset="0"/>
                <a:ea typeface="+mn-ea"/>
                <a:cs typeface="+mn-cs"/>
              </a:rPr>
              <a:t>This policy serves three primary purposes: </a:t>
            </a:r>
          </a:p>
          <a:p>
            <a:r>
              <a:rPr lang="en-US" sz="1600" kern="1200" dirty="0" smtClean="0">
                <a:solidFill>
                  <a:schemeClr val="tx1"/>
                </a:solidFill>
                <a:effectLst/>
                <a:latin typeface="Arial" charset="0"/>
                <a:ea typeface="+mn-ea"/>
                <a:cs typeface="+mn-cs"/>
              </a:rPr>
              <a:t>1. It assigns stewardship responsibilities for University administrative data</a:t>
            </a:r>
          </a:p>
          <a:p>
            <a:r>
              <a:rPr lang="en-US" sz="1600" kern="1200" dirty="0" smtClean="0">
                <a:solidFill>
                  <a:schemeClr val="tx1"/>
                </a:solidFill>
                <a:effectLst/>
                <a:latin typeface="Arial" charset="0"/>
                <a:ea typeface="+mn-ea"/>
                <a:cs typeface="+mn-cs"/>
              </a:rPr>
              <a:t>2. It establishes standards for the custodianship of such data</a:t>
            </a:r>
          </a:p>
          <a:p>
            <a:r>
              <a:rPr lang="en-US" sz="1600" kern="1200" dirty="0" smtClean="0">
                <a:solidFill>
                  <a:schemeClr val="tx1"/>
                </a:solidFill>
                <a:effectLst/>
                <a:latin typeface="Arial" charset="0"/>
                <a:ea typeface="+mn-ea"/>
                <a:cs typeface="+mn-cs"/>
              </a:rPr>
              <a:t>3. It empowers the Institutional Data Governance Committee to establish standards and/or procedures for storage, retrieval, destruction, backup, and access as needed to ensure proper management and protection of Institutional Data. </a:t>
            </a:r>
          </a:p>
          <a:p>
            <a:r>
              <a:rPr lang="en-US" sz="1600" kern="1200" dirty="0" smtClean="0">
                <a:solidFill>
                  <a:schemeClr val="tx1"/>
                </a:solidFill>
                <a:effectLst/>
                <a:latin typeface="Arial" charset="0"/>
                <a:ea typeface="+mn-ea"/>
                <a:cs typeface="+mn-cs"/>
              </a:rPr>
              <a:t> </a:t>
            </a:r>
          </a:p>
          <a:p>
            <a:r>
              <a:rPr lang="en-US" sz="1600" kern="1200" dirty="0" smtClean="0">
                <a:solidFill>
                  <a:schemeClr val="tx1"/>
                </a:solidFill>
                <a:effectLst/>
                <a:latin typeface="Arial" charset="0"/>
                <a:ea typeface="+mn-ea"/>
                <a:cs typeface="+mn-cs"/>
              </a:rPr>
              <a:t>The Vice Chancellor for Information Technology and Chief Information Officer has authority and responsibility for preserving the security and integrity of Institutional Data. Proper stewardship and custodianship of University Institutional Data will facilitate access to data that supports the work of those with official educational or administrative responsibilities within the institution and will inform users of data of their responsibilities. </a:t>
            </a:r>
          </a:p>
          <a:p>
            <a:endParaRPr lang="en-US" sz="1600" kern="1200" dirty="0" smtClean="0">
              <a:solidFill>
                <a:schemeClr val="tx1"/>
              </a:solidFill>
              <a:effectLst/>
              <a:latin typeface="Arial" charset="0"/>
              <a:ea typeface="+mn-ea"/>
              <a:cs typeface="+mn-cs"/>
            </a:endParaRPr>
          </a:p>
          <a:p>
            <a:r>
              <a:rPr lang="en-US" sz="1600" kern="1200" dirty="0" smtClean="0">
                <a:solidFill>
                  <a:schemeClr val="tx1"/>
                </a:solidFill>
                <a:effectLst/>
                <a:latin typeface="Arial" charset="0"/>
                <a:ea typeface="+mn-ea"/>
                <a:cs typeface="+mn-cs"/>
              </a:rPr>
              <a:t>Institutional Data is available to individuals carrying out their University work responsibilities on an as needed basis. An individual interested in utilizing Institutional Data for any other purpose must request the Institutional Data through a public records request. The Public Records Officer and the Office of University Counsel have responsibility for interpreting the laws governing data access and related issues. Note: Nothing in this policy precludes or addresses the release of Institutional Data to external organizations, governmental agencies, or authorized individuals as required by legislation, regulation, or other legal vehicle.</a:t>
            </a:r>
            <a:endParaRPr lang="en-US" dirty="0" smtClean="0"/>
          </a:p>
          <a:p>
            <a:endParaRPr lang="en-US" dirty="0" smtClean="0"/>
          </a:p>
          <a:p>
            <a:r>
              <a:rPr lang="en-US" b="1" dirty="0" smtClean="0"/>
              <a:t>Preparing a roadmap.</a:t>
            </a:r>
            <a:r>
              <a:rPr lang="en-US" dirty="0" smtClean="0"/>
              <a:t> Once you have a value statement</a:t>
            </a:r>
            <a:r>
              <a:rPr lang="en-US" baseline="0" dirty="0" smtClean="0"/>
              <a:t> and executive support, you can start mapping out the timeline.</a:t>
            </a:r>
          </a:p>
          <a:p>
            <a:endParaRPr lang="en-US" baseline="0" dirty="0" smtClean="0"/>
          </a:p>
          <a:p>
            <a:r>
              <a:rPr lang="en-US" baseline="0" dirty="0" smtClean="0"/>
              <a:t>You need to understand what you want to accomplish, the costs and staffing associated with positions like chief data officers or chief information security officer, or for compliance software. Chances are that you have many of the components and roles.</a:t>
            </a:r>
          </a:p>
          <a:p>
            <a:endParaRPr lang="en-US" baseline="0" dirty="0" smtClean="0"/>
          </a:p>
          <a:p>
            <a:r>
              <a:rPr lang="en-US" baseline="0" dirty="0" smtClean="0"/>
              <a:t>Draft the roles and structure you would expect in your committees including alternative representations.</a:t>
            </a:r>
          </a:p>
          <a:p>
            <a:endParaRPr lang="en-US" baseline="0" dirty="0" smtClean="0"/>
          </a:p>
          <a:p>
            <a:r>
              <a:rPr lang="en-US" baseline="0" dirty="0" smtClean="0"/>
              <a:t>The working group will need an overall lead and likely several sub-leads (for each dimension team). Identify them and set expectations for documentation and meetings. </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19</a:t>
            </a:fld>
            <a:endParaRPr lang="en-US" dirty="0"/>
          </a:p>
        </p:txBody>
      </p:sp>
    </p:spTree>
    <p:extLst>
      <p:ext uri="{BB962C8B-B14F-4D97-AF65-F5344CB8AC3E}">
        <p14:creationId xmlns:p14="http://schemas.microsoft.com/office/powerpoint/2010/main" val="388382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2</a:t>
            </a:fld>
            <a:endParaRPr lang="en-US" dirty="0"/>
          </a:p>
        </p:txBody>
      </p:sp>
    </p:spTree>
    <p:extLst>
      <p:ext uri="{BB962C8B-B14F-4D97-AF65-F5344CB8AC3E}">
        <p14:creationId xmlns:p14="http://schemas.microsoft.com/office/powerpoint/2010/main" val="1924911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RICK</a:t>
            </a:r>
          </a:p>
          <a:p>
            <a:pPr lvl="0"/>
            <a:endParaRPr lang="en-US" dirty="0" smtClean="0"/>
          </a:p>
          <a:p>
            <a:pPr lvl="0"/>
            <a:r>
              <a:rPr lang="en-US" dirty="0" smtClean="0"/>
              <a:t>Identify early wins – use cases of high need and of reasonable</a:t>
            </a:r>
            <a:r>
              <a:rPr lang="en-US" baseline="0" dirty="0" smtClean="0"/>
              <a:t> scope</a:t>
            </a:r>
            <a:endParaRPr lang="en-US" dirty="0" smtClean="0"/>
          </a:p>
          <a:p>
            <a:pPr lvl="0"/>
            <a:r>
              <a:rPr lang="en-US" dirty="0" smtClean="0"/>
              <a:t>Prepare policy documents (see references</a:t>
            </a:r>
            <a:r>
              <a:rPr lang="en-US" baseline="0" dirty="0" smtClean="0"/>
              <a:t> below)</a:t>
            </a:r>
            <a:endParaRPr lang="en-US" dirty="0" smtClean="0"/>
          </a:p>
          <a:p>
            <a:pPr lvl="0"/>
            <a:r>
              <a:rPr lang="en-US" dirty="0" smtClean="0"/>
              <a:t>Create mechanisms for documenting compliance</a:t>
            </a:r>
          </a:p>
          <a:p>
            <a:pPr lvl="0"/>
            <a:r>
              <a:rPr lang="en-US" dirty="0" smtClean="0"/>
              <a:t>Adopt a Maturity Model – this allows an outside</a:t>
            </a:r>
            <a:r>
              <a:rPr lang="en-US" baseline="0" dirty="0" smtClean="0"/>
              <a:t> entity to evaluate the effectiveness of your program on each dimension</a:t>
            </a:r>
            <a:endParaRPr lang="en-US" dirty="0" smtClean="0"/>
          </a:p>
          <a:p>
            <a:pPr lvl="0"/>
            <a:r>
              <a:rPr lang="en-US" dirty="0" smtClean="0"/>
              <a:t>Brand process with visible brand</a:t>
            </a:r>
          </a:p>
          <a:p>
            <a:pPr lvl="0"/>
            <a:r>
              <a:rPr lang="en-US" dirty="0" smtClean="0"/>
              <a:t>Prepare training protocols</a:t>
            </a:r>
          </a:p>
          <a:p>
            <a:pPr lvl="0"/>
            <a:r>
              <a:rPr lang="en-US" dirty="0" smtClean="0"/>
              <a:t>Measure and report on activities</a:t>
            </a:r>
          </a:p>
          <a:p>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20</a:t>
            </a:fld>
            <a:endParaRPr lang="en-US" dirty="0"/>
          </a:p>
        </p:txBody>
      </p:sp>
    </p:spTree>
    <p:extLst>
      <p:ext uri="{BB962C8B-B14F-4D97-AF65-F5344CB8AC3E}">
        <p14:creationId xmlns:p14="http://schemas.microsoft.com/office/powerpoint/2010/main" val="2790367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21</a:t>
            </a:fld>
            <a:endParaRPr lang="en-US" dirty="0"/>
          </a:p>
        </p:txBody>
      </p:sp>
    </p:spTree>
    <p:extLst>
      <p:ext uri="{BB962C8B-B14F-4D97-AF65-F5344CB8AC3E}">
        <p14:creationId xmlns:p14="http://schemas.microsoft.com/office/powerpoint/2010/main" val="3876307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Have participants complete</a:t>
            </a:r>
            <a:r>
              <a:rPr lang="en-US" baseline="0" dirty="0" smtClean="0"/>
              <a:t> Activity 4 for their own institution. This should take five minutes. When engaging in this exercise back on campus, multiple stakeholders should be involved. </a:t>
            </a:r>
            <a:r>
              <a:rPr lang="en-US" dirty="0" smtClean="0"/>
              <a:t>Participants</a:t>
            </a:r>
            <a:r>
              <a:rPr lang="en-US" baseline="0" dirty="0" smtClean="0"/>
              <a:t> have a version of this maturity model in their exercise packet – the slide itself may be too small to read.</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22</a:t>
            </a:fld>
            <a:endParaRPr lang="en-US" dirty="0"/>
          </a:p>
        </p:txBody>
      </p:sp>
    </p:spTree>
    <p:extLst>
      <p:ext uri="{BB962C8B-B14F-4D97-AF65-F5344CB8AC3E}">
        <p14:creationId xmlns:p14="http://schemas.microsoft.com/office/powerpoint/2010/main" val="3431651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Describe the various person roles. These are the descriptions</a:t>
            </a:r>
            <a:r>
              <a:rPr lang="en-US" baseline="0" dirty="0" smtClean="0"/>
              <a:t> they are likely to see, but the definitions tend to change slightly in different models.</a:t>
            </a:r>
          </a:p>
          <a:p>
            <a:endParaRPr lang="en-US" baseline="0" dirty="0" smtClean="0"/>
          </a:p>
          <a:p>
            <a:pPr marL="457200" indent="-457200">
              <a:buFont typeface="Arial" panose="020B0604020202020204" pitchFamily="34" charset="0"/>
              <a:buChar char="•"/>
            </a:pPr>
            <a:r>
              <a:rPr lang="en-US" dirty="0" smtClean="0"/>
              <a:t>CDO – Chief Data Officer</a:t>
            </a:r>
          </a:p>
          <a:p>
            <a:pPr marL="457200" indent="-457200">
              <a:buFont typeface="Arial" panose="020B0604020202020204" pitchFamily="34" charset="0"/>
              <a:buChar char="•"/>
            </a:pPr>
            <a:r>
              <a:rPr lang="en-US" dirty="0" smtClean="0"/>
              <a:t>CISO – Chief Information Security Officer</a:t>
            </a:r>
          </a:p>
          <a:p>
            <a:pPr marL="457200" indent="-457200">
              <a:buFont typeface="Arial" panose="020B0604020202020204" pitchFamily="34" charset="0"/>
              <a:buChar char="•"/>
            </a:pPr>
            <a:r>
              <a:rPr lang="en-US" dirty="0" smtClean="0"/>
              <a:t>Chief Privacy Officer</a:t>
            </a:r>
          </a:p>
          <a:p>
            <a:pPr marL="457200" indent="-457200">
              <a:buFont typeface="Arial" panose="020B0604020202020204" pitchFamily="34" charset="0"/>
              <a:buChar char="•"/>
            </a:pPr>
            <a:r>
              <a:rPr lang="en-US" dirty="0" smtClean="0"/>
              <a:t>Chief Compliance Officer</a:t>
            </a:r>
          </a:p>
          <a:p>
            <a:pPr marL="457200" indent="-457200">
              <a:buFont typeface="Arial" panose="020B0604020202020204" pitchFamily="34" charset="0"/>
              <a:buChar char="•"/>
            </a:pPr>
            <a:r>
              <a:rPr lang="en-US" dirty="0" smtClean="0"/>
              <a:t>Institutional Data Administrator</a:t>
            </a:r>
          </a:p>
          <a:p>
            <a:pPr marL="457200" indent="-457200">
              <a:buFont typeface="Arial" panose="020B0604020202020204" pitchFamily="34" charset="0"/>
              <a:buChar char="•"/>
            </a:pPr>
            <a:r>
              <a:rPr lang="en-US" dirty="0" smtClean="0"/>
              <a:t>Data Stewards</a:t>
            </a:r>
          </a:p>
          <a:p>
            <a:pPr marL="457200" indent="-457200">
              <a:buFont typeface="Arial" panose="020B0604020202020204" pitchFamily="34" charset="0"/>
              <a:buChar char="•"/>
            </a:pPr>
            <a:r>
              <a:rPr lang="en-US" dirty="0" smtClean="0"/>
              <a:t>Data Custodians</a:t>
            </a:r>
          </a:p>
          <a:p>
            <a:pPr marL="457200" indent="-457200">
              <a:buFont typeface="Arial" panose="020B0604020202020204" pitchFamily="34" charset="0"/>
              <a:buChar char="•"/>
            </a:pPr>
            <a:r>
              <a:rPr lang="en-US" dirty="0" smtClean="0"/>
              <a:t>Data Manager</a:t>
            </a:r>
          </a:p>
          <a:p>
            <a:pPr marL="457200" indent="-457200">
              <a:buFont typeface="Arial" panose="020B0604020202020204" pitchFamily="34" charset="0"/>
              <a:buChar char="•"/>
            </a:pPr>
            <a:r>
              <a:rPr lang="en-US" dirty="0" smtClean="0"/>
              <a:t>Data Owner</a:t>
            </a:r>
          </a:p>
          <a:p>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23</a:t>
            </a:fld>
            <a:endParaRPr lang="en-US" dirty="0"/>
          </a:p>
        </p:txBody>
      </p:sp>
    </p:spTree>
    <p:extLst>
      <p:ext uri="{BB962C8B-B14F-4D97-AF65-F5344CB8AC3E}">
        <p14:creationId xmlns:p14="http://schemas.microsoft.com/office/powerpoint/2010/main" val="7311343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This is</a:t>
            </a:r>
            <a:r>
              <a:rPr lang="en-US" baseline="0" dirty="0" smtClean="0"/>
              <a:t> a listing of the breadth of some of the policies you may have to address. Some are global and some are unique for students or faculty.</a:t>
            </a:r>
          </a:p>
          <a:p>
            <a:endParaRPr lang="en-US" baseline="0" dirty="0" smtClean="0"/>
          </a:p>
          <a:p>
            <a:r>
              <a:rPr lang="en-US" baseline="0" dirty="0" smtClean="0"/>
              <a:t>Many institutions use compliance software to associate policies with the various dimensions of the data governance landscape. These software product can be used to track compliance at the institutional or unit level. You can set the time frame and apply the associated compliance pieces with groups or projects.</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24</a:t>
            </a:fld>
            <a:endParaRPr lang="en-US" dirty="0"/>
          </a:p>
        </p:txBody>
      </p:sp>
    </p:spTree>
    <p:extLst>
      <p:ext uri="{BB962C8B-B14F-4D97-AF65-F5344CB8AC3E}">
        <p14:creationId xmlns:p14="http://schemas.microsoft.com/office/powerpoint/2010/main" val="26561522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Wrap up</a:t>
            </a:r>
            <a:r>
              <a:rPr lang="en-US" baseline="0" dirty="0" smtClean="0"/>
              <a:t> – begin conclusion with points above. If there is just one take away participants remember is that data governance is more about people than about data.</a:t>
            </a:r>
          </a:p>
          <a:p>
            <a:endParaRPr lang="en-US" baseline="0" dirty="0" smtClean="0"/>
          </a:p>
        </p:txBody>
      </p:sp>
      <p:sp>
        <p:nvSpPr>
          <p:cNvPr id="4" name="Slide Number Placeholder 3"/>
          <p:cNvSpPr>
            <a:spLocks noGrp="1"/>
          </p:cNvSpPr>
          <p:nvPr>
            <p:ph type="sldNum" sz="quarter" idx="10"/>
          </p:nvPr>
        </p:nvSpPr>
        <p:spPr/>
        <p:txBody>
          <a:bodyPr/>
          <a:lstStyle/>
          <a:p>
            <a:fld id="{02322656-8894-1544-92AA-01B3CF5E6182}" type="slidenum">
              <a:rPr lang="en-US" smtClean="0"/>
              <a:pPr/>
              <a:t>25</a:t>
            </a:fld>
            <a:endParaRPr lang="en-US" dirty="0"/>
          </a:p>
        </p:txBody>
      </p:sp>
    </p:spTree>
    <p:extLst>
      <p:ext uri="{BB962C8B-B14F-4D97-AF65-F5344CB8AC3E}">
        <p14:creationId xmlns:p14="http://schemas.microsoft.com/office/powerpoint/2010/main" val="24462893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dirty="0" smtClean="0"/>
              <a:t>© Braden J. Hosch &amp; Richard R. Burnette</a:t>
            </a:r>
            <a:r>
              <a:rPr lang="en-US" baseline="0" dirty="0" smtClean="0"/>
              <a:t> III </a:t>
            </a:r>
            <a:r>
              <a:rPr lang="en-US" dirty="0" smtClean="0"/>
              <a:t>2019</a:t>
            </a:r>
          </a:p>
          <a:p>
            <a:endParaRPr lang="en-US" baseline="0" dirty="0" smtClean="0"/>
          </a:p>
          <a:p>
            <a:r>
              <a:rPr lang="en-US" sz="1600" b="0" i="0" u="none" strike="noStrike" kern="1200" baseline="0" dirty="0" smtClean="0">
                <a:solidFill>
                  <a:schemeClr val="tx1"/>
                </a:solidFill>
                <a:latin typeface="Arial" charset="0"/>
                <a:ea typeface="+mn-ea"/>
                <a:cs typeface="+mn-cs"/>
              </a:rPr>
              <a:t>Drs. Hosch and Burnette share equal co‐ownership of the copyright and related intellectual ownership of any of the content and materials presented, utilized, and distributed in this session. The parties expressly state that they do not intend to create a partnership whereby any co‐owner shall be liable for the act of any other co‐owner.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Suggested citation: Burnette, R. &amp; Hosch, B. (2019, November 10). Primer on How to Transform the Landscape of Analytics with Data Governance. Session presented at the Association of Public and Land-Grant Universities.</a:t>
            </a:r>
          </a:p>
          <a:p>
            <a:endParaRPr lang="en-US" dirty="0"/>
          </a:p>
        </p:txBody>
      </p:sp>
      <p:sp>
        <p:nvSpPr>
          <p:cNvPr id="4" name="Slide Number Placeholder 3"/>
          <p:cNvSpPr>
            <a:spLocks noGrp="1"/>
          </p:cNvSpPr>
          <p:nvPr>
            <p:ph type="sldNum" sz="quarter" idx="5"/>
          </p:nvPr>
        </p:nvSpPr>
        <p:spPr/>
        <p:txBody>
          <a:bodyPr/>
          <a:lstStyle/>
          <a:p>
            <a:fld id="{02322656-8894-1544-92AA-01B3CF5E6182}" type="slidenum">
              <a:rPr lang="en-US" smtClean="0"/>
              <a:pPr/>
              <a:t>26</a:t>
            </a:fld>
            <a:endParaRPr lang="en-US" dirty="0"/>
          </a:p>
        </p:txBody>
      </p:sp>
    </p:spTree>
    <p:extLst>
      <p:ext uri="{BB962C8B-B14F-4D97-AF65-F5344CB8AC3E}">
        <p14:creationId xmlns:p14="http://schemas.microsoft.com/office/powerpoint/2010/main" val="2551132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What’s particularly important about this definition is that it is simple and it’s easy to remember.</a:t>
            </a:r>
          </a:p>
          <a:p>
            <a:endParaRPr lang="en-US" dirty="0" smtClean="0"/>
          </a:p>
          <a:p>
            <a:r>
              <a:rPr lang="en-US" dirty="0" smtClean="0"/>
              <a:t>It also provides opportunity for the immediate follow-up that data governance is about people more than data</a:t>
            </a:r>
            <a:r>
              <a:rPr lang="en-US" baseline="0" dirty="0" smtClean="0"/>
              <a:t>. Specifically, it is about how people act or do things. Successful data governance requires action.</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3</a:t>
            </a:fld>
            <a:endParaRPr lang="en-US" dirty="0"/>
          </a:p>
        </p:txBody>
      </p:sp>
    </p:spTree>
    <p:extLst>
      <p:ext uri="{BB962C8B-B14F-4D97-AF65-F5344CB8AC3E}">
        <p14:creationId xmlns:p14="http://schemas.microsoft.com/office/powerpoint/2010/main" val="4054126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smtClean="0"/>
              <a:t>RICK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40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smtClean="0"/>
              <a:t>John Ladley – </a:t>
            </a:r>
            <a:r>
              <a:rPr lang="en-US" sz="1100" dirty="0" smtClean="0"/>
              <a:t>Data governance is the organization and implementation of policies, procedures, structure, roles, and responsibilities, which outline and enforce rules of engagement, decision rights, and accountabilities for the </a:t>
            </a:r>
            <a:r>
              <a:rPr lang="en-US" sz="1100" dirty="0" smtClean="0">
                <a:solidFill>
                  <a:srgbClr val="FFFF00"/>
                </a:solidFill>
              </a:rPr>
              <a:t>effective management of information assets</a:t>
            </a:r>
            <a:r>
              <a:rPr lang="en-US" sz="1100" dirty="0" smtClean="0"/>
              <a:t>.</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10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dirty="0" smtClean="0"/>
              <a:t>On click – Data Governance</a:t>
            </a:r>
            <a:r>
              <a:rPr lang="en-US" sz="1100" baseline="0" dirty="0" smtClean="0"/>
              <a:t> structures </a:t>
            </a:r>
            <a:r>
              <a:rPr lang="en-US" sz="1100" i="1" baseline="0" dirty="0" smtClean="0"/>
              <a:t>implement: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100" i="1" baseline="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Policies</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Procedures</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Structures</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Roles (for people to enforce governance)</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And responsibilities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100" i="0" baseline="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They then </a:t>
            </a:r>
            <a:r>
              <a:rPr lang="en-US" sz="1100" i="1" baseline="0" dirty="0" smtClean="0"/>
              <a:t>identify</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100" i="1" baseline="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Rules</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Rights</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Accountabilities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100" i="0" baseline="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And I would like to add</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100" i="0" baseline="0" dirty="0" smtClean="0"/>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Expectations and </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sz="1100" i="0" baseline="0" dirty="0" smtClean="0"/>
              <a:t>Opportunities</a:t>
            </a:r>
            <a:endParaRPr lang="en-US" sz="1100" i="0" dirty="0" smtClean="0"/>
          </a:p>
          <a:p>
            <a:endParaRPr lang="en-US" sz="1100" dirty="0"/>
          </a:p>
        </p:txBody>
      </p:sp>
      <p:sp>
        <p:nvSpPr>
          <p:cNvPr id="4" name="Slide Number Placeholder 3"/>
          <p:cNvSpPr>
            <a:spLocks noGrp="1"/>
          </p:cNvSpPr>
          <p:nvPr>
            <p:ph type="sldNum" sz="quarter" idx="10"/>
          </p:nvPr>
        </p:nvSpPr>
        <p:spPr/>
        <p:txBody>
          <a:bodyPr/>
          <a:lstStyle/>
          <a:p>
            <a:fld id="{42132498-8453-4083-A55F-BA791F41370D}" type="slidenum">
              <a:rPr lang="en-US" smtClean="0"/>
              <a:t>4</a:t>
            </a:fld>
            <a:endParaRPr lang="en-US" dirty="0"/>
          </a:p>
        </p:txBody>
      </p:sp>
    </p:spTree>
    <p:extLst>
      <p:ext uri="{BB962C8B-B14F-4D97-AF65-F5344CB8AC3E}">
        <p14:creationId xmlns:p14="http://schemas.microsoft.com/office/powerpoint/2010/main" val="4250313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pPr marL="285750" indent="-285750">
              <a:buFontTx/>
              <a:buChar char="-"/>
            </a:pPr>
            <a:r>
              <a:rPr lang="en-US" baseline="0" dirty="0" smtClean="0"/>
              <a:t>If you have developing data governance on your campus, is it centered around IT or business units? Why is this and how might institutional history or agendas of various officers shape how data governance works on the campus?</a:t>
            </a:r>
          </a:p>
          <a:p>
            <a:pPr marL="285750" indent="-285750">
              <a:buFontTx/>
              <a:buChar char="-"/>
            </a:pPr>
            <a:r>
              <a:rPr lang="en-US" baseline="0" dirty="0" smtClean="0"/>
              <a:t>Is there an expectation on the campus that purchasing a piece of software will solve the data governance problem, if the problem is even recognized?</a:t>
            </a:r>
          </a:p>
          <a:p>
            <a:pPr marL="285750" indent="-285750">
              <a:buFontTx/>
              <a:buChar char="-"/>
            </a:pPr>
            <a:r>
              <a:rPr lang="en-US" baseline="0" dirty="0" smtClean="0"/>
              <a:t>Is there an expectation that all data will be subject to a single governance system? What types of data does the institution have to manage (and how do you even know what you have)?</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5</a:t>
            </a:fld>
            <a:endParaRPr lang="en-US" dirty="0"/>
          </a:p>
        </p:txBody>
      </p:sp>
    </p:spTree>
    <p:extLst>
      <p:ext uri="{BB962C8B-B14F-4D97-AF65-F5344CB8AC3E}">
        <p14:creationId xmlns:p14="http://schemas.microsoft.com/office/powerpoint/2010/main" val="1821616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This view of data</a:t>
            </a:r>
            <a:r>
              <a:rPr lang="en-US" baseline="0" dirty="0" smtClean="0"/>
              <a:t> governance creates a synergistic complement where the identification of rules and constraints actually elevate the strategic power of data.</a:t>
            </a:r>
          </a:p>
          <a:p>
            <a:endParaRPr lang="en-US" baseline="0" dirty="0" smtClean="0"/>
          </a:p>
          <a:p>
            <a:r>
              <a:rPr lang="en-US" baseline="0" dirty="0" smtClean="0"/>
              <a:t>Governance creates reliability/consistency that can be used to empower the institution and reduce risk by allowing for data-informed decision making while reducing the real financial and reputational risk of </a:t>
            </a:r>
            <a:r>
              <a:rPr lang="en-US" b="1" baseline="0" dirty="0" smtClean="0"/>
              <a:t>data breaches, misinformation, data hoarding, and inconsistency in sourcing.</a:t>
            </a:r>
            <a:endParaRPr lang="en-US" b="1"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6</a:t>
            </a:fld>
            <a:endParaRPr lang="en-US" dirty="0"/>
          </a:p>
        </p:txBody>
      </p:sp>
    </p:spTree>
    <p:extLst>
      <p:ext uri="{BB962C8B-B14F-4D97-AF65-F5344CB8AC3E}">
        <p14:creationId xmlns:p14="http://schemas.microsoft.com/office/powerpoint/2010/main" val="3523649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Higher Education is a competitive market. There are questions on the value</a:t>
            </a:r>
            <a:r>
              <a:rPr lang="en-US" baseline="0" dirty="0" smtClean="0"/>
              <a:t> of higher education and we are all trying to prove our worth, improve our experiences while creating an environment where our students, faculty and staff are empowered to be creative, innovative and successful. This all requires a mature and governed data environment.</a:t>
            </a:r>
          </a:p>
          <a:p>
            <a:endParaRPr lang="en-US" baseline="0" dirty="0" smtClean="0"/>
          </a:p>
          <a:p>
            <a:r>
              <a:rPr lang="en-US" dirty="0" smtClean="0"/>
              <a:t>Data Governance</a:t>
            </a:r>
            <a:r>
              <a:rPr lang="en-US" baseline="0" dirty="0" smtClean="0"/>
              <a:t> is necessary to accomplish the shared goals of the university. Goals like Student Success, Metric Attainment, and Institutional Advancement and empowerment</a:t>
            </a:r>
          </a:p>
          <a:p>
            <a:endParaRPr lang="en-US" baseline="0" dirty="0" smtClean="0"/>
          </a:p>
          <a:p>
            <a:r>
              <a:rPr lang="en-US" baseline="0" dirty="0" smtClean="0"/>
              <a:t>However, that empowerment through data requires trust and involves risk.</a:t>
            </a:r>
          </a:p>
          <a:p>
            <a:endParaRPr lang="en-US" baseline="0" dirty="0" smtClean="0"/>
          </a:p>
          <a:p>
            <a:r>
              <a:rPr lang="en-US" baseline="0" dirty="0" smtClean="0"/>
              <a:t>DG is needed to be able to accomplish and sustain evidence-based decision making.</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7</a:t>
            </a:fld>
            <a:endParaRPr lang="en-US" dirty="0"/>
          </a:p>
        </p:txBody>
      </p:sp>
    </p:spTree>
    <p:extLst>
      <p:ext uri="{BB962C8B-B14F-4D97-AF65-F5344CB8AC3E}">
        <p14:creationId xmlns:p14="http://schemas.microsoft.com/office/powerpoint/2010/main" val="4273442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BRADEN</a:t>
            </a:r>
          </a:p>
          <a:p>
            <a:endParaRPr lang="en-US" dirty="0" smtClean="0"/>
          </a:p>
          <a:p>
            <a:r>
              <a:rPr lang="en-US" dirty="0" smtClean="0"/>
              <a:t>This</a:t>
            </a:r>
            <a:r>
              <a:rPr lang="en-US" baseline="0" dirty="0" smtClean="0"/>
              <a:t> set of principles is grounded in the literature, and derives from organizational models employing a chief data officer (CDO – not to be confused on college campuses with the Chief Diversity Officer).  These are shown in the order in which they were published – in some ways the business alignment is most important, followed by providing trusted insight. Others are also significant but derivative from these purposes, which DG is intended to enable.</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8</a:t>
            </a:fld>
            <a:endParaRPr lang="en-US" dirty="0"/>
          </a:p>
        </p:txBody>
      </p:sp>
    </p:spTree>
    <p:extLst>
      <p:ext uri="{BB962C8B-B14F-4D97-AF65-F5344CB8AC3E}">
        <p14:creationId xmlns:p14="http://schemas.microsoft.com/office/powerpoint/2010/main" val="2734050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RICK</a:t>
            </a:r>
          </a:p>
          <a:p>
            <a:endParaRPr lang="en-US" dirty="0" smtClean="0"/>
          </a:p>
          <a:p>
            <a:r>
              <a:rPr lang="en-US" dirty="0" smtClean="0"/>
              <a:t>I like to think of this image as</a:t>
            </a:r>
            <a:r>
              <a:rPr lang="en-US" baseline="0" dirty="0" smtClean="0"/>
              <a:t> Maslow meets Data Governance. The foundational elements at the bottom allow for a better experience at the top. In Maslow’s terms, someone is not going to be self-actualized if their data aren’t secure, private, clean, and well managed. </a:t>
            </a:r>
          </a:p>
          <a:p>
            <a:endParaRPr lang="en-US" baseline="0" dirty="0" smtClean="0"/>
          </a:p>
          <a:p>
            <a:r>
              <a:rPr lang="en-US" baseline="0" dirty="0" smtClean="0"/>
              <a:t>On click: This representation could have also been an iceberg as the user should only see the top levels, but the bulk of the governance is below the surface.</a:t>
            </a:r>
            <a:endParaRPr lang="en-US" dirty="0"/>
          </a:p>
        </p:txBody>
      </p:sp>
      <p:sp>
        <p:nvSpPr>
          <p:cNvPr id="4" name="Slide Number Placeholder 3"/>
          <p:cNvSpPr>
            <a:spLocks noGrp="1"/>
          </p:cNvSpPr>
          <p:nvPr>
            <p:ph type="sldNum" sz="quarter" idx="10"/>
          </p:nvPr>
        </p:nvSpPr>
        <p:spPr/>
        <p:txBody>
          <a:bodyPr/>
          <a:lstStyle/>
          <a:p>
            <a:fld id="{02322656-8894-1544-92AA-01B3CF5E6182}" type="slidenum">
              <a:rPr lang="en-US" smtClean="0"/>
              <a:pPr/>
              <a:t>9</a:t>
            </a:fld>
            <a:endParaRPr lang="en-US" dirty="0"/>
          </a:p>
        </p:txBody>
      </p:sp>
    </p:spTree>
    <p:extLst>
      <p:ext uri="{BB962C8B-B14F-4D97-AF65-F5344CB8AC3E}">
        <p14:creationId xmlns:p14="http://schemas.microsoft.com/office/powerpoint/2010/main" val="1967334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279525" y="2713040"/>
            <a:ext cx="9674225" cy="1320800"/>
          </a:xfrm>
        </p:spPr>
        <p:txBody>
          <a:bodyPr/>
          <a:lstStyle>
            <a:lvl1pPr algn="ctr">
              <a:defRPr i="1"/>
            </a:lvl1pPr>
            <a:lvl2pPr algn="ctr">
              <a:defRPr i="1"/>
            </a:lvl2pPr>
            <a:lvl3pPr algn="ctr">
              <a:defRPr i="1"/>
            </a:lvl3pPr>
            <a:lvl4pPr algn="ctr">
              <a:defRPr i="1"/>
            </a:lvl4pPr>
            <a:lvl5pPr algn="ctr">
              <a:defRPr i="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15498" y="1921298"/>
            <a:ext cx="2500930" cy="174055"/>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a:spLocks noGrp="1"/>
          </p:cNvSpPr>
          <p:nvPr>
            <p:ph type="title"/>
          </p:nvPr>
        </p:nvSpPr>
        <p:spPr>
          <a:xfrm>
            <a:off x="3328737" y="1386199"/>
            <a:ext cx="5534526" cy="1325563"/>
          </a:xfrm>
        </p:spPr>
        <p:txBody>
          <a:bodyPr/>
          <a:lstStyle>
            <a:lvl1pPr algn="ctr">
              <a:defRPr/>
            </a:lvl1pPr>
          </a:lstStyle>
          <a:p>
            <a:r>
              <a:rPr lang="en-US"/>
              <a:t>Click to edit Master title style</a:t>
            </a:r>
          </a:p>
        </p:txBody>
      </p:sp>
      <p:sp>
        <p:nvSpPr>
          <p:cNvPr id="12" name="Rectangle 11"/>
          <p:cNvSpPr/>
          <p:nvPr userDrawn="1"/>
        </p:nvSpPr>
        <p:spPr>
          <a:xfrm>
            <a:off x="9703285" y="1921298"/>
            <a:ext cx="2500930" cy="174055"/>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7968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8343" y="365125"/>
            <a:ext cx="11473543" cy="1325563"/>
          </a:xfrm>
        </p:spPr>
        <p:txBody>
          <a:bodyPr/>
          <a:lstStyle/>
          <a:p>
            <a:r>
              <a:rPr lang="en-US"/>
              <a:t>Click to edit Master title style</a:t>
            </a:r>
          </a:p>
        </p:txBody>
      </p:sp>
      <p:sp>
        <p:nvSpPr>
          <p:cNvPr id="3" name="Content Placeholder 2"/>
          <p:cNvSpPr>
            <a:spLocks noGrp="1"/>
          </p:cNvSpPr>
          <p:nvPr>
            <p:ph idx="1"/>
          </p:nvPr>
        </p:nvSpPr>
        <p:spPr>
          <a:xfrm>
            <a:off x="348342" y="1825625"/>
            <a:ext cx="11473543" cy="4150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8842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4448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83058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Section Divi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95867" y="2543090"/>
            <a:ext cx="10657045" cy="818657"/>
          </a:xfrm>
          <a:prstGeom prst="rect">
            <a:avLst/>
          </a:prstGeom>
        </p:spPr>
        <p:txBody>
          <a:bodyPr anchor="t" anchorCtr="0">
            <a:normAutofit/>
          </a:bodyPr>
          <a:lstStyle>
            <a:lvl1pPr>
              <a:lnSpc>
                <a:spcPct val="80000"/>
              </a:lnSpc>
              <a:defRPr sz="4800" b="1" i="0" cap="all" baseline="0">
                <a:solidFill>
                  <a:schemeClr val="tx1"/>
                </a:solidFill>
                <a:latin typeface="Arial" panose="020B0604020202020204" pitchFamily="34" charset="0"/>
                <a:ea typeface="Verdana" charset="0"/>
                <a:cs typeface="Arial" panose="020B0604020202020204" pitchFamily="34" charset="0"/>
              </a:defRPr>
            </a:lvl1pPr>
          </a:lstStyle>
          <a:p>
            <a:r>
              <a:rPr lang="en-US" dirty="0" smtClean="0"/>
              <a:t>Section Divider</a:t>
            </a:r>
            <a:endParaRPr lang="en-US" dirty="0"/>
          </a:p>
        </p:txBody>
      </p:sp>
    </p:spTree>
    <p:extLst>
      <p:ext uri="{BB962C8B-B14F-4D97-AF65-F5344CB8AC3E}">
        <p14:creationId xmlns:p14="http://schemas.microsoft.com/office/powerpoint/2010/main" val="25302069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73572" y="6135926"/>
            <a:ext cx="1329255" cy="468073"/>
          </a:xfrm>
          <a:prstGeom prst="rect">
            <a:avLst/>
          </a:prstGeom>
        </p:spPr>
      </p:pic>
      <p:pic>
        <p:nvPicPr>
          <p:cNvPr id="6" name="Picture 5"/>
          <p:cNvPicPr>
            <a:picLocks noChangeAspect="1"/>
          </p:cNvPicPr>
          <p:nvPr userDrawn="1"/>
        </p:nvPicPr>
        <p:blipFill>
          <a:blip r:embed="rId8"/>
          <a:stretch>
            <a:fillRect/>
          </a:stretch>
        </p:blipFill>
        <p:spPr>
          <a:xfrm>
            <a:off x="10317018" y="6047146"/>
            <a:ext cx="1874982" cy="645631"/>
          </a:xfrm>
          <a:prstGeom prst="rect">
            <a:avLst/>
          </a:prstGeom>
        </p:spPr>
      </p:pic>
      <p:sp>
        <p:nvSpPr>
          <p:cNvPr id="19" name="Rectangle 18"/>
          <p:cNvSpPr/>
          <p:nvPr userDrawn="1"/>
        </p:nvSpPr>
        <p:spPr>
          <a:xfrm>
            <a:off x="0" y="6683945"/>
            <a:ext cx="12192000" cy="174055"/>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0" y="116"/>
            <a:ext cx="12192000" cy="174055"/>
          </a:xfrm>
          <a:prstGeom prst="rect">
            <a:avLst/>
          </a:prstGeom>
          <a:solidFill>
            <a:srgbClr val="CEB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93055853"/>
      </p:ext>
    </p:extLst>
  </p:cSld>
  <p:clrMap bg1="lt1" tx1="dk1" bg2="lt2" tx2="dk2" accent1="accent1" accent2="accent2" accent3="accent3" accent4="accent4" accent5="accent5" accent6="accent6" hlink="hlink" folHlink="folHlink"/>
  <p:sldLayoutIdLst>
    <p:sldLayoutId id="2147483973" r:id="rId1"/>
    <p:sldLayoutId id="2147483975" r:id="rId2"/>
    <p:sldLayoutId id="2147483976" r:id="rId3"/>
    <p:sldLayoutId id="2147483983" r:id="rId4"/>
    <p:sldLayoutId id="2147483991"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95000"/>
        <a:buFontTx/>
        <a:buBlip>
          <a:blip r:embed="rId9"/>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SzPct val="90000"/>
        <a:buFontTx/>
        <a:buBlip>
          <a:blip r:embed="rId9"/>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diagramData" Target="../diagrams/data18.xml"/><Relationship Id="rId7" Type="http://schemas.microsoft.com/office/2007/relationships/diagramDrawing" Target="../diagrams/drawing18.xml"/><Relationship Id="rId12"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8.xml"/><Relationship Id="rId11" Type="http://schemas.openxmlformats.org/officeDocument/2006/relationships/image" Target="../media/image12.png"/><Relationship Id="rId5" Type="http://schemas.openxmlformats.org/officeDocument/2006/relationships/diagramQuickStyle" Target="../diagrams/quickStyle18.xml"/><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diagramLayout" Target="../diagrams/layout18.xml"/><Relationship Id="rId9" Type="http://schemas.openxmlformats.org/officeDocument/2006/relationships/image" Target="../media/image10.png"/><Relationship Id="rId14" Type="http://schemas.openxmlformats.org/officeDocument/2006/relationships/image" Target="../media/image1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238C41FC-CDA4-4CB3-A940-93D113CB9763}"/>
              </a:ext>
            </a:extLst>
          </p:cNvPr>
          <p:cNvSpPr>
            <a:spLocks noGrp="1"/>
          </p:cNvSpPr>
          <p:nvPr>
            <p:ph type="body" sz="quarter" idx="10"/>
          </p:nvPr>
        </p:nvSpPr>
        <p:spPr>
          <a:xfrm>
            <a:off x="1035330" y="3289465"/>
            <a:ext cx="10881360" cy="2719449"/>
          </a:xfrm>
        </p:spPr>
        <p:txBody>
          <a:bodyPr>
            <a:noAutofit/>
          </a:bodyPr>
          <a:lstStyle/>
          <a:p>
            <a:pPr algn="l"/>
            <a:r>
              <a:rPr lang="en-US" sz="2000" b="1" dirty="0"/>
              <a:t>Richard R. Burnette III, </a:t>
            </a:r>
            <a:r>
              <a:rPr lang="en-US" sz="2000" b="1" dirty="0" smtClean="0"/>
              <a:t>PhD</a:t>
            </a:r>
            <a:endParaRPr lang="en-US" sz="2000" b="1" dirty="0"/>
          </a:p>
          <a:p>
            <a:pPr algn="l"/>
            <a:r>
              <a:rPr lang="en-US" sz="1800" dirty="0" smtClean="0"/>
              <a:t>Associate Provost for Metrics, Analytics and Strategic Planning, and </a:t>
            </a:r>
            <a:r>
              <a:rPr lang="en-US" sz="1800" dirty="0"/>
              <a:t>Institutional Data </a:t>
            </a:r>
            <a:r>
              <a:rPr lang="en-US" sz="1800" dirty="0" smtClean="0"/>
              <a:t>Administrator</a:t>
            </a:r>
            <a:endParaRPr lang="en-US" sz="1800" dirty="0"/>
          </a:p>
          <a:p>
            <a:pPr algn="l"/>
            <a:r>
              <a:rPr lang="en-US" sz="1800" dirty="0"/>
              <a:t>Florida State </a:t>
            </a:r>
            <a:r>
              <a:rPr lang="en-US" sz="1800" dirty="0" smtClean="0"/>
              <a:t>University</a:t>
            </a:r>
          </a:p>
          <a:p>
            <a:pPr algn="l"/>
            <a:endParaRPr lang="en-US" sz="1800" dirty="0" smtClean="0"/>
          </a:p>
          <a:p>
            <a:pPr algn="l"/>
            <a:r>
              <a:rPr lang="en-US" sz="2000" b="1" dirty="0" smtClean="0"/>
              <a:t>Braden J. Hosch, PhD</a:t>
            </a:r>
          </a:p>
          <a:p>
            <a:pPr algn="l"/>
            <a:r>
              <a:rPr lang="en-US" sz="1800" dirty="0" smtClean="0"/>
              <a:t>Associate Vice President for Institutional Research, Planning &amp; Effectiveness</a:t>
            </a:r>
          </a:p>
          <a:p>
            <a:pPr algn="l"/>
            <a:r>
              <a:rPr lang="en-US" sz="1800" dirty="0" smtClean="0"/>
              <a:t>Stony Brook University</a:t>
            </a:r>
            <a:endParaRPr lang="en-US" sz="1800" dirty="0"/>
          </a:p>
        </p:txBody>
      </p:sp>
      <p:sp>
        <p:nvSpPr>
          <p:cNvPr id="9" name="Title 8">
            <a:extLst>
              <a:ext uri="{FF2B5EF4-FFF2-40B4-BE49-F238E27FC236}">
                <a16:creationId xmlns:a16="http://schemas.microsoft.com/office/drawing/2014/main" id="{964C7D7D-BB99-4229-A08F-BD1E98C60CD4}"/>
              </a:ext>
            </a:extLst>
          </p:cNvPr>
          <p:cNvSpPr>
            <a:spLocks noGrp="1"/>
          </p:cNvSpPr>
          <p:nvPr>
            <p:ph type="title"/>
          </p:nvPr>
        </p:nvSpPr>
        <p:spPr>
          <a:xfrm>
            <a:off x="2648196" y="1104405"/>
            <a:ext cx="6816437" cy="2006930"/>
          </a:xfrm>
        </p:spPr>
        <p:txBody>
          <a:bodyPr>
            <a:normAutofit/>
          </a:bodyPr>
          <a:lstStyle/>
          <a:p>
            <a:r>
              <a:rPr lang="en-US" dirty="0"/>
              <a:t>How to transform the landscape of analytics with data governance</a:t>
            </a:r>
            <a:endParaRPr lang="en-US" sz="4400" dirty="0"/>
          </a:p>
        </p:txBody>
      </p:sp>
      <p:sp>
        <p:nvSpPr>
          <p:cNvPr id="2" name="AutoShape 2" descr="data:image/png;base64,iVBORw0KGgoAAAANSUhEUgAAAIIAAACCCAMAAAC93eDPAAAAaVBMVEX///8AAAD6+vrX19ft7e2rq6vy8vJ2dnbBwcH29vZoaGizs7Pg4OC3t7evr6+FhYXn5+dVVVVHR0djY2OkpKTQ0NBubm4jIyOenp41NTUvLy8SEhJbW1vJyclOTk6Xl5caGho9PT2Pj49T+kFqAAAU4klEQVR4nNVcaZubsK62MYsBg9l3Q+D//8gryUAgyUynPe05z9WHaRLAlmUtr2RRxv6fUpgJ4+moWNceaF2LSHtGZOF/aXpHdM384EjjoyV6jPT1MTedcP71/KoqabZ8S2Wt/H0+x1e1TLecLpWV+nfz1wtOMenE/+oOP9ET3rPU/2J+t5o5H8rEPVbuZrD0JPW8NAGBZM/fk3LgfK7cv8xApmG7J7kP68styAd+oyEPNrmLx5UoC539RQZExHm7L0t5wci/pDHwrCa4Vct5JP4WAyUKwH7s+pc52+nBxztPfWdnRlGUf4MJX3Ne1LjRrjdfJuqqSoraCDXwXiq56Kl4Xpw9FJlTw0/6S939KaUjb0kCbnCMb31CVuUxSzgXqHvMiXTCHldZBLRvsuWj9x8xoFbOaYS6fOqdT8xIzjdmOF9h4okJ+KVu73tUkmV6cMt/4CiqfTFqsoNuuM6AObssAqb2FTNgqHhykO/3T2oXX/WHDLhgB5I9tyCXTCMfPsqflsncXS9YPUXyuf5Bmd2F0wrgSvRHXkKMfEJVSncNq5Oix2nSwGeWqeJgQbK6U9VlDxgz0f4xhSH8iY9/YBqeFZ8iPV8D8Er72uU0sZBss2W+Fb4Cnmb95KAi3QjsLwXuRrXr1O+Q5g/UJs+avDTtykJrdfXSOaymj87+k8tKcA6ndxhchjIYlSIlJpOoH1z/Hgcl78G9OochdvCh3rckS4IiJK0AeTeomGvIMEjKQx83q6YPpXe1DMCtZD3ozs/JmfkETykKAxriYw6rjZg1/GzluCCv7GUmJPAWyDrLklid+uhbBrVBEWirnzDoxOcfg4lwBTNjdu8fRgrPjiwYfciAMS3iEnzWc/fHNtdH3AqYbzWE8MNiOUtgwICvP8RVjuXATmxgFbtfBjHAdgehLHjxTaQCEcXEiaFv8a43nuXhZ3KYiYOOHpzDp1sEMVSPoSof/HuarNK4xLl2yDo4Og/kYf4JByVxsJtY4ThpLFTSWgmH8fBp0hda0CAkSbFUBXpxq1TEww90UsMqTg5QjkQKeBjkdpX/WESB7rw49jodRLetKYywCtRnRY4sBNXBw/Rr2/R47xy7QBTElQafDNY3rOePQ97V2S0K+1ndzU8RDVZVwbfnqAurY0a7F07/Kx8l+CM7NPG6LBZcvgXyOvslDPryelu0imqPojW4VPwJZs8e/Ftf7Y7ggQ5PfCyIY7g9DXCKX5+57248HXf2CkNqBCx454hgmzUfv4tZEcYFdZdApLQWB16yaPBuWXn3/IxXxBGhxqTAcCpyhbtQbPibwngRfc1BharovCr95hx2UOwilLdlLPy5F4JgSn1guBVZ8DP7uMJdGhxUyS/xg0Lfetv1O6XHjVlxVYalz59fdi7T8yHYJptlSfsBLN7n/CscteJtqIrFJ+sPLuLvp312/KNNb84rG7c++IxwgTXwFibdUhzXQwyzfubAQw5p27rQNC9o/XHTwmm0XyPkYXK74LzS9cfn2HqKlbLA2QW1hVEeGMNR0h8t0x8h7jPaRfQefo0py+Fw+tOQKhTGJLmVAkg05KDz+IVSTS35oSjiuYrIISTMe5IxWBEfP2F7jZzteygqAu6mkpaHS5RdgD+nDHPiqRoLljQsa1H6EmNQLpbtuNWxdtSmHtsDRRtGVqe8T05SAA47sCAsmk8u5C/OqVInpWDbpmF2omBr6tkwd8hoBM3c3DGXu22Mg42P7UDGzgByaj84qBJ18bSGtJIzoL5y16gLeaCKkN6l9GORyMeEHg/FKtZVeZplV1BgB2z2YLkwRzd2QPkerwRu0cUphaBFY/MmA9ivbdsgjBALalA1rqYmXYgjABcZy4brNttFaFQECBdss6MrVLpXMUTomacnC7l7aOJLhOd21g1tIVmZxH9LgrrB5qDPkXff98xDQVSHu5iQ7RcfmSFYJHhTeKrWYDuJTCku9HdvrDirGwx4KIXCY3WIKXSFkuKZPyAn8w2dOadd1HaCXNNngJL3+oNGTUChNTRj1vLBOrXHi7g2SCRBm6oNfI2/O7lRbZi8rMwFFyUKfbd5saOsDrhpV52o0G6uvBuFe5jDwDy9GVxsYbOjl7joFBQEVMsAqsfWMQcLa3LIZjoMUmGfNcX9mfjQaVe5Iu62xTuM4hpqKtxE1N6alr7aXOTVGOw+kHCVCEqmaRmmB/+xyfBBcg08VpYvFR4yiyZtrpl3sE960gwMoRCmHaw8DtTyCnirZp+nyUo24RA+pO6lu8WZtQrwGOK1tOLwOw05icG9anqNKoqTmmW/K7W6m7IX2nDhAElr7U5gAsiUZolmpbFOuvWdguWv5pbeWcgR3ntogM/a4ILKOJP9KQtcKxLey6YCJcj4nDlrWBesQ7PqXQbBkYckhSVlgfHnt1LbpQbEGwmSo7kkX847OIyDDqwz8HC4wJ7VFK7ffShOpHIGSl8ukP67TAYsiNlSQApmWNiyJGJV/vaY9Y4g4iilqpWmwd2eHzco9BIImlfeYrHQ9TzS4g/4ysk9tiSqAWSOOl2xLslymAGMSAdMBGzyfW7enyPt7mo0Yt8rVklGCr8e0KXCfTg9CBVGxs9CgJ0YWaDKzCFrTUYnyHTNCmTW524cQ4Sdmw+PWTHAh3hBKIugssedOGyihBVdMWvjkj1MH4aCba200Sy3bqVYtnpi2mKgpUzlzLp3BUIi329w+nptuUQpK7CJPf446Jxx0lMQHXmHF68k2nZ81jEG/GL9Hvx9wJeWzB5hDn15ESHBeA1Ras1EE2E1FWwCnLSzC0lb93Gi/fUQ243AiZ8EIC+tqspDgr/wMQUw9rz+jkhwxBascZ6OtQY4pOW0wwRjxBQ2vuVM+7Nn4ha2F2/26oVhUy46ULVHqPIPA7XFyquHGFE2NgdpwK6xKEETuImeN3v7/qwqrLBK8GAX7M03dqPtIjUFPsfuslMcj1Clo6jrfbdx13zAncR3OHN7gwlSQaVjKmKdwENYocbwRJCLg9QCtuecBEa6qPNijoWW2G7eoRP+PTGQdpGcInv2sGhmxInXqBMWyJ/+RSLkw7AvmHOrbjymudhpnm7F3wfWNRBomKcwbez3+KMt8CjNHbAsxvKHRZ3bPYVqqUJzJoreHICYtgeVi6IzdI6dxzdvp4171Xhc0eglEvBysMhgPsEDBf/EPZSkIG3bSEoGgpGTXxdBNnxGkK50et1xNaZ087ndLitOddiwEHvsOnnHlCve6d4pz6WQd9IsVHW2NMMCZpkDBKWbPZCVe90oOnUZz1DTBCjPhNHmutwzaHRGgy95eqEC4Mqk7RWPkEjM0RUYFpx2kuEuRnIYW9SDSlOJVFJapWHBGc2d27JuSKn4CQDxphmmJ7n468VmDW8CogbXcu7lioqMoDqeURrHOD7qWjtz8O5YzsLbM7gNdb2ET+ieMdejwjNlG2eIMju8EvRvWBh3ZgBXlgB/CgKuNf4VhN8ALs2uIe7d3RQuQcsCMW+vy+BaFKwdjbeA9K4m/ctcZiuU/OmYTj+3UVLn5GlWMDERaFMcoKjj8FAhGIZfJsGKLM3pxnlXFH3aRGCVAdDJ4mba6ps/4mauYEK4O2Jrh4o5tU0mcGInq4odUjNnsPCirFxgoSTEBBroIAsO6ibbAgaIrXAr65SWYX+wASSc4WdKY6SDwhis7kkwcwxxa2uDCJpiq0Ad8t0mM/igD8NI9oDSdP7M6hIRC/g2AXCJMusQAyUra9iIziqgQ0aMVMOK82y3yvOcgkwUIAey0LekA6NKvK4yOtBy3zIePf2xO+4YK1j83KkjlqOJwj4TC2Sqac6i2sn9Zd/D5YLRVcT3Ol5ztX6YpO0vLJxWSAEzBk0xT/w8ESRwlMg3y8KK9o6miiwkyEK3Wha2XCh6cH0CDseAthAS62OJijh8YqEVjd46LzFZalkQeBgDuU8IEQACgisXKrHqcAohf195sbng1FAXwPLcrYAcvjRwUVNhdpGuwUzaCUOVBCtCMGJBKjpAdenw4lUKR047epZBxU1KGzf0NroNgWf8pQlLZIGnHQzSb3xZ+AbXxwWcEbHQLL7xArvMvqd/o9SAAdK4aP6FNbUnC4c63qnDHJq20SSAZqXYA2c1haUPyTOaYSi3oCyKMoBcisB1JP0ynHZU4QsZeyBVOwq36jhKcgfCYvRDHQ+jxDNvk4mlPYwSNsO5ZFMO5ITo8ZzSBeR+6BpFatRXQM4skG7pzHEI3uiaXYO/iflulCoqEqoAoUocRnm4pqMYmO2Ff1YAG5pJJX0jw2yRqgMLlYMTEQsOq2vLosPCOpM1IxYiZ5Bhz+qFxYmvhKMgakjFdLG7psUaC2/UxTUdDhpjgKmWTqjdQS8AGbRKWOMEYeQEJkRzq0cnyqSGJYdL6kxebLbENJkqwTh8LbPIGWs/qLUsWaY31bidX0+S5cvhoCs3A3Fs7nJx0EeYyo9KYYK+qfCZbCGSbS5rIJOsWRNmrmeAWafJki3jTpV2fgCCAb4aj4UV2N2WZI3DVaxKaWYWNt2SsFw6vlaDPM4Yr3SEqWoP1lu9X6D0+pERAswgREYgC+1rk4DkUemaLF4gaAm3qxcQFrAQqLqSDhdLnDWgJa7je6oSJtG19htXxgJRJwXr6eqaKFhXZB0WsizHSUxJqAkCXUt+LoQNdf2jVYVZFmrESK4SxoQByIsytbG2LBweUbHaFxn5qaDdIctSX+tZCFkwiB3ArTmOYhT5kApjfi+fmh0q6WkQptMoyNt495KriI7LKlawERzAoVSXB2WPekYhgo7hk6UZ0/kC3LLHTAbTZsjgGmQWaCJ8xTP7ttSbbvIB9ORRRFjfbUQcpy1iv7hWLpCqE7ixeKRxLBqXSx0VWGsecvC3umz3NBVHbWtDIB1cfUvwdSb4eoL4gAEMd3fEv4P4zHRNPudlsMS1bSDjKhBx0kWO8OYHfwxADz7OlXCiLolFQKWgMBN1vAQlPNpQxWAH8T1YxVpuxmU3EH+mMjs4OTzlib7vxIUWMbhFEv4oc8/Lpe0MACcZw8W3RNDSpb0BqMFZzlTmTOjwCurkaBtjXitdOz2MFqkJiF3xUEGWBcpWBnVgUqHN4/Nz95MWwJDXhO5Ma3eqrHP6YjV9stVe3ZCXU63QSmnRkl9dGriwJf0X0sN92GexMeCS1p7J/Ukp2Wfycajc60xVNxSLsrbWQui6pd2umroynfde5kE6k3sStkQfcUnu30ocnAoxX5Q4ygVYECUlSW5rtrreTEta7pUCWFg+nwjbEgeT1jVJdBKXEgdYLCz4lnXaou3HI81AV8BCTiyEvVzqepE9qbWXAwuV/nggTH6JUr6wAuuMsWUPRXOUCxQyszwZgMSF3NTH48QtSOUiZtolZ5VVDb7ZtgQks1hkGmyfnrLlrqLARjlHUHPFguI/0Sl6a3HaC4Lm7Mt61xIkwEJhTbaIK2Oq2CZ2sgAWkmD58JAdnMYMMLXZi37DU+WP0ufarSmdMkUbsf2pclU1idzEasF93qVSpp3VwHoVm0yaT8egtyA5bln/Vvo8C8C4NtWNB8fvBWBUugTMcrACypdYynizLIgBTDIpPxz/vRSA+x03XgvAZxm8gCzl1iPy3vcRTzIBG7CbOGlkIbC2o8A+Evl2rH6Uwc9a3Ww+lMHPw4Cx5nd6d5Fylgm4QAsdgyhOknive7jgOBM5v7sTckjrgQVy4zw+HAbQkQhBJ3sbumnrRt7WZApgQe7HwjpPgPY6aMglSKF4K//aI5H62f0FcQ0B+P1I5HkwhBLLsfWBG/Iib71poicW7JdllUki112rIEwnsn9t/hXjbuDepR71fjB0PR6Tg+5AXyrHpUde24DUAIBM7oWlapRxLMddoCOwYIaXQ3lnpYUbEE5WA1hZAzr9eT8eex4SKrKMBQYSNmy/HBJmD1DHZGchgYwLMqV9+0e4IB8vA9tDwqHnzZ4MYSj4dEj4PCotamy/gKmmo4nyfqvPZbKkg/1ieO159VFIGdIlkfx+Hn7J5Ue3gI0iqXw8Kn0eGHdbAwtJLyXGu1mMgOOCXTQ1r6uqPsx7DgCpjbebbyihq9D78a8OjC/H5sCdeysC3uTgPNp+fcyHUE1VmcPTz4+1bx9X3Yluw3B33f/9fGz+bB4o3puKLs0DAivcareIzLKwbz+yEl5OAZz5ZZjNkGV+1TxwaaGoXh8F+Z0DCx447ro3s7jceN5Rk/OL1XWC5+rE+jaMG/PvWiiejSTth0a68fRRoige0dH8ztdhWA8X40ePojg5iD90A5r220aSSzvNRzrbacLpDHAuD7QOnl5umY4MxvnUGESV9u/aaX7eVHSS9ZIf8H765SDfNxV90Vr1pOJViw2PfL98OxUU70n0Qb9orfrcYHaj19cNsnFdxxd/KKJvBvhVgxn6hfrsfflM0z0Yh9N072dNpu+ejtGd8W9bw79oNrzTvdnwQvdmww/0g2ZDnH24t1x+pCGvxGvLpahe3115ox+1XKKTzNml8fRretwbT3/VlMt/3Hj60n77N+nH7bf3JuS/SL/RhHxvxf6Cxg/el3/bof1brdhHQ/qXtqlrY53Pc8YVNbFzvjbImP1OQzpF2fxsy//EA8PepFkoqoxFscKsGPsRv9Kg327LZ6iT2LznNJ9HXLBs0/sKog2dBKp6sz+/l9OJmt9/OYG9vqLxQgaXOwEfo8rGhzmEVe6vBLzQH76i8fKiygsR1gbk0bSw7t5NbP8P5ucfbv7jF1UoIb++rnOh1ub+gR3apt8UmuoPyrC/rvMrr/yZXl9aOmmjpGeta4Xv64z9ENXYIIRie1WG+0tLwvw2I6+vbu2UUElGEAq2cwISRMw9PwslRC+vbonUS36bh08vsAWew1YC1TSn1VdDuBePmJ4Fo7cX2KTxzBcF1e/IO17jy87tmBYjcwQfA292KbSkMWtqljMBCQjI3F7jCzuT/slrnh9fZlx7/FHFWW3TZvu2ULse1794mTF0//DNxusrncvVYa4lztkaYW4ubFj+8iudNPN3L7aOV8/xj15sRaLD/v/l67007OeXnL2q8t5ecu7/xUvOROer3l+G3PCfvupt6XjhfcYX3rPnC+/Zf+mF932+//Fr/zuFmZCVLp//+UGpK/nf+88P/jr9H2JZPYatX5mi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61822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Data are we Governing?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6738940"/>
              </p:ext>
            </p:extLst>
          </p:nvPr>
        </p:nvGraphicFramePr>
        <p:xfrm>
          <a:off x="838200" y="1447800"/>
          <a:ext cx="10515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9665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features of data governance systems</a:t>
            </a:r>
            <a:endParaRPr lang="en-US" dirty="0"/>
          </a:p>
        </p:txBody>
      </p:sp>
      <p:graphicFrame>
        <p:nvGraphicFramePr>
          <p:cNvPr id="4" name="Diagram 3"/>
          <p:cNvGraphicFramePr/>
          <p:nvPr>
            <p:extLst>
              <p:ext uri="{D42A27DB-BD31-4B8C-83A1-F6EECF244321}">
                <p14:modId xmlns:p14="http://schemas.microsoft.com/office/powerpoint/2010/main" val="3876112789"/>
              </p:ext>
            </p:extLst>
          </p:nvPr>
        </p:nvGraphicFramePr>
        <p:xfrm>
          <a:off x="561109" y="1377360"/>
          <a:ext cx="11260777" cy="4646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70906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Common Elements of the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7382181"/>
              </p:ext>
            </p:extLst>
          </p:nvPr>
        </p:nvGraphicFramePr>
        <p:xfrm>
          <a:off x="827314" y="1553776"/>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4146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727177" y="1393285"/>
            <a:ext cx="4023360" cy="4574395"/>
          </a:xfrm>
          <a:prstGeom prst="rect">
            <a:avLst/>
          </a:prstGeom>
        </p:spPr>
      </p:pic>
      <p:sp>
        <p:nvSpPr>
          <p:cNvPr id="2" name="Title 1"/>
          <p:cNvSpPr>
            <a:spLocks noGrp="1"/>
          </p:cNvSpPr>
          <p:nvPr>
            <p:ph type="title"/>
          </p:nvPr>
        </p:nvSpPr>
        <p:spPr>
          <a:xfrm>
            <a:off x="838200" y="110873"/>
            <a:ext cx="10515600" cy="1325563"/>
          </a:xfrm>
        </p:spPr>
        <p:txBody>
          <a:bodyPr/>
          <a:lstStyle/>
          <a:p>
            <a:r>
              <a:rPr lang="en-US" dirty="0" smtClean="0"/>
              <a:t>Structure – Generic Example</a:t>
            </a:r>
            <a:endParaRPr lang="en-US" dirty="0"/>
          </a:p>
        </p:txBody>
      </p:sp>
      <p:sp>
        <p:nvSpPr>
          <p:cNvPr id="5" name="TextBox 4"/>
          <p:cNvSpPr txBox="1"/>
          <p:nvPr/>
        </p:nvSpPr>
        <p:spPr>
          <a:xfrm>
            <a:off x="3679926" y="1285103"/>
            <a:ext cx="5246949" cy="1446550"/>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Executive Steering Committee</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Authorized to change the organization</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Drives cultural change</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Supports the program enterprise-wide</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Provides funding for the Data Governance Program</a:t>
            </a:r>
          </a:p>
        </p:txBody>
      </p:sp>
      <p:sp>
        <p:nvSpPr>
          <p:cNvPr id="6" name="TextBox 5"/>
          <p:cNvSpPr txBox="1"/>
          <p:nvPr/>
        </p:nvSpPr>
        <p:spPr>
          <a:xfrm>
            <a:off x="4398748" y="2665557"/>
            <a:ext cx="6567824" cy="1692771"/>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Data Governance Board</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Made up of high-ranking representatives of data- owning business</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functions who can make decisions about data for the company</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Assign members of the Data Stewardship Council</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Approve decisions of the Data Stewardship Council</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Approve data-related policies</a:t>
            </a:r>
          </a:p>
        </p:txBody>
      </p:sp>
      <p:sp>
        <p:nvSpPr>
          <p:cNvPr id="7" name="TextBox 6"/>
          <p:cNvSpPr txBox="1"/>
          <p:nvPr/>
        </p:nvSpPr>
        <p:spPr>
          <a:xfrm>
            <a:off x="5102325" y="4296773"/>
            <a:ext cx="6815355" cy="1938992"/>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Business Data Stewards</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Experts on use of their data domain data</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Able to reach out to SMEs to gather  information and make decisions</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Typically someone who others come to as the most knowledgeable about the meaning of the data (and how it is calculated)</a:t>
            </a:r>
          </a:p>
          <a:p>
            <a:pPr marL="380990" indent="-380990">
              <a:buFont typeface="Arial" panose="020B0604020202020204" pitchFamily="34" charset="0"/>
              <a:buChar char="•"/>
            </a:pPr>
            <a:r>
              <a:rPr lang="en-US" sz="1600" dirty="0">
                <a:latin typeface="Arial" panose="020B0604020202020204" pitchFamily="34" charset="0"/>
                <a:cs typeface="Arial" panose="020B0604020202020204" pitchFamily="34" charset="0"/>
              </a:rPr>
              <a:t>Makes recommendations on data decisions and write data-related procedures</a:t>
            </a:r>
          </a:p>
        </p:txBody>
      </p:sp>
      <p:sp>
        <p:nvSpPr>
          <p:cNvPr id="9" name="TextBox 8"/>
          <p:cNvSpPr txBox="1"/>
          <p:nvPr/>
        </p:nvSpPr>
        <p:spPr>
          <a:xfrm>
            <a:off x="1817744" y="6253120"/>
            <a:ext cx="7811113" cy="338554"/>
          </a:xfrm>
          <a:prstGeom prst="rect">
            <a:avLst/>
          </a:prstGeom>
          <a:noFill/>
        </p:spPr>
        <p:txBody>
          <a:bodyPr wrap="none" rtlCol="0">
            <a:spAutoFit/>
          </a:bodyPr>
          <a:lstStyle/>
          <a:p>
            <a:r>
              <a:rPr lang="en-US" sz="1600" dirty="0">
                <a:latin typeface="Arial" panose="020B0604020202020204" pitchFamily="34" charset="0"/>
                <a:cs typeface="Arial" panose="020B0604020202020204" pitchFamily="34" charset="0"/>
              </a:rPr>
              <a:t>Plotkin (2014). Data stewardship: An actionable guide to effective data management</a:t>
            </a:r>
          </a:p>
        </p:txBody>
      </p:sp>
    </p:spTree>
    <p:extLst>
      <p:ext uri="{BB962C8B-B14F-4D97-AF65-F5344CB8AC3E}">
        <p14:creationId xmlns:p14="http://schemas.microsoft.com/office/powerpoint/2010/main" val="82612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ck Arc 3"/>
          <p:cNvSpPr/>
          <p:nvPr/>
        </p:nvSpPr>
        <p:spPr>
          <a:xfrm>
            <a:off x="657014" y="474133"/>
            <a:ext cx="10857653" cy="1899920"/>
          </a:xfrm>
          <a:prstGeom prst="blockArc">
            <a:avLst/>
          </a:prstGeom>
          <a:solidFill>
            <a:srgbClr val="B5944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0" name="TextBox 9"/>
          <p:cNvSpPr txBox="1"/>
          <p:nvPr/>
        </p:nvSpPr>
        <p:spPr>
          <a:xfrm>
            <a:off x="5298838" y="547079"/>
            <a:ext cx="1733973"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a:ea typeface="+mn-ea"/>
                <a:cs typeface="+mn-cs"/>
              </a:rPr>
              <a:t>COMPLIANCE</a:t>
            </a:r>
            <a:endPar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1" name="TextBox 10"/>
          <p:cNvSpPr txBox="1"/>
          <p:nvPr/>
        </p:nvSpPr>
        <p:spPr>
          <a:xfrm rot="20876921">
            <a:off x="1226983" y="837701"/>
            <a:ext cx="1053942"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Monitor</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2" name="TextBox 11"/>
          <p:cNvSpPr txBox="1"/>
          <p:nvPr/>
        </p:nvSpPr>
        <p:spPr>
          <a:xfrm rot="21300014">
            <a:off x="2595592" y="652076"/>
            <a:ext cx="746094"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Audit</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3" name="TextBox 12"/>
          <p:cNvSpPr txBox="1"/>
          <p:nvPr/>
        </p:nvSpPr>
        <p:spPr>
          <a:xfrm rot="21394822">
            <a:off x="3846003" y="545572"/>
            <a:ext cx="1053942"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Report</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4" name="TextBox 13"/>
          <p:cNvSpPr txBox="1"/>
          <p:nvPr/>
        </p:nvSpPr>
        <p:spPr>
          <a:xfrm rot="431942">
            <a:off x="9213921" y="726533"/>
            <a:ext cx="1053942"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Security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5" name="TextBox 14"/>
          <p:cNvSpPr txBox="1"/>
          <p:nvPr/>
        </p:nvSpPr>
        <p:spPr>
          <a:xfrm rot="227816">
            <a:off x="7499089" y="559625"/>
            <a:ext cx="1053942"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Privacy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6" name="Oval 15"/>
          <p:cNvSpPr/>
          <p:nvPr/>
        </p:nvSpPr>
        <p:spPr>
          <a:xfrm>
            <a:off x="1236132" y="1109581"/>
            <a:ext cx="9696027" cy="773854"/>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7" name="TextBox 16"/>
          <p:cNvSpPr txBox="1"/>
          <p:nvPr/>
        </p:nvSpPr>
        <p:spPr>
          <a:xfrm>
            <a:off x="4273633" y="1173342"/>
            <a:ext cx="3725334"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CEB888"/>
                </a:solidFill>
                <a:effectLst/>
                <a:uLnTx/>
                <a:uFillTx/>
                <a:latin typeface="Arial" panose="020B0604020202020204"/>
                <a:ea typeface="+mn-ea"/>
                <a:cs typeface="+mn-cs"/>
              </a:rPr>
              <a:t>EXECUTIVE STEERING COMMITTEE</a:t>
            </a:r>
            <a:endParaRPr kumimoji="0" lang="en-US" sz="1800" b="1" i="0" u="none" strike="noStrike" kern="1200" cap="none" spc="0" normalizeH="0" baseline="0" noProof="0" dirty="0">
              <a:ln>
                <a:noFill/>
              </a:ln>
              <a:solidFill>
                <a:srgbClr val="CEB888"/>
              </a:solidFill>
              <a:effectLst/>
              <a:uLnTx/>
              <a:uFillTx/>
              <a:latin typeface="Arial" panose="020B0604020202020204"/>
              <a:ea typeface="+mn-ea"/>
              <a:cs typeface="+mn-cs"/>
            </a:endParaRPr>
          </a:p>
        </p:txBody>
      </p:sp>
      <p:sp>
        <p:nvSpPr>
          <p:cNvPr id="18" name="TextBox 17"/>
          <p:cNvSpPr txBox="1"/>
          <p:nvPr/>
        </p:nvSpPr>
        <p:spPr>
          <a:xfrm>
            <a:off x="1753954" y="1291895"/>
            <a:ext cx="1355551"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Leadership</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9" name="TextBox 18"/>
          <p:cNvSpPr txBox="1"/>
          <p:nvPr/>
        </p:nvSpPr>
        <p:spPr>
          <a:xfrm>
            <a:off x="3530600" y="1282401"/>
            <a:ext cx="863600"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Vision</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0" name="TextBox 19"/>
          <p:cNvSpPr txBox="1"/>
          <p:nvPr/>
        </p:nvSpPr>
        <p:spPr>
          <a:xfrm>
            <a:off x="7572670" y="1284628"/>
            <a:ext cx="1070427"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Funding</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1" name="TextBox 20"/>
          <p:cNvSpPr txBox="1"/>
          <p:nvPr/>
        </p:nvSpPr>
        <p:spPr>
          <a:xfrm>
            <a:off x="9016486" y="1280675"/>
            <a:ext cx="1355551"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Oversight</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4" name="Oval 23"/>
          <p:cNvSpPr/>
          <p:nvPr/>
        </p:nvSpPr>
        <p:spPr>
          <a:xfrm>
            <a:off x="3213847" y="2409635"/>
            <a:ext cx="5802639" cy="1523491"/>
          </a:xfrm>
          <a:prstGeom prst="ellipse">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5" name="Oval 24"/>
          <p:cNvSpPr/>
          <p:nvPr/>
        </p:nvSpPr>
        <p:spPr>
          <a:xfrm>
            <a:off x="4970683" y="1821369"/>
            <a:ext cx="2233566" cy="697514"/>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3" name="TextBox 22"/>
          <p:cNvSpPr txBox="1"/>
          <p:nvPr/>
        </p:nvSpPr>
        <p:spPr>
          <a:xfrm>
            <a:off x="5062183" y="1971069"/>
            <a:ext cx="2047314"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a:ea typeface="+mn-ea"/>
                <a:cs typeface="+mn-cs"/>
              </a:rPr>
              <a:t>Chief Data Officer</a:t>
            </a: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26" name="TextBox 25"/>
          <p:cNvSpPr txBox="1"/>
          <p:nvPr/>
        </p:nvSpPr>
        <p:spPr>
          <a:xfrm>
            <a:off x="4197433" y="2573141"/>
            <a:ext cx="3725334"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CEB888"/>
                </a:solidFill>
                <a:effectLst/>
                <a:uLnTx/>
                <a:uFillTx/>
                <a:latin typeface="Arial" panose="020B0604020202020204"/>
                <a:ea typeface="+mn-ea"/>
                <a:cs typeface="+mn-cs"/>
              </a:rPr>
              <a:t>INFORMATION GOVERNANCE COUNCIL</a:t>
            </a:r>
            <a:endParaRPr kumimoji="0" lang="en-US" sz="1800" b="1" i="0" u="none" strike="noStrike" kern="1200" cap="none" spc="0" normalizeH="0" baseline="0" noProof="0" dirty="0">
              <a:ln>
                <a:noFill/>
              </a:ln>
              <a:solidFill>
                <a:srgbClr val="CEB888"/>
              </a:solidFill>
              <a:effectLst/>
              <a:uLnTx/>
              <a:uFillTx/>
              <a:latin typeface="Arial" panose="020B0604020202020204"/>
              <a:ea typeface="+mn-ea"/>
              <a:cs typeface="+mn-cs"/>
            </a:endParaRPr>
          </a:p>
        </p:txBody>
      </p:sp>
      <p:sp>
        <p:nvSpPr>
          <p:cNvPr id="27" name="TextBox 26"/>
          <p:cNvSpPr txBox="1"/>
          <p:nvPr/>
        </p:nvSpPr>
        <p:spPr>
          <a:xfrm>
            <a:off x="4721345" y="3419257"/>
            <a:ext cx="1356726"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Evaluation</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8" name="TextBox 27"/>
          <p:cNvSpPr txBox="1"/>
          <p:nvPr/>
        </p:nvSpPr>
        <p:spPr>
          <a:xfrm>
            <a:off x="4011883" y="3134699"/>
            <a:ext cx="1000508"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Policies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9" name="TextBox 28"/>
          <p:cNvSpPr txBox="1"/>
          <p:nvPr/>
        </p:nvSpPr>
        <p:spPr>
          <a:xfrm>
            <a:off x="3565446" y="2820577"/>
            <a:ext cx="1381444"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Procedures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0" name="TextBox 29"/>
          <p:cNvSpPr txBox="1"/>
          <p:nvPr/>
        </p:nvSpPr>
        <p:spPr>
          <a:xfrm>
            <a:off x="6040609" y="3419257"/>
            <a:ext cx="1214079"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Oversight</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1" name="TextBox 30"/>
          <p:cNvSpPr txBox="1"/>
          <p:nvPr/>
        </p:nvSpPr>
        <p:spPr>
          <a:xfrm>
            <a:off x="7020038" y="3136548"/>
            <a:ext cx="1286986"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Strategy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2" name="TextBox 31"/>
          <p:cNvSpPr txBox="1"/>
          <p:nvPr/>
        </p:nvSpPr>
        <p:spPr>
          <a:xfrm>
            <a:off x="7406639" y="2841761"/>
            <a:ext cx="1293608"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Arbitration</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3" name="Oval 32"/>
          <p:cNvSpPr/>
          <p:nvPr/>
        </p:nvSpPr>
        <p:spPr>
          <a:xfrm>
            <a:off x="1276693" y="2052704"/>
            <a:ext cx="1796960" cy="1259484"/>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34" name="Block Arc 33"/>
          <p:cNvSpPr/>
          <p:nvPr/>
        </p:nvSpPr>
        <p:spPr>
          <a:xfrm rot="10800000">
            <a:off x="666951" y="4391873"/>
            <a:ext cx="10857653" cy="1899920"/>
          </a:xfrm>
          <a:prstGeom prst="blockArc">
            <a:avLst/>
          </a:prstGeom>
          <a:solidFill>
            <a:srgbClr val="B5944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5" name="TextBox 34"/>
          <p:cNvSpPr txBox="1"/>
          <p:nvPr/>
        </p:nvSpPr>
        <p:spPr>
          <a:xfrm>
            <a:off x="4636236" y="5846341"/>
            <a:ext cx="2899208" cy="369332"/>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a:ea typeface="+mn-ea"/>
                <a:cs typeface="+mn-cs"/>
              </a:rPr>
              <a:t>DATA CUSTODIANS</a:t>
            </a:r>
            <a:endPar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6" name="TextBox 35"/>
          <p:cNvSpPr txBox="1"/>
          <p:nvPr/>
        </p:nvSpPr>
        <p:spPr>
          <a:xfrm>
            <a:off x="1452048" y="2332282"/>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Human Resources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7" name="Oval 36"/>
          <p:cNvSpPr/>
          <p:nvPr/>
        </p:nvSpPr>
        <p:spPr>
          <a:xfrm>
            <a:off x="6240343" y="4307649"/>
            <a:ext cx="1796960" cy="1259484"/>
          </a:xfrm>
          <a:prstGeom prst="ellipse">
            <a:avLst/>
          </a:prstGeom>
          <a:solidFill>
            <a:srgbClr val="9A57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38" name="TextBox 37"/>
          <p:cNvSpPr txBox="1"/>
          <p:nvPr/>
        </p:nvSpPr>
        <p:spPr>
          <a:xfrm>
            <a:off x="6415698" y="4587227"/>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Business Intelligence</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9" name="Oval 38"/>
          <p:cNvSpPr/>
          <p:nvPr/>
        </p:nvSpPr>
        <p:spPr>
          <a:xfrm>
            <a:off x="545558" y="3346112"/>
            <a:ext cx="1796960" cy="1259484"/>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0" name="TextBox 39"/>
          <p:cNvSpPr txBox="1"/>
          <p:nvPr/>
        </p:nvSpPr>
        <p:spPr>
          <a:xfrm>
            <a:off x="729268" y="3790829"/>
            <a:ext cx="1445559" cy="369332"/>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Financials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1" name="Oval 40"/>
          <p:cNvSpPr/>
          <p:nvPr/>
        </p:nvSpPr>
        <p:spPr>
          <a:xfrm>
            <a:off x="2091216" y="4104131"/>
            <a:ext cx="1796960" cy="1259484"/>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2" name="TextBox 41"/>
          <p:cNvSpPr txBox="1"/>
          <p:nvPr/>
        </p:nvSpPr>
        <p:spPr>
          <a:xfrm>
            <a:off x="2280877" y="4371254"/>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Student Information</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3" name="Oval 42"/>
          <p:cNvSpPr/>
          <p:nvPr/>
        </p:nvSpPr>
        <p:spPr>
          <a:xfrm>
            <a:off x="4113911" y="4307649"/>
            <a:ext cx="1796960" cy="1259484"/>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4" name="TextBox 43"/>
          <p:cNvSpPr txBox="1"/>
          <p:nvPr/>
        </p:nvSpPr>
        <p:spPr>
          <a:xfrm>
            <a:off x="4289266" y="4587227"/>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Alumni &amp; Foundation</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5" name="Oval 44"/>
          <p:cNvSpPr/>
          <p:nvPr/>
        </p:nvSpPr>
        <p:spPr>
          <a:xfrm>
            <a:off x="8227431" y="4098939"/>
            <a:ext cx="1796960" cy="1259484"/>
          </a:xfrm>
          <a:prstGeom prst="ellipse">
            <a:avLst/>
          </a:prstGeom>
          <a:solidFill>
            <a:srgbClr val="9A57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6" name="TextBox 45"/>
          <p:cNvSpPr txBox="1"/>
          <p:nvPr/>
        </p:nvSpPr>
        <p:spPr>
          <a:xfrm>
            <a:off x="8402786" y="4378517"/>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Data Strategy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7" name="Oval 46"/>
          <p:cNvSpPr/>
          <p:nvPr/>
        </p:nvSpPr>
        <p:spPr>
          <a:xfrm>
            <a:off x="9849036" y="3340920"/>
            <a:ext cx="1796960" cy="1259484"/>
          </a:xfrm>
          <a:prstGeom prst="ellipse">
            <a:avLst/>
          </a:prstGeom>
          <a:solidFill>
            <a:srgbClr val="9A57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8" name="TextBox 47"/>
          <p:cNvSpPr txBox="1"/>
          <p:nvPr/>
        </p:nvSpPr>
        <p:spPr>
          <a:xfrm>
            <a:off x="10024391" y="3620498"/>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Data Sciences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9" name="Oval 48"/>
          <p:cNvSpPr/>
          <p:nvPr/>
        </p:nvSpPr>
        <p:spPr>
          <a:xfrm>
            <a:off x="9141840" y="2052704"/>
            <a:ext cx="1796960" cy="1259484"/>
          </a:xfrm>
          <a:prstGeom prst="ellipse">
            <a:avLst/>
          </a:prstGeom>
          <a:solidFill>
            <a:srgbClr val="9A57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50" name="TextBox 49"/>
          <p:cNvSpPr txBox="1"/>
          <p:nvPr/>
        </p:nvSpPr>
        <p:spPr>
          <a:xfrm>
            <a:off x="9317195" y="2332282"/>
            <a:ext cx="1445559" cy="646331"/>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Fair &amp; Ethical Use</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3" name="TextBox 52"/>
          <p:cNvSpPr txBox="1"/>
          <p:nvPr/>
        </p:nvSpPr>
        <p:spPr>
          <a:xfrm rot="783280">
            <a:off x="1051662" y="5479536"/>
            <a:ext cx="941355"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Access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4" name="TextBox 53"/>
          <p:cNvSpPr txBox="1"/>
          <p:nvPr/>
        </p:nvSpPr>
        <p:spPr>
          <a:xfrm rot="331413">
            <a:off x="2189232" y="5705573"/>
            <a:ext cx="1451454"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Architecture</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5" name="TextBox 54"/>
          <p:cNvSpPr txBox="1"/>
          <p:nvPr/>
        </p:nvSpPr>
        <p:spPr>
          <a:xfrm rot="198522">
            <a:off x="3818588" y="5825702"/>
            <a:ext cx="941355"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Quality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6" name="TextBox 55"/>
          <p:cNvSpPr txBox="1"/>
          <p:nvPr/>
        </p:nvSpPr>
        <p:spPr>
          <a:xfrm rot="21416048">
            <a:off x="7440835" y="5821267"/>
            <a:ext cx="1034310"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Security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7" name="TextBox 56"/>
          <p:cNvSpPr txBox="1"/>
          <p:nvPr/>
        </p:nvSpPr>
        <p:spPr>
          <a:xfrm rot="21216193">
            <a:off x="8580416" y="5711432"/>
            <a:ext cx="1369128"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Movement</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8" name="TextBox 57"/>
          <p:cNvSpPr txBox="1"/>
          <p:nvPr/>
        </p:nvSpPr>
        <p:spPr>
          <a:xfrm rot="20772333">
            <a:off x="9871812" y="5470663"/>
            <a:ext cx="1451454"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Monitoring</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9" name="TextBox 58"/>
          <p:cNvSpPr txBox="1"/>
          <p:nvPr/>
        </p:nvSpPr>
        <p:spPr>
          <a:xfrm>
            <a:off x="5355235" y="3131361"/>
            <a:ext cx="1475537"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Arial" panose="020B0604020202020204"/>
                <a:ea typeface="+mn-ea"/>
                <a:cs typeface="+mn-cs"/>
              </a:rPr>
              <a:t>Permissions</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TextBox 1"/>
          <p:cNvSpPr txBox="1"/>
          <p:nvPr/>
        </p:nvSpPr>
        <p:spPr>
          <a:xfrm>
            <a:off x="4102235" y="3908812"/>
            <a:ext cx="3987084" cy="369332"/>
          </a:xfrm>
          <a:prstGeom prst="rect">
            <a:avLst/>
          </a:prstGeom>
          <a:noFill/>
        </p:spPr>
        <p:txBody>
          <a:bodyPr wrap="square" rtlCol="0">
            <a:spAutoFit/>
          </a:bodyPr>
          <a:lstStyle/>
          <a:p>
            <a:pPr algn="ctr"/>
            <a:r>
              <a:rPr lang="en-US" dirty="0" smtClean="0"/>
              <a:t>Functional Governance Groups</a:t>
            </a:r>
            <a:endParaRPr lang="en-US" dirty="0"/>
          </a:p>
        </p:txBody>
      </p:sp>
    </p:spTree>
    <p:extLst>
      <p:ext uri="{BB962C8B-B14F-4D97-AF65-F5344CB8AC3E}">
        <p14:creationId xmlns:p14="http://schemas.microsoft.com/office/powerpoint/2010/main" val="3855948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Information Governance Council Purpose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37099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9407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Steward Responsibilities</a:t>
            </a:r>
            <a:endParaRPr lang="en-US" dirty="0"/>
          </a:p>
        </p:txBody>
      </p:sp>
      <p:graphicFrame>
        <p:nvGraphicFramePr>
          <p:cNvPr id="4" name="Diagram 3"/>
          <p:cNvGraphicFramePr/>
          <p:nvPr>
            <p:extLst>
              <p:ext uri="{D42A27DB-BD31-4B8C-83A1-F6EECF244321}">
                <p14:modId xmlns:p14="http://schemas.microsoft.com/office/powerpoint/2010/main" val="1379705779"/>
              </p:ext>
            </p:extLst>
          </p:nvPr>
        </p:nvGraphicFramePr>
        <p:xfrm>
          <a:off x="470482" y="1377428"/>
          <a:ext cx="11241227" cy="45338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483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1325563"/>
          </a:xfrm>
        </p:spPr>
        <p:txBody>
          <a:bodyPr>
            <a:noAutofit/>
          </a:bodyPr>
          <a:lstStyle/>
          <a:p>
            <a:r>
              <a:rPr lang="en-US" sz="3600" dirty="0" smtClean="0"/>
              <a:t>Functional Data Stewardship Council/Committees</a:t>
            </a:r>
            <a:br>
              <a:rPr lang="en-US" sz="3600" dirty="0" smtClean="0"/>
            </a:br>
            <a:endParaRPr lang="en-US" sz="3600" dirty="0"/>
          </a:p>
        </p:txBody>
      </p:sp>
      <p:graphicFrame>
        <p:nvGraphicFramePr>
          <p:cNvPr id="5" name="Diagram 4"/>
          <p:cNvGraphicFramePr/>
          <p:nvPr>
            <p:extLst>
              <p:ext uri="{D42A27DB-BD31-4B8C-83A1-F6EECF244321}">
                <p14:modId xmlns:p14="http://schemas.microsoft.com/office/powerpoint/2010/main" val="3776017397"/>
              </p:ext>
            </p:extLst>
          </p:nvPr>
        </p:nvGraphicFramePr>
        <p:xfrm>
          <a:off x="795867" y="1319753"/>
          <a:ext cx="10770167" cy="49270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648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users</a:t>
            </a:r>
            <a:endParaRPr lang="en-US" dirty="0"/>
          </a:p>
        </p:txBody>
      </p:sp>
      <p:sp>
        <p:nvSpPr>
          <p:cNvPr id="3" name="Text Placeholder 2"/>
          <p:cNvSpPr>
            <a:spLocks noGrp="1"/>
          </p:cNvSpPr>
          <p:nvPr>
            <p:ph idx="1"/>
          </p:nvPr>
        </p:nvSpPr>
        <p:spPr>
          <a:xfrm>
            <a:off x="348342" y="1326862"/>
            <a:ext cx="11473543" cy="649720"/>
          </a:xfrm>
        </p:spPr>
        <p:txBody>
          <a:bodyPr>
            <a:normAutofit/>
          </a:bodyPr>
          <a:lstStyle/>
          <a:p>
            <a:r>
              <a:rPr lang="en-US" sz="2000" dirty="0" smtClean="0"/>
              <a:t>Expectations should be set for data users. Example formal responsibilities (Stony Brook)</a:t>
            </a:r>
          </a:p>
          <a:p>
            <a:pPr lvl="1"/>
            <a:endParaRPr lang="en-US" sz="1800" dirty="0"/>
          </a:p>
        </p:txBody>
      </p:sp>
      <p:graphicFrame>
        <p:nvGraphicFramePr>
          <p:cNvPr id="4" name="Diagram 3"/>
          <p:cNvGraphicFramePr/>
          <p:nvPr>
            <p:extLst>
              <p:ext uri="{D42A27DB-BD31-4B8C-83A1-F6EECF244321}">
                <p14:modId xmlns:p14="http://schemas.microsoft.com/office/powerpoint/2010/main" val="3208118997"/>
              </p:ext>
            </p:extLst>
          </p:nvPr>
        </p:nvGraphicFramePr>
        <p:xfrm>
          <a:off x="348343" y="1782617"/>
          <a:ext cx="11717442" cy="3943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183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Keys to Implementation</a:t>
            </a:r>
            <a:endParaRPr lang="en-US" dirty="0"/>
          </a:p>
        </p:txBody>
      </p:sp>
      <p:graphicFrame>
        <p:nvGraphicFramePr>
          <p:cNvPr id="5" name="Content Placeholder 4"/>
          <p:cNvGraphicFramePr>
            <a:graphicFrameLocks noGrp="1"/>
          </p:cNvGraphicFramePr>
          <p:nvPr>
            <p:ph idx="1"/>
            <p:extLst/>
          </p:nvPr>
        </p:nvGraphicFramePr>
        <p:xfrm>
          <a:off x="304800" y="1447801"/>
          <a:ext cx="11658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27216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governance is a strategic priority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60830910"/>
              </p:ext>
            </p:extLst>
          </p:nvPr>
        </p:nvGraphicFramePr>
        <p:xfrm>
          <a:off x="258618" y="1825625"/>
          <a:ext cx="11831782" cy="43996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262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4E54CF3B-82A6-4E61-AB55-416A06B13E7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1A8EEDB1-A8BF-43A2-8193-B9F307EB782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dgm id="{8C9A2073-32C1-4394-B33F-E0641B6A1D4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graphicEl>
                                              <a:dgm id="{7B821BFF-8B93-437C-BE22-C9433E51A0F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6F29B567-F351-4E7F-9C8A-C46A4E672EF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graphicEl>
                                              <a:dgm id="{58F5A48D-6CB2-433A-9F4A-12C5EB201CB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dgm id="{655F24FB-6B9E-4983-ABE2-826B607D444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graphicEl>
                                              <a:dgm id="{71AF77DD-F765-4E24-970D-27FE6D8CF61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Keys to Implementation</a:t>
            </a:r>
            <a:endParaRPr lang="en-US" dirty="0"/>
          </a:p>
        </p:txBody>
      </p:sp>
      <p:graphicFrame>
        <p:nvGraphicFramePr>
          <p:cNvPr id="5" name="Content Placeholder 4"/>
          <p:cNvGraphicFramePr>
            <a:graphicFrameLocks noGrp="1"/>
          </p:cNvGraphicFramePr>
          <p:nvPr>
            <p:ph idx="1"/>
            <p:extLst/>
          </p:nvPr>
        </p:nvGraphicFramePr>
        <p:xfrm>
          <a:off x="381000" y="1600201"/>
          <a:ext cx="11582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83156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Technology applications for data governance</a:t>
            </a:r>
            <a:endParaRPr lang="en-US" dirty="0"/>
          </a:p>
        </p:txBody>
      </p:sp>
      <p:graphicFrame>
        <p:nvGraphicFramePr>
          <p:cNvPr id="5" name="Diagram 4"/>
          <p:cNvGraphicFramePr/>
          <p:nvPr>
            <p:extLst>
              <p:ext uri="{D42A27DB-BD31-4B8C-83A1-F6EECF244321}">
                <p14:modId xmlns:p14="http://schemas.microsoft.com/office/powerpoint/2010/main" val="1065857114"/>
              </p:ext>
            </p:extLst>
          </p:nvPr>
        </p:nvGraphicFramePr>
        <p:xfrm>
          <a:off x="483429" y="1445974"/>
          <a:ext cx="6847395" cy="4672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p:cNvPicPr>
            <a:picLocks noChangeAspect="1"/>
          </p:cNvPicPr>
          <p:nvPr/>
        </p:nvPicPr>
        <p:blipFill>
          <a:blip r:embed="rId8"/>
          <a:stretch>
            <a:fillRect/>
          </a:stretch>
        </p:blipFill>
        <p:spPr>
          <a:xfrm>
            <a:off x="10027112" y="1381264"/>
            <a:ext cx="1824407" cy="771864"/>
          </a:xfrm>
          <a:prstGeom prst="rect">
            <a:avLst/>
          </a:prstGeom>
        </p:spPr>
      </p:pic>
      <p:pic>
        <p:nvPicPr>
          <p:cNvPr id="4" name="Picture 3"/>
          <p:cNvPicPr>
            <a:picLocks noChangeAspect="1"/>
          </p:cNvPicPr>
          <p:nvPr/>
        </p:nvPicPr>
        <p:blipFill>
          <a:blip r:embed="rId9"/>
          <a:stretch>
            <a:fillRect/>
          </a:stretch>
        </p:blipFill>
        <p:spPr>
          <a:xfrm>
            <a:off x="7554534" y="1381264"/>
            <a:ext cx="2131924" cy="588117"/>
          </a:xfrm>
          <a:prstGeom prst="rect">
            <a:avLst/>
          </a:prstGeom>
        </p:spPr>
      </p:pic>
      <p:pic>
        <p:nvPicPr>
          <p:cNvPr id="6" name="Picture 5"/>
          <p:cNvPicPr>
            <a:picLocks noChangeAspect="1"/>
          </p:cNvPicPr>
          <p:nvPr/>
        </p:nvPicPr>
        <p:blipFill>
          <a:blip r:embed="rId10"/>
          <a:stretch>
            <a:fillRect/>
          </a:stretch>
        </p:blipFill>
        <p:spPr>
          <a:xfrm>
            <a:off x="7618149" y="2574683"/>
            <a:ext cx="2233060" cy="632900"/>
          </a:xfrm>
          <a:prstGeom prst="rect">
            <a:avLst/>
          </a:prstGeom>
        </p:spPr>
      </p:pic>
      <p:pic>
        <p:nvPicPr>
          <p:cNvPr id="7" name="Picture 6"/>
          <p:cNvPicPr>
            <a:picLocks noChangeAspect="1"/>
          </p:cNvPicPr>
          <p:nvPr/>
        </p:nvPicPr>
        <p:blipFill>
          <a:blip r:embed="rId11"/>
          <a:stretch>
            <a:fillRect/>
          </a:stretch>
        </p:blipFill>
        <p:spPr>
          <a:xfrm>
            <a:off x="10250254" y="2604115"/>
            <a:ext cx="1601265" cy="565152"/>
          </a:xfrm>
          <a:prstGeom prst="rect">
            <a:avLst/>
          </a:prstGeom>
        </p:spPr>
      </p:pic>
      <p:pic>
        <p:nvPicPr>
          <p:cNvPr id="8" name="Picture 7"/>
          <p:cNvPicPr>
            <a:picLocks noChangeAspect="1"/>
          </p:cNvPicPr>
          <p:nvPr/>
        </p:nvPicPr>
        <p:blipFill>
          <a:blip r:embed="rId12"/>
          <a:stretch>
            <a:fillRect/>
          </a:stretch>
        </p:blipFill>
        <p:spPr>
          <a:xfrm>
            <a:off x="10170287" y="5125759"/>
            <a:ext cx="1651599" cy="613451"/>
          </a:xfrm>
          <a:prstGeom prst="rect">
            <a:avLst/>
          </a:prstGeom>
        </p:spPr>
      </p:pic>
      <p:pic>
        <p:nvPicPr>
          <p:cNvPr id="11" name="Picture 10"/>
          <p:cNvPicPr>
            <a:picLocks noChangeAspect="1"/>
          </p:cNvPicPr>
          <p:nvPr/>
        </p:nvPicPr>
        <p:blipFill>
          <a:blip r:embed="rId13"/>
          <a:stretch>
            <a:fillRect/>
          </a:stretch>
        </p:blipFill>
        <p:spPr>
          <a:xfrm>
            <a:off x="7554534" y="5121471"/>
            <a:ext cx="1870897" cy="605085"/>
          </a:xfrm>
          <a:prstGeom prst="rect">
            <a:avLst/>
          </a:prstGeom>
        </p:spPr>
      </p:pic>
      <p:pic>
        <p:nvPicPr>
          <p:cNvPr id="12" name="Picture 11"/>
          <p:cNvPicPr>
            <a:picLocks noChangeAspect="1"/>
          </p:cNvPicPr>
          <p:nvPr/>
        </p:nvPicPr>
        <p:blipFill>
          <a:blip r:embed="rId14"/>
          <a:stretch>
            <a:fillRect/>
          </a:stretch>
        </p:blipFill>
        <p:spPr>
          <a:xfrm>
            <a:off x="10330589" y="3834866"/>
            <a:ext cx="1380137" cy="685835"/>
          </a:xfrm>
          <a:prstGeom prst="rect">
            <a:avLst/>
          </a:prstGeom>
        </p:spPr>
      </p:pic>
      <p:pic>
        <p:nvPicPr>
          <p:cNvPr id="13" name="Picture 12"/>
          <p:cNvPicPr>
            <a:picLocks noChangeAspect="1"/>
          </p:cNvPicPr>
          <p:nvPr/>
        </p:nvPicPr>
        <p:blipFill>
          <a:blip r:embed="rId15"/>
          <a:stretch>
            <a:fillRect/>
          </a:stretch>
        </p:blipFill>
        <p:spPr>
          <a:xfrm>
            <a:off x="7634407" y="3979154"/>
            <a:ext cx="2265090" cy="397261"/>
          </a:xfrm>
          <a:prstGeom prst="rect">
            <a:avLst/>
          </a:prstGeom>
        </p:spPr>
      </p:pic>
    </p:spTree>
    <p:extLst>
      <p:ext uri="{BB962C8B-B14F-4D97-AF65-F5344CB8AC3E}">
        <p14:creationId xmlns:p14="http://schemas.microsoft.com/office/powerpoint/2010/main" val="2267390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347"/>
            <a:ext cx="10515600" cy="1325563"/>
          </a:xfrm>
        </p:spPr>
        <p:txBody>
          <a:bodyPr>
            <a:normAutofit/>
          </a:bodyPr>
          <a:lstStyle/>
          <a:p>
            <a:r>
              <a:rPr lang="en-US" sz="4000" dirty="0" smtClean="0"/>
              <a:t>Example Data Governance Maturity Model</a:t>
            </a:r>
            <a:endParaRPr lang="en-US" sz="4000" dirty="0"/>
          </a:p>
        </p:txBody>
      </p:sp>
      <p:graphicFrame>
        <p:nvGraphicFramePr>
          <p:cNvPr id="6" name="Table 31"/>
          <p:cNvGraphicFramePr/>
          <p:nvPr>
            <p:extLst>
              <p:ext uri="{D42A27DB-BD31-4B8C-83A1-F6EECF244321}">
                <p14:modId xmlns:p14="http://schemas.microsoft.com/office/powerpoint/2010/main" val="3632051348"/>
              </p:ext>
            </p:extLst>
          </p:nvPr>
        </p:nvGraphicFramePr>
        <p:xfrm>
          <a:off x="157018" y="1154545"/>
          <a:ext cx="11877964" cy="5508233"/>
        </p:xfrm>
        <a:graphic>
          <a:graphicData uri="http://schemas.openxmlformats.org/drawingml/2006/table">
            <a:tbl>
              <a:tblPr firstCol="1" lastRow="1" bandRow="1">
                <a:effectLst/>
              </a:tblPr>
              <a:tblGrid>
                <a:gridCol w="1723732">
                  <a:extLst>
                    <a:ext uri="{9D8B030D-6E8A-4147-A177-3AD203B41FA5}">
                      <a16:colId xmlns:a16="http://schemas.microsoft.com/office/drawing/2014/main" val="20000"/>
                    </a:ext>
                  </a:extLst>
                </a:gridCol>
                <a:gridCol w="2136344">
                  <a:extLst>
                    <a:ext uri="{9D8B030D-6E8A-4147-A177-3AD203B41FA5}">
                      <a16:colId xmlns:a16="http://schemas.microsoft.com/office/drawing/2014/main" val="20001"/>
                    </a:ext>
                  </a:extLst>
                </a:gridCol>
                <a:gridCol w="1938535">
                  <a:extLst>
                    <a:ext uri="{9D8B030D-6E8A-4147-A177-3AD203B41FA5}">
                      <a16:colId xmlns:a16="http://schemas.microsoft.com/office/drawing/2014/main" val="20002"/>
                    </a:ext>
                  </a:extLst>
                </a:gridCol>
                <a:gridCol w="1898974">
                  <a:extLst>
                    <a:ext uri="{9D8B030D-6E8A-4147-A177-3AD203B41FA5}">
                      <a16:colId xmlns:a16="http://schemas.microsoft.com/office/drawing/2014/main" val="20003"/>
                    </a:ext>
                  </a:extLst>
                </a:gridCol>
                <a:gridCol w="2013959">
                  <a:extLst>
                    <a:ext uri="{9D8B030D-6E8A-4147-A177-3AD203B41FA5}">
                      <a16:colId xmlns:a16="http://schemas.microsoft.com/office/drawing/2014/main" val="20004"/>
                    </a:ext>
                  </a:extLst>
                </a:gridCol>
                <a:gridCol w="2166420">
                  <a:extLst>
                    <a:ext uri="{9D8B030D-6E8A-4147-A177-3AD203B41FA5}">
                      <a16:colId xmlns:a16="http://schemas.microsoft.com/office/drawing/2014/main" val="20005"/>
                    </a:ext>
                  </a:extLst>
                </a:gridCol>
              </a:tblGrid>
              <a:tr h="34039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3600">
                          <a:effectLst>
                            <a:outerShdw blurRad="25400" dist="25400" dir="5400000" rotWithShape="0">
                              <a:srgbClr val="000000">
                                <a:alpha val="60000"/>
                              </a:srgbClr>
                            </a:outerShdw>
                          </a:effectLst>
                          <a:sym typeface="Helvetica"/>
                        </a:defRPr>
                      </a:pPr>
                      <a:endParaRPr sz="1200" b="1" dirty="0">
                        <a:solidFill>
                          <a:schemeClr val="tx1"/>
                        </a:solidFill>
                        <a:latin typeface="Arial" panose="020B0604020202020204" pitchFamily="34" charset="0"/>
                        <a:ea typeface="Tahoma" panose="020B060403050404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Level </a:t>
                      </a:r>
                      <a:r>
                        <a:rPr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1</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Level </a:t>
                      </a:r>
                      <a:r>
                        <a:rPr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2</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Level 3 </a:t>
                      </a: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Level 4 </a:t>
                      </a: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Level </a:t>
                      </a:r>
                      <a:r>
                        <a:rPr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5</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0"/>
                  </a:ext>
                </a:extLst>
              </a:tr>
              <a:tr h="5382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3600">
                          <a:effectLst>
                            <a:outerShdw blurRad="25400" dist="25400" dir="5400000" rotWithShape="0">
                              <a:srgbClr val="000000">
                                <a:alpha val="60000"/>
                              </a:srgbClr>
                            </a:outerShdw>
                          </a:effectLst>
                          <a:sym typeface="Helvetica"/>
                        </a:defRPr>
                      </a:pPr>
                      <a:endParaRPr sz="1200" b="1" dirty="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lang="en-US"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Informal</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lang="en-US"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Developing</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lang="en-US"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Adopted and Implemented</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lang="en-US"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Managed and Repeatable</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defRPr sz="1800"/>
                      </a:pPr>
                      <a:r>
                        <a:rPr lang="en-US" sz="1600" b="1" dirty="0" smtClean="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rPr>
                        <a:t>Integrated and Optimized</a:t>
                      </a:r>
                      <a:endParaRPr sz="1600" b="1" dirty="0">
                        <a:solidFill>
                          <a:schemeClr val="tx1"/>
                        </a:solidFill>
                        <a:latin typeface="Arial" panose="020B0604020202020204" pitchFamily="34" charset="0"/>
                        <a:ea typeface="Tahoma" panose="020B0604030504040204" pitchFamily="34" charset="0"/>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1"/>
                  </a:ext>
                </a:extLst>
              </a:tr>
              <a:tr h="74795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1800" b="0">
                          <a:solidFill>
                            <a:srgbClr val="000000"/>
                          </a:solidFill>
                        </a:defRPr>
                      </a:pPr>
                      <a:r>
                        <a:rPr lang="en-US" sz="1600" b="1" dirty="0" smtClean="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rPr>
                        <a:t>Organizational Structures</a:t>
                      </a:r>
                      <a:endParaRPr sz="1600" b="1"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a:defRPr sz="1800"/>
                      </a:pPr>
                      <a:r>
                        <a:rPr lang="en-US" sz="1100" dirty="0" smtClean="0">
                          <a:solidFill>
                            <a:schemeClr val="tx1"/>
                          </a:solidFill>
                          <a:latin typeface="Arial" panose="020B0604020202020204" pitchFamily="34" charset="0"/>
                          <a:ea typeface="Franklin Gothic Book"/>
                          <a:cs typeface="Arial" panose="020B0604020202020204" pitchFamily="34" charset="0"/>
                          <a:sym typeface="Franklin Gothic Book"/>
                        </a:rPr>
                        <a:t>Attention to Data Governance is informal and incomplete.  There is no formal governance </a:t>
                      </a:r>
                      <a:r>
                        <a:rPr lang="en-US" sz="1100" baseline="0" dirty="0" smtClean="0">
                          <a:solidFill>
                            <a:schemeClr val="tx1"/>
                          </a:solidFill>
                          <a:latin typeface="Arial" panose="020B0604020202020204" pitchFamily="34" charset="0"/>
                          <a:ea typeface="Franklin Gothic Book"/>
                          <a:cs typeface="Arial" panose="020B0604020202020204" pitchFamily="34" charset="0"/>
                          <a:sym typeface="Franklin Gothic Book"/>
                        </a:rPr>
                        <a:t>process.</a:t>
                      </a:r>
                      <a:endParaRPr sz="1100" dirty="0">
                        <a:solidFill>
                          <a:schemeClr val="tx1"/>
                        </a:solidFill>
                        <a:latin typeface="Arial" panose="020B0604020202020204" pitchFamily="34" charset="0"/>
                        <a:ea typeface="Franklin Gothic Book"/>
                        <a:cs typeface="Arial" panose="020B0604020202020204" pitchFamily="34" charset="0"/>
                        <a:sym typeface="Franklin Gothic Book"/>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a:defRPr sz="1800"/>
                      </a:pPr>
                      <a:r>
                        <a:rPr lang="en-US" sz="1100" dirty="0" smtClean="0">
                          <a:solidFill>
                            <a:schemeClr val="tx1"/>
                          </a:solidFill>
                          <a:latin typeface="Arial" panose="020B0604020202020204" pitchFamily="34" charset="0"/>
                          <a:ea typeface="Franklin Gothic Book"/>
                          <a:cs typeface="Arial" panose="020B0604020202020204" pitchFamily="34" charset="0"/>
                          <a:sym typeface="Franklin Gothic Book"/>
                        </a:rPr>
                        <a:t>Data Governance Program is forming with a framework</a:t>
                      </a:r>
                      <a:r>
                        <a:rPr lang="en-US" sz="1100" baseline="0" dirty="0" smtClean="0">
                          <a:solidFill>
                            <a:schemeClr val="tx1"/>
                          </a:solidFill>
                          <a:latin typeface="Arial" panose="020B0604020202020204" pitchFamily="34" charset="0"/>
                          <a:ea typeface="Franklin Gothic Book"/>
                          <a:cs typeface="Arial" panose="020B0604020202020204" pitchFamily="34" charset="0"/>
                          <a:sym typeface="Franklin Gothic Book"/>
                        </a:rPr>
                        <a:t> for purpose, principles, structures and roles.</a:t>
                      </a:r>
                      <a:endParaRPr lang="en-US" sz="1100" dirty="0">
                        <a:solidFill>
                          <a:schemeClr val="tx1"/>
                        </a:solidFill>
                        <a:latin typeface="Arial" panose="020B0604020202020204" pitchFamily="34" charset="0"/>
                        <a:ea typeface="Franklin Gothic Book"/>
                        <a:cs typeface="Arial" panose="020B0604020202020204" pitchFamily="34" charset="0"/>
                        <a:sym typeface="Franklin Gothic Book"/>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a:defRPr sz="1800"/>
                      </a:pPr>
                      <a:r>
                        <a:rPr lang="en-US" sz="1100" dirty="0" smtClean="0">
                          <a:solidFill>
                            <a:schemeClr val="tx1"/>
                          </a:solidFill>
                          <a:latin typeface="Arial" panose="020B0604020202020204" pitchFamily="34" charset="0"/>
                          <a:ea typeface="Franklin Gothic Book"/>
                          <a:cs typeface="Arial" panose="020B0604020202020204" pitchFamily="34" charset="0"/>
                          <a:sym typeface="Franklin Gothic Book"/>
                        </a:rPr>
                        <a:t>Data Governance</a:t>
                      </a:r>
                      <a:r>
                        <a:rPr lang="en-US" sz="1100" baseline="0" dirty="0" smtClean="0">
                          <a:solidFill>
                            <a:schemeClr val="tx1"/>
                          </a:solidFill>
                          <a:latin typeface="Arial" panose="020B0604020202020204" pitchFamily="34" charset="0"/>
                          <a:ea typeface="Franklin Gothic Book"/>
                          <a:cs typeface="Arial" panose="020B0604020202020204" pitchFamily="34" charset="0"/>
                          <a:sym typeface="Franklin Gothic Book"/>
                        </a:rPr>
                        <a:t> structures, roles and processes are implemented and fully operational. </a:t>
                      </a:r>
                      <a:endParaRPr sz="1100" dirty="0">
                        <a:solidFill>
                          <a:schemeClr val="tx1"/>
                        </a:solidFill>
                        <a:latin typeface="Arial" panose="020B0604020202020204" pitchFamily="34" charset="0"/>
                        <a:ea typeface="Franklin Gothic Book"/>
                        <a:cs typeface="Arial" panose="020B0604020202020204" pitchFamily="34" charset="0"/>
                        <a:sym typeface="Franklin Gothic Book"/>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a:defRPr sz="1800"/>
                      </a:pPr>
                      <a:r>
                        <a:rPr lang="en-US" sz="1100" baseline="0" dirty="0" smtClean="0">
                          <a:solidFill>
                            <a:schemeClr val="tx1"/>
                          </a:solidFill>
                          <a:latin typeface="Arial" panose="020B0604020202020204" pitchFamily="34" charset="0"/>
                          <a:ea typeface="Franklin Gothic Book"/>
                          <a:cs typeface="Arial" panose="020B0604020202020204" pitchFamily="34" charset="0"/>
                          <a:sym typeface="Franklin Gothic Book"/>
                        </a:rPr>
                        <a:t>Data Governance structures, roles and processes are managed and empowered to resolve data issues.</a:t>
                      </a:r>
                      <a:endParaRPr sz="1100" dirty="0">
                        <a:solidFill>
                          <a:schemeClr val="tx1"/>
                        </a:solidFill>
                        <a:latin typeface="Arial" panose="020B0604020202020204" pitchFamily="34" charset="0"/>
                        <a:ea typeface="Franklin Gothic Book"/>
                        <a:cs typeface="Arial" panose="020B0604020202020204" pitchFamily="34" charset="0"/>
                        <a:sym typeface="Franklin Gothic Book"/>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a:defRPr sz="1800"/>
                      </a:pPr>
                      <a:r>
                        <a:rPr lang="en-US" sz="1100" dirty="0" smtClean="0">
                          <a:solidFill>
                            <a:schemeClr val="tx1"/>
                          </a:solidFill>
                          <a:latin typeface="Arial" panose="020B0604020202020204" pitchFamily="34" charset="0"/>
                          <a:ea typeface="Franklin Gothic Book"/>
                          <a:cs typeface="Arial" panose="020B0604020202020204" pitchFamily="34" charset="0"/>
                          <a:sym typeface="Franklin Gothic Book"/>
                        </a:rPr>
                        <a:t>Data Governance Program  functions with</a:t>
                      </a:r>
                      <a:r>
                        <a:rPr lang="en-US" sz="1100" baseline="0" dirty="0" smtClean="0">
                          <a:solidFill>
                            <a:schemeClr val="tx1"/>
                          </a:solidFill>
                          <a:latin typeface="Arial" panose="020B0604020202020204" pitchFamily="34" charset="0"/>
                          <a:ea typeface="Franklin Gothic Book"/>
                          <a:cs typeface="Arial" panose="020B0604020202020204" pitchFamily="34" charset="0"/>
                          <a:sym typeface="Franklin Gothic Book"/>
                        </a:rPr>
                        <a:t> proven e</a:t>
                      </a:r>
                      <a:r>
                        <a:rPr lang="en-US" sz="1100" dirty="0" smtClean="0">
                          <a:solidFill>
                            <a:schemeClr val="tx1"/>
                          </a:solidFill>
                          <a:latin typeface="Arial" panose="020B0604020202020204" pitchFamily="34" charset="0"/>
                          <a:ea typeface="Franklin Gothic Book"/>
                          <a:cs typeface="Arial" panose="020B0604020202020204" pitchFamily="34" charset="0"/>
                          <a:sym typeface="Franklin Gothic Book"/>
                        </a:rPr>
                        <a:t>ffectiveness.</a:t>
                      </a:r>
                      <a:endParaRPr sz="1100" dirty="0">
                        <a:solidFill>
                          <a:schemeClr val="tx1"/>
                        </a:solidFill>
                        <a:latin typeface="Arial" panose="020B0604020202020204" pitchFamily="34" charset="0"/>
                        <a:ea typeface="Franklin Gothic Book"/>
                        <a:cs typeface="Arial" panose="020B0604020202020204" pitchFamily="34" charset="0"/>
                        <a:sym typeface="Franklin Gothic Book"/>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2"/>
                  </a:ext>
                </a:extLst>
              </a:tr>
              <a:tr h="10675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1800" b="0">
                          <a:solidFill>
                            <a:srgbClr val="000000"/>
                          </a:solidFill>
                        </a:defRPr>
                      </a:pPr>
                      <a:r>
                        <a:rPr sz="1600" b="1"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rPr>
                        <a:t>Culture</a:t>
                      </a: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Limited</a:t>
                      </a:r>
                      <a:r>
                        <a:rPr lang="en-US" sz="1100" baseline="0" dirty="0" smtClean="0">
                          <a:solidFill>
                            <a:schemeClr val="tx1"/>
                          </a:solidFill>
                          <a:latin typeface="Arial" panose="020B0604020202020204" pitchFamily="34" charset="0"/>
                          <a:cs typeface="Arial" panose="020B0604020202020204" pitchFamily="34" charset="0"/>
                        </a:rPr>
                        <a:t> awareness about the value of dependable data.</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r>
                        <a:rPr lang="en-US" sz="1100" dirty="0" smtClean="0">
                          <a:solidFill>
                            <a:schemeClr val="tx1"/>
                          </a:solidFill>
                          <a:effectLst/>
                          <a:latin typeface="Arial" panose="020B0604020202020204" pitchFamily="34" charset="0"/>
                          <a:ea typeface="Helvetica Light"/>
                          <a:cs typeface="Arial" panose="020B0604020202020204" pitchFamily="34" charset="0"/>
                          <a:sym typeface="Rockwell"/>
                        </a:rPr>
                        <a:t>General awareness of the</a:t>
                      </a:r>
                      <a:r>
                        <a:rPr lang="en-US" sz="1100" baseline="0" dirty="0" smtClean="0">
                          <a:solidFill>
                            <a:schemeClr val="tx1"/>
                          </a:solidFill>
                          <a:effectLst/>
                          <a:latin typeface="Arial" panose="020B0604020202020204" pitchFamily="34" charset="0"/>
                          <a:ea typeface="Helvetica Light"/>
                          <a:cs typeface="Arial" panose="020B0604020202020204" pitchFamily="34" charset="0"/>
                          <a:sym typeface="Rockwell"/>
                        </a:rPr>
                        <a:t> data issues </a:t>
                      </a:r>
                      <a:r>
                        <a:rPr lang="en-US" sz="1100" dirty="0" smtClean="0">
                          <a:solidFill>
                            <a:schemeClr val="tx1"/>
                          </a:solidFill>
                          <a:effectLst/>
                          <a:latin typeface="Arial" panose="020B0604020202020204" pitchFamily="34" charset="0"/>
                          <a:ea typeface="Helvetica Light"/>
                          <a:cs typeface="Arial" panose="020B0604020202020204" pitchFamily="34" charset="0"/>
                          <a:sym typeface="Rockwell"/>
                        </a:rPr>
                        <a:t> and needs</a:t>
                      </a:r>
                      <a:r>
                        <a:rPr lang="en-US" sz="1100" baseline="0" dirty="0" smtClean="0">
                          <a:solidFill>
                            <a:schemeClr val="tx1"/>
                          </a:solidFill>
                          <a:effectLst/>
                          <a:latin typeface="Arial" panose="020B0604020202020204" pitchFamily="34" charset="0"/>
                          <a:ea typeface="Helvetica Light"/>
                          <a:cs typeface="Arial" panose="020B0604020202020204" pitchFamily="34" charset="0"/>
                          <a:sym typeface="Rockwell"/>
                        </a:rPr>
                        <a:t> for business decisions. </a:t>
                      </a:r>
                      <a:endParaRPr lang="en-US" sz="1100" dirty="0" smtClean="0">
                        <a:solidFill>
                          <a:schemeClr val="tx1"/>
                        </a:solidFill>
                        <a:effectLst/>
                        <a:latin typeface="Arial" panose="020B0604020202020204" pitchFamily="34" charset="0"/>
                        <a:ea typeface="Helvetica Light"/>
                        <a:cs typeface="Arial" panose="020B0604020202020204" pitchFamily="34" charset="0"/>
                        <a:sym typeface="Rockwell"/>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eaLnBrk="1" fontAlgn="auto" latinLnBrk="0" hangingPunct="1">
                        <a:lnSpc>
                          <a:spcPct val="100000"/>
                        </a:lnSpc>
                        <a:spcBef>
                          <a:spcPts val="0"/>
                        </a:spcBef>
                        <a:spcAft>
                          <a:spcPts val="0"/>
                        </a:spcAft>
                        <a:buClrTx/>
                        <a:buSzTx/>
                        <a:buFontTx/>
                        <a:buNone/>
                        <a:tabLst/>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There is active participation and acceptance of the principles,</a:t>
                      </a:r>
                      <a:r>
                        <a:rPr lang="en-US" sz="1100" baseline="0" dirty="0" smtClean="0">
                          <a:solidFill>
                            <a:schemeClr val="tx1"/>
                          </a:solidFill>
                          <a:latin typeface="Arial" panose="020B0604020202020204" pitchFamily="34" charset="0"/>
                          <a:cs typeface="Arial" panose="020B0604020202020204" pitchFamily="34" charset="0"/>
                        </a:rPr>
                        <a:t> structures and roles required to implement a formal Data Governance Program.</a:t>
                      </a:r>
                      <a:endParaRPr lang="en-US" sz="1100" dirty="0" smtClean="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eaLnBrk="1" fontAlgn="auto" latinLnBrk="0" hangingPunct="1">
                        <a:lnSpc>
                          <a:spcPct val="100000"/>
                        </a:lnSpc>
                        <a:spcBef>
                          <a:spcPts val="0"/>
                        </a:spcBef>
                        <a:spcAft>
                          <a:spcPts val="0"/>
                        </a:spcAft>
                        <a:buClrTx/>
                        <a:buSzTx/>
                        <a:buFontTx/>
                        <a:buNone/>
                        <a:tabLst/>
                        <a:defRPr sz="3600">
                          <a:sym typeface="Helvetica Light"/>
                        </a:defRPr>
                      </a:pPr>
                      <a:r>
                        <a:rPr lang="en-US" sz="1100" baseline="0" dirty="0" smtClean="0">
                          <a:solidFill>
                            <a:schemeClr val="tx1"/>
                          </a:solidFill>
                          <a:latin typeface="Arial" panose="020B0604020202020204" pitchFamily="34" charset="0"/>
                          <a:cs typeface="Arial" panose="020B0604020202020204" pitchFamily="34" charset="0"/>
                        </a:rPr>
                        <a:t>Data is viewed as a critical, shared asset. T</a:t>
                      </a:r>
                      <a:r>
                        <a:rPr lang="en-US" sz="1100" dirty="0" smtClean="0">
                          <a:solidFill>
                            <a:schemeClr val="tx1"/>
                          </a:solidFill>
                          <a:latin typeface="Arial" panose="020B0604020202020204" pitchFamily="34" charset="0"/>
                          <a:cs typeface="Arial" panose="020B0604020202020204" pitchFamily="34" charset="0"/>
                        </a:rPr>
                        <a:t>here is widespread </a:t>
                      </a:r>
                      <a:r>
                        <a:rPr lang="en-US" sz="1100" baseline="0" dirty="0" smtClean="0">
                          <a:solidFill>
                            <a:schemeClr val="tx1"/>
                          </a:solidFill>
                          <a:latin typeface="Arial" panose="020B0604020202020204" pitchFamily="34" charset="0"/>
                          <a:cs typeface="Arial" panose="020B0604020202020204" pitchFamily="34" charset="0"/>
                        </a:rPr>
                        <a:t>support, participation and </a:t>
                      </a:r>
                      <a:r>
                        <a:rPr lang="en-US" sz="1100" dirty="0" smtClean="0">
                          <a:solidFill>
                            <a:schemeClr val="tx1"/>
                          </a:solidFill>
                          <a:latin typeface="Arial" panose="020B0604020202020204" pitchFamily="34" charset="0"/>
                          <a:cs typeface="Arial" panose="020B0604020202020204" pitchFamily="34" charset="0"/>
                        </a:rPr>
                        <a:t>endorsement of the</a:t>
                      </a:r>
                      <a:r>
                        <a:rPr lang="en-US" sz="1100" baseline="0" dirty="0" smtClean="0">
                          <a:solidFill>
                            <a:schemeClr val="tx1"/>
                          </a:solidFill>
                          <a:latin typeface="Arial" panose="020B0604020202020204" pitchFamily="34" charset="0"/>
                          <a:cs typeface="Arial" panose="020B0604020202020204" pitchFamily="34" charset="0"/>
                        </a:rPr>
                        <a:t> Data Governance Program. </a:t>
                      </a:r>
                      <a:endParaRPr lang="en-US" sz="1100" dirty="0" smtClean="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Data governance structures and participants are integral to the organization</a:t>
                      </a:r>
                      <a:r>
                        <a:rPr lang="en-US" sz="1100" baseline="0" dirty="0" smtClean="0">
                          <a:solidFill>
                            <a:schemeClr val="tx1"/>
                          </a:solidFill>
                          <a:latin typeface="Arial" panose="020B0604020202020204" pitchFamily="34" charset="0"/>
                          <a:cs typeface="Arial" panose="020B0604020202020204" pitchFamily="34" charset="0"/>
                        </a:rPr>
                        <a:t> and critical across all functions.</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89626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1800" b="0">
                          <a:solidFill>
                            <a:srgbClr val="000000"/>
                          </a:solidFill>
                        </a:defRPr>
                      </a:pPr>
                      <a:r>
                        <a:rPr sz="1600" b="1"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rPr>
                        <a:t>Data Quality</a:t>
                      </a: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Limited awareness that data quality problems affect decision-making.</a:t>
                      </a:r>
                      <a:r>
                        <a:rPr lang="en-US" sz="1100" baseline="0" dirty="0" smtClean="0">
                          <a:solidFill>
                            <a:schemeClr val="tx1"/>
                          </a:solidFill>
                          <a:latin typeface="Arial" panose="020B0604020202020204" pitchFamily="34" charset="0"/>
                          <a:cs typeface="Arial" panose="020B0604020202020204" pitchFamily="34" charset="0"/>
                        </a:rPr>
                        <a:t> Data clean-up is ad hoc.</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eaLnBrk="1" fontAlgn="auto" latinLnBrk="0" hangingPunct="1">
                        <a:lnSpc>
                          <a:spcPct val="100000"/>
                        </a:lnSpc>
                        <a:spcBef>
                          <a:spcPts val="0"/>
                        </a:spcBef>
                        <a:spcAft>
                          <a:spcPts val="0"/>
                        </a:spcAft>
                        <a:buClrTx/>
                        <a:buSzTx/>
                        <a:buFontTx/>
                        <a:buNone/>
                        <a:tabLst/>
                        <a:defRPr sz="3600">
                          <a:sym typeface="Helvetica Light"/>
                        </a:defRPr>
                      </a:pPr>
                      <a:r>
                        <a:rPr lang="en-US" sz="1100" baseline="0" dirty="0" smtClean="0">
                          <a:solidFill>
                            <a:schemeClr val="tx1"/>
                          </a:solidFill>
                          <a:effectLst/>
                          <a:latin typeface="Arial" panose="020B0604020202020204" pitchFamily="34" charset="0"/>
                          <a:ea typeface="Helvetica Light"/>
                          <a:cs typeface="Arial" panose="020B0604020202020204" pitchFamily="34" charset="0"/>
                          <a:sym typeface="Rockwell"/>
                        </a:rPr>
                        <a:t>General awareness of data quality importance.  Data quality procedures are being developed.</a:t>
                      </a:r>
                      <a:endParaRPr lang="en-US" sz="1100" dirty="0" smtClean="0">
                        <a:solidFill>
                          <a:schemeClr val="tx1"/>
                        </a:solidFill>
                        <a:effectLst/>
                        <a:latin typeface="Arial" panose="020B0604020202020204" pitchFamily="34" charset="0"/>
                        <a:ea typeface="Helvetica Light"/>
                        <a:cs typeface="Arial" panose="020B0604020202020204" pitchFamily="34" charset="0"/>
                        <a:sym typeface="Rockwell"/>
                      </a:endParaRPr>
                    </a:p>
                    <a:p>
                      <a:pPr lvl="0" algn="ctr" defTabSz="914400">
                        <a:defRPr sz="3600">
                          <a:sym typeface="Helvetica Light"/>
                        </a:defRPr>
                      </a:pPr>
                      <a:endParaRPr lang="en-US"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effectLst/>
                          <a:latin typeface="Arial" panose="020B0604020202020204" pitchFamily="34" charset="0"/>
                          <a:ea typeface="Helvetica Light"/>
                          <a:cs typeface="Arial" panose="020B0604020202020204" pitchFamily="34" charset="0"/>
                          <a:sym typeface="Helvetica Light"/>
                        </a:rPr>
                        <a:t>Data issues are captured proactively through standard data validation methods. Data</a:t>
                      </a:r>
                      <a:r>
                        <a:rPr lang="en-US" sz="1100" baseline="0" dirty="0" smtClean="0">
                          <a:solidFill>
                            <a:schemeClr val="tx1"/>
                          </a:solidFill>
                          <a:effectLst/>
                          <a:latin typeface="Arial" panose="020B0604020202020204" pitchFamily="34" charset="0"/>
                          <a:ea typeface="Helvetica Light"/>
                          <a:cs typeface="Arial" panose="020B0604020202020204" pitchFamily="34" charset="0"/>
                          <a:sym typeface="Helvetica Light"/>
                        </a:rPr>
                        <a:t> </a:t>
                      </a:r>
                      <a:r>
                        <a:rPr lang="en-US" sz="1100" dirty="0" smtClean="0">
                          <a:solidFill>
                            <a:schemeClr val="tx1"/>
                          </a:solidFill>
                          <a:effectLst/>
                          <a:latin typeface="Arial" panose="020B0604020202020204" pitchFamily="34" charset="0"/>
                          <a:ea typeface="Helvetica Light"/>
                          <a:cs typeface="Arial" panose="020B0604020202020204" pitchFamily="34" charset="0"/>
                          <a:sym typeface="Helvetica Light"/>
                        </a:rPr>
                        <a:t>assets are identified and valuated. </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effectLst/>
                          <a:latin typeface="Arial" panose="020B0604020202020204" pitchFamily="34" charset="0"/>
                          <a:ea typeface="Helvetica Light"/>
                          <a:cs typeface="Arial" panose="020B0604020202020204" pitchFamily="34" charset="0"/>
                          <a:sym typeface="Helvetica Light"/>
                        </a:rPr>
                        <a:t>Expectations for data quality are</a:t>
                      </a:r>
                      <a:r>
                        <a:rPr lang="en-US" sz="1100" baseline="0" dirty="0" smtClean="0">
                          <a:solidFill>
                            <a:schemeClr val="tx1"/>
                          </a:solidFill>
                          <a:effectLst/>
                          <a:latin typeface="Arial" panose="020B0604020202020204" pitchFamily="34" charset="0"/>
                          <a:ea typeface="Helvetica Light"/>
                          <a:cs typeface="Arial" panose="020B0604020202020204" pitchFamily="34" charset="0"/>
                          <a:sym typeface="Helvetica Light"/>
                        </a:rPr>
                        <a:t> actively monitored and remediation </a:t>
                      </a:r>
                      <a:r>
                        <a:rPr lang="en-US" sz="1100" dirty="0" smtClean="0">
                          <a:solidFill>
                            <a:schemeClr val="tx1"/>
                          </a:solidFill>
                          <a:effectLst/>
                          <a:latin typeface="Arial" panose="020B0604020202020204" pitchFamily="34" charset="0"/>
                          <a:ea typeface="Helvetica Light"/>
                          <a:cs typeface="Arial" panose="020B0604020202020204" pitchFamily="34" charset="0"/>
                          <a:sym typeface="Helvetica Light"/>
                        </a:rPr>
                        <a:t>is automated.</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eaLnBrk="1" fontAlgn="auto" latinLnBrk="0" hangingPunct="1">
                        <a:lnSpc>
                          <a:spcPct val="100000"/>
                        </a:lnSpc>
                        <a:spcBef>
                          <a:spcPts val="0"/>
                        </a:spcBef>
                        <a:spcAft>
                          <a:spcPts val="0"/>
                        </a:spcAft>
                        <a:buClrTx/>
                        <a:buSzTx/>
                        <a:buFontTx/>
                        <a:buNone/>
                        <a:tabLst/>
                        <a:defRPr sz="3600">
                          <a:sym typeface="Helvetica Light"/>
                        </a:defRPr>
                      </a:pPr>
                      <a:r>
                        <a:rPr lang="en-US" sz="1100" dirty="0" smtClean="0">
                          <a:solidFill>
                            <a:schemeClr val="tx1"/>
                          </a:solidFill>
                          <a:effectLst/>
                          <a:latin typeface="Arial" panose="020B0604020202020204" pitchFamily="34" charset="0"/>
                          <a:ea typeface="Helvetica Light"/>
                          <a:cs typeface="Arial" panose="020B0604020202020204" pitchFamily="34" charset="0"/>
                          <a:sym typeface="Helvetica Light"/>
                        </a:rPr>
                        <a:t>Data quality efforts are regular, coordinated and audited.</a:t>
                      </a:r>
                      <a:r>
                        <a:rPr lang="en-US" sz="1100" baseline="0" dirty="0" smtClean="0">
                          <a:solidFill>
                            <a:schemeClr val="tx1"/>
                          </a:solidFill>
                          <a:effectLst/>
                          <a:latin typeface="Arial" panose="020B0604020202020204" pitchFamily="34" charset="0"/>
                          <a:ea typeface="Helvetica Light"/>
                          <a:cs typeface="Arial" panose="020B0604020202020204" pitchFamily="34" charset="0"/>
                          <a:sym typeface="Helvetica Light"/>
                        </a:rPr>
                        <a:t> Data are validated prior to entry into the source system wherever possible.</a:t>
                      </a:r>
                      <a:endParaRPr lang="en-US" sz="1100" dirty="0" smtClean="0">
                        <a:solidFill>
                          <a:schemeClr val="tx1"/>
                        </a:solidFill>
                        <a:effectLst/>
                        <a:latin typeface="Arial" panose="020B0604020202020204" pitchFamily="34" charset="0"/>
                        <a:ea typeface="Helvetica Light"/>
                        <a:cs typeface="Arial" panose="020B0604020202020204" pitchFamily="34" charset="0"/>
                        <a:sym typeface="Helvetica Light"/>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4"/>
                  </a:ext>
                </a:extLst>
              </a:tr>
              <a:tr h="102164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1800" b="0">
                          <a:solidFill>
                            <a:srgbClr val="000000"/>
                          </a:solidFill>
                        </a:defRPr>
                      </a:pPr>
                      <a:r>
                        <a:rPr lang="en-US" sz="1600" b="1" dirty="0" smtClean="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rPr>
                        <a:t>Communication </a:t>
                      </a:r>
                      <a:endParaRPr sz="1600" b="1"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baseline="0" dirty="0" smtClean="0">
                          <a:solidFill>
                            <a:schemeClr val="tx1"/>
                          </a:solidFill>
                          <a:latin typeface="Arial" panose="020B0604020202020204" pitchFamily="34" charset="0"/>
                          <a:cs typeface="Arial" panose="020B0604020202020204" pitchFamily="34" charset="0"/>
                        </a:rPr>
                        <a:t>Information regarding data is limited through informal documentation or verbal means. </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Written policies, procedures,</a:t>
                      </a:r>
                      <a:r>
                        <a:rPr lang="en-US" sz="1100" baseline="0" dirty="0" smtClean="0">
                          <a:solidFill>
                            <a:schemeClr val="tx1"/>
                          </a:solidFill>
                          <a:latin typeface="Arial" panose="020B0604020202020204" pitchFamily="34" charset="0"/>
                          <a:cs typeface="Arial" panose="020B0604020202020204" pitchFamily="34" charset="0"/>
                        </a:rPr>
                        <a:t> data standards and data dictionaries may exist but c</a:t>
                      </a:r>
                      <a:r>
                        <a:rPr lang="en-US" sz="1100" dirty="0" smtClean="0">
                          <a:solidFill>
                            <a:schemeClr val="tx1"/>
                          </a:solidFill>
                          <a:latin typeface="Arial" panose="020B0604020202020204" pitchFamily="34" charset="0"/>
                          <a:cs typeface="Arial" panose="020B0604020202020204" pitchFamily="34" charset="0"/>
                        </a:rPr>
                        <a:t>ommunication and knowledge of it </a:t>
                      </a:r>
                      <a:r>
                        <a:rPr lang="en-US" sz="1100" baseline="0" dirty="0" smtClean="0">
                          <a:solidFill>
                            <a:schemeClr val="tx1"/>
                          </a:solidFill>
                          <a:latin typeface="Arial" panose="020B0604020202020204" pitchFamily="34" charset="0"/>
                          <a:cs typeface="Arial" panose="020B0604020202020204" pitchFamily="34" charset="0"/>
                        </a:rPr>
                        <a:t>is limited.</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 Data standards and policies are communicated</a:t>
                      </a:r>
                      <a:r>
                        <a:rPr lang="en-US" sz="1100" baseline="0" dirty="0" smtClean="0">
                          <a:solidFill>
                            <a:schemeClr val="tx1"/>
                          </a:solidFill>
                          <a:latin typeface="Arial" panose="020B0604020202020204" pitchFamily="34" charset="0"/>
                          <a:cs typeface="Arial" panose="020B0604020202020204" pitchFamily="34" charset="0"/>
                        </a:rPr>
                        <a:t> through written policies, procedures and data dictionaries.</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Data standards and policies are completely documented,</a:t>
                      </a:r>
                      <a:r>
                        <a:rPr lang="en-US" sz="1100" baseline="0" dirty="0" smtClean="0">
                          <a:solidFill>
                            <a:schemeClr val="tx1"/>
                          </a:solidFill>
                          <a:latin typeface="Arial" panose="020B0604020202020204" pitchFamily="34" charset="0"/>
                          <a:cs typeface="Arial" panose="020B0604020202020204" pitchFamily="34" charset="0"/>
                        </a:rPr>
                        <a:t> </a:t>
                      </a:r>
                      <a:r>
                        <a:rPr lang="en-US" sz="1100" dirty="0" smtClean="0">
                          <a:solidFill>
                            <a:schemeClr val="tx1"/>
                          </a:solidFill>
                          <a:latin typeface="Arial" panose="020B0604020202020204" pitchFamily="34" charset="0"/>
                          <a:cs typeface="Arial" panose="020B0604020202020204" pitchFamily="34" charset="0"/>
                        </a:rPr>
                        <a:t>widely communicated and enforced. </a:t>
                      </a:r>
                      <a:endParaRPr lang="en-US"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All</a:t>
                      </a:r>
                      <a:r>
                        <a:rPr lang="en-US" sz="1100" baseline="0" dirty="0" smtClean="0">
                          <a:solidFill>
                            <a:schemeClr val="tx1"/>
                          </a:solidFill>
                          <a:latin typeface="Arial" panose="020B0604020202020204" pitchFamily="34" charset="0"/>
                          <a:cs typeface="Arial" panose="020B0604020202020204" pitchFamily="34" charset="0"/>
                        </a:rPr>
                        <a:t> employees are trained and knowledgeable about data policies and standards and where to find this information.</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5"/>
                  </a:ext>
                </a:extLst>
              </a:tr>
              <a:tr h="89626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defTabSz="914400">
                        <a:tabLst>
                          <a:tab pos="1663700" algn="l"/>
                        </a:tabLst>
                        <a:defRPr sz="1800" b="0"/>
                      </a:pPr>
                      <a:r>
                        <a:rPr sz="1600" b="1"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rPr>
                        <a:t>Roles &amp; </a:t>
                      </a:r>
                      <a:r>
                        <a:rPr sz="1600" b="1" dirty="0" smtClean="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rPr>
                        <a:t>Responsibilities</a:t>
                      </a:r>
                      <a:endParaRPr sz="1600" b="1"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sym typeface="Helvetica"/>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Roles and responsibilities for data management</a:t>
                      </a:r>
                      <a:r>
                        <a:rPr lang="en-US" sz="1100" baseline="0" dirty="0" smtClean="0">
                          <a:solidFill>
                            <a:schemeClr val="tx1"/>
                          </a:solidFill>
                          <a:latin typeface="Arial" panose="020B0604020202020204" pitchFamily="34" charset="0"/>
                          <a:cs typeface="Arial" panose="020B0604020202020204" pitchFamily="34" charset="0"/>
                        </a:rPr>
                        <a:t> </a:t>
                      </a:r>
                      <a:r>
                        <a:rPr lang="en-US" sz="1100" dirty="0" smtClean="0">
                          <a:solidFill>
                            <a:schemeClr val="tx1"/>
                          </a:solidFill>
                          <a:latin typeface="Arial" panose="020B0604020202020204" pitchFamily="34" charset="0"/>
                          <a:cs typeface="Arial" panose="020B0604020202020204" pitchFamily="34" charset="0"/>
                        </a:rPr>
                        <a:t>are informal and loosely defined.</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Roles and responsibilities for data management are</a:t>
                      </a:r>
                      <a:r>
                        <a:rPr lang="en-US" sz="1100" baseline="0" dirty="0" smtClean="0">
                          <a:solidFill>
                            <a:schemeClr val="tx1"/>
                          </a:solidFill>
                          <a:latin typeface="Arial" panose="020B0604020202020204" pitchFamily="34" charset="0"/>
                          <a:cs typeface="Arial" panose="020B0604020202020204" pitchFamily="34" charset="0"/>
                        </a:rPr>
                        <a:t> forming. Focus is on areas where data issues are apparent.</a:t>
                      </a:r>
                      <a:endParaRPr lang="en-US"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Roles and responsibilities are well-defined and a chain of command exists for questions regarding data and processes.</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baseline="0" dirty="0" smtClean="0">
                          <a:solidFill>
                            <a:schemeClr val="tx1"/>
                          </a:solidFill>
                          <a:latin typeface="Arial" panose="020B0604020202020204" pitchFamily="34" charset="0"/>
                          <a:cs typeface="Arial" panose="020B0604020202020204" pitchFamily="34" charset="0"/>
                        </a:rPr>
                        <a:t>Expectations of data ownership and valuation of data are clearly defined.</a:t>
                      </a:r>
                      <a:endParaRPr lang="en-US"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lvl="0" algn="ctr" defTabSz="914400">
                        <a:defRPr sz="3600">
                          <a:sym typeface="Helvetica Light"/>
                        </a:defRPr>
                      </a:pPr>
                      <a:r>
                        <a:rPr lang="en-US" sz="1100" dirty="0" smtClean="0">
                          <a:solidFill>
                            <a:schemeClr val="tx1"/>
                          </a:solidFill>
                          <a:latin typeface="Arial" panose="020B0604020202020204" pitchFamily="34" charset="0"/>
                          <a:cs typeface="Arial" panose="020B0604020202020204" pitchFamily="34" charset="0"/>
                        </a:rPr>
                        <a:t>Roles,</a:t>
                      </a:r>
                      <a:r>
                        <a:rPr lang="en-US" sz="1100" baseline="0" dirty="0" smtClean="0">
                          <a:solidFill>
                            <a:schemeClr val="tx1"/>
                          </a:solidFill>
                          <a:latin typeface="Arial" panose="020B0604020202020204" pitchFamily="34" charset="0"/>
                          <a:cs typeface="Arial" panose="020B0604020202020204" pitchFamily="34" charset="0"/>
                        </a:rPr>
                        <a:t> r</a:t>
                      </a:r>
                      <a:r>
                        <a:rPr lang="en-US" sz="1100" dirty="0" smtClean="0">
                          <a:solidFill>
                            <a:schemeClr val="tx1"/>
                          </a:solidFill>
                          <a:latin typeface="Arial" panose="020B0604020202020204" pitchFamily="34" charset="0"/>
                          <a:cs typeface="Arial" panose="020B0604020202020204" pitchFamily="34" charset="0"/>
                        </a:rPr>
                        <a:t>esponsibilities for data governance are well</a:t>
                      </a:r>
                      <a:r>
                        <a:rPr lang="en-US" sz="1100" baseline="0" dirty="0" smtClean="0">
                          <a:solidFill>
                            <a:schemeClr val="tx1"/>
                          </a:solidFill>
                          <a:latin typeface="Arial" panose="020B0604020202020204" pitchFamily="34" charset="0"/>
                          <a:cs typeface="Arial" panose="020B0604020202020204" pitchFamily="34" charset="0"/>
                        </a:rPr>
                        <a:t> established and the </a:t>
                      </a:r>
                      <a:r>
                        <a:rPr lang="en-US" sz="1100" dirty="0" smtClean="0">
                          <a:solidFill>
                            <a:schemeClr val="tx1"/>
                          </a:solidFill>
                          <a:latin typeface="Arial" panose="020B0604020202020204" pitchFamily="34" charset="0"/>
                          <a:cs typeface="Arial" panose="020B0604020202020204" pitchFamily="34" charset="0"/>
                        </a:rPr>
                        <a:t>lines of accountability are  clearly understood.</a:t>
                      </a:r>
                      <a:endParaRPr sz="1100" dirty="0">
                        <a:solidFill>
                          <a:schemeClr val="tx1"/>
                        </a:solidFill>
                        <a:latin typeface="Arial" panose="020B0604020202020204" pitchFamily="34" charset="0"/>
                        <a:cs typeface="Arial" panose="020B0604020202020204" pitchFamily="34" charset="0"/>
                      </a:endParaRPr>
                    </a:p>
                  </a:txBody>
                  <a:tcPr marL="19594" marR="19594" marT="19594" marB="19594" anchor="ctr" horzOverflow="overflow">
                    <a:lnL w="3175" cap="flat" cmpd="sng" algn="ctr">
                      <a:solidFill>
                        <a:sysClr val="window" lastClr="FFFFFF">
                          <a:lumMod val="50000"/>
                        </a:sysClr>
                      </a:solidFill>
                      <a:prstDash val="solid"/>
                      <a:round/>
                      <a:headEnd type="none" w="med" len="med"/>
                      <a:tailEnd type="none" w="med" len="med"/>
                    </a:lnL>
                    <a:lnR w="3175" cap="flat" cmpd="sng" algn="ctr">
                      <a:solidFill>
                        <a:sysClr val="window" lastClr="FFFFFF">
                          <a:lumMod val="50000"/>
                        </a:sysClr>
                      </a:solidFill>
                      <a:prstDash val="solid"/>
                      <a:round/>
                      <a:headEnd type="none" w="med" len="med"/>
                      <a:tailEnd type="none" w="med" len="med"/>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31046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pPr algn="ctr"/>
            <a:r>
              <a:rPr lang="en-US" dirty="0" smtClean="0">
                <a:solidFill>
                  <a:schemeClr val="bg1"/>
                </a:solidFill>
              </a:rPr>
              <a:t>Person Roles</a:t>
            </a:r>
            <a:endParaRPr lang="en-US" dirty="0">
              <a:solidFill>
                <a:schemeClr val="bg1"/>
              </a:solidFill>
            </a:endParaRPr>
          </a:p>
        </p:txBody>
      </p:sp>
      <p:sp>
        <p:nvSpPr>
          <p:cNvPr id="3" name="Content Placeholder 2"/>
          <p:cNvSpPr>
            <a:spLocks noGrp="1"/>
          </p:cNvSpPr>
          <p:nvPr>
            <p:ph idx="1"/>
          </p:nvPr>
        </p:nvSpPr>
        <p:spPr>
          <a:xfrm>
            <a:off x="2895600" y="2046341"/>
            <a:ext cx="7315200" cy="4575175"/>
          </a:xfrm>
        </p:spPr>
        <p:txBody>
          <a:bodyPr>
            <a:normAutofit/>
          </a:bodyPr>
          <a:lstStyle/>
          <a:p>
            <a:pPr marL="457200" indent="-457200">
              <a:buFont typeface="Arial" panose="020B0604020202020204" pitchFamily="34" charset="0"/>
              <a:buChar char="•"/>
            </a:pPr>
            <a:r>
              <a:rPr lang="en-US" dirty="0"/>
              <a:t>CDO – Chief Data Officer</a:t>
            </a:r>
          </a:p>
          <a:p>
            <a:pPr marL="457200" indent="-457200">
              <a:buFont typeface="Arial" panose="020B0604020202020204" pitchFamily="34" charset="0"/>
              <a:buChar char="•"/>
            </a:pPr>
            <a:r>
              <a:rPr lang="en-US" dirty="0" smtClean="0"/>
              <a:t>CISO </a:t>
            </a:r>
            <a:r>
              <a:rPr lang="en-US" dirty="0"/>
              <a:t>– Chief Information Security Officer</a:t>
            </a:r>
          </a:p>
          <a:p>
            <a:pPr marL="457200" indent="-457200">
              <a:buFont typeface="Arial" panose="020B0604020202020204" pitchFamily="34" charset="0"/>
              <a:buChar char="•"/>
            </a:pPr>
            <a:r>
              <a:rPr lang="en-US" dirty="0" smtClean="0"/>
              <a:t>Chief </a:t>
            </a:r>
            <a:r>
              <a:rPr lang="en-US" dirty="0"/>
              <a:t>Privacy Officer</a:t>
            </a:r>
          </a:p>
          <a:p>
            <a:pPr marL="457200" indent="-457200">
              <a:buFont typeface="Arial" panose="020B0604020202020204" pitchFamily="34" charset="0"/>
              <a:buChar char="•"/>
            </a:pPr>
            <a:r>
              <a:rPr lang="en-US" dirty="0"/>
              <a:t>Chief Compliance Officer</a:t>
            </a:r>
          </a:p>
          <a:p>
            <a:pPr marL="457200" indent="-457200">
              <a:buFont typeface="Arial" panose="020B0604020202020204" pitchFamily="34" charset="0"/>
              <a:buChar char="•"/>
            </a:pPr>
            <a:r>
              <a:rPr lang="en-US" dirty="0"/>
              <a:t>Institutional Data Administrator</a:t>
            </a:r>
          </a:p>
          <a:p>
            <a:pPr marL="457200" indent="-457200">
              <a:buFont typeface="Arial" panose="020B0604020202020204" pitchFamily="34" charset="0"/>
              <a:buChar char="•"/>
            </a:pPr>
            <a:r>
              <a:rPr lang="en-US" dirty="0"/>
              <a:t>Data Stewards</a:t>
            </a:r>
          </a:p>
          <a:p>
            <a:pPr marL="457200" indent="-457200">
              <a:buFont typeface="Arial" panose="020B0604020202020204" pitchFamily="34" charset="0"/>
              <a:buChar char="•"/>
            </a:pPr>
            <a:r>
              <a:rPr lang="en-US" dirty="0"/>
              <a:t>Data Custodians</a:t>
            </a:r>
          </a:p>
          <a:p>
            <a:pPr marL="457200" indent="-457200">
              <a:buFont typeface="Arial" panose="020B0604020202020204" pitchFamily="34" charset="0"/>
              <a:buChar char="•"/>
            </a:pPr>
            <a:r>
              <a:rPr lang="en-US" dirty="0"/>
              <a:t>Data </a:t>
            </a:r>
            <a:r>
              <a:rPr lang="en-US" dirty="0" smtClean="0"/>
              <a:t>Manager</a:t>
            </a:r>
          </a:p>
        </p:txBody>
      </p:sp>
    </p:spTree>
    <p:extLst>
      <p:ext uri="{BB962C8B-B14F-4D97-AF65-F5344CB8AC3E}">
        <p14:creationId xmlns:p14="http://schemas.microsoft.com/office/powerpoint/2010/main" val="902407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40000"/>
              <a:lumOff val="60000"/>
            </a:schemeClr>
          </a:solidFill>
        </p:spPr>
        <p:txBody>
          <a:bodyPr/>
          <a:lstStyle/>
          <a:p>
            <a:pPr algn="ctr"/>
            <a:r>
              <a:rPr lang="en-US" dirty="0" smtClean="0"/>
              <a:t>Key Policies</a:t>
            </a:r>
            <a:endParaRPr lang="en-US" dirty="0"/>
          </a:p>
        </p:txBody>
      </p:sp>
      <p:sp>
        <p:nvSpPr>
          <p:cNvPr id="3" name="Content Placeholder 2"/>
          <p:cNvSpPr>
            <a:spLocks noGrp="1"/>
          </p:cNvSpPr>
          <p:nvPr>
            <p:ph idx="1"/>
          </p:nvPr>
        </p:nvSpPr>
        <p:spPr>
          <a:xfrm>
            <a:off x="2971800" y="1813901"/>
            <a:ext cx="7543800" cy="4575175"/>
          </a:xfrm>
        </p:spPr>
        <p:txBody>
          <a:bodyPr>
            <a:normAutofit/>
          </a:bodyPr>
          <a:lstStyle/>
          <a:p>
            <a:pPr marL="457200" indent="-457200">
              <a:buFont typeface="Arial" panose="020B0604020202020204" pitchFamily="34" charset="0"/>
              <a:buChar char="•"/>
            </a:pPr>
            <a:r>
              <a:rPr lang="en-US" dirty="0" smtClean="0"/>
              <a:t>Strategic Vision/Policy for Data Use</a:t>
            </a:r>
          </a:p>
          <a:p>
            <a:pPr marL="457200" indent="-457200">
              <a:buFont typeface="Arial" panose="020B0604020202020204" pitchFamily="34" charset="0"/>
              <a:buChar char="•"/>
            </a:pPr>
            <a:r>
              <a:rPr lang="en-US" dirty="0" smtClean="0"/>
              <a:t>Information </a:t>
            </a:r>
            <a:r>
              <a:rPr lang="en-US" dirty="0"/>
              <a:t>Privacy</a:t>
            </a:r>
          </a:p>
          <a:p>
            <a:pPr marL="457200" indent="-457200">
              <a:buFont typeface="Arial" panose="020B0604020202020204" pitchFamily="34" charset="0"/>
              <a:buChar char="•"/>
            </a:pPr>
            <a:r>
              <a:rPr lang="en-US" dirty="0"/>
              <a:t>Data Access and Use</a:t>
            </a:r>
          </a:p>
          <a:p>
            <a:pPr marL="457200" indent="-457200">
              <a:buFont typeface="Arial" panose="020B0604020202020204" pitchFamily="34" charset="0"/>
              <a:buChar char="•"/>
            </a:pPr>
            <a:r>
              <a:rPr lang="en-US" dirty="0"/>
              <a:t>Data Management (includes 3rd Party)</a:t>
            </a:r>
          </a:p>
          <a:p>
            <a:pPr marL="457200" indent="-457200">
              <a:buFont typeface="Arial" panose="020B0604020202020204" pitchFamily="34" charset="0"/>
              <a:buChar char="•"/>
            </a:pPr>
            <a:r>
              <a:rPr lang="en-US" dirty="0"/>
              <a:t>Cybersecurity</a:t>
            </a:r>
          </a:p>
          <a:p>
            <a:pPr marL="457200" indent="-457200">
              <a:buFont typeface="Arial" panose="020B0604020202020204" pitchFamily="34" charset="0"/>
              <a:buChar char="•"/>
            </a:pPr>
            <a:r>
              <a:rPr lang="en-US" dirty="0"/>
              <a:t>Email and Media Use</a:t>
            </a:r>
          </a:p>
          <a:p>
            <a:pPr marL="457200" indent="-457200">
              <a:buFont typeface="Arial" panose="020B0604020202020204" pitchFamily="34" charset="0"/>
              <a:buChar char="•"/>
            </a:pPr>
            <a:r>
              <a:rPr lang="en-US" dirty="0"/>
              <a:t>Survey Administration</a:t>
            </a:r>
          </a:p>
          <a:p>
            <a:pPr marL="457200" indent="-457200">
              <a:buFont typeface="Arial" panose="020B0604020202020204" pitchFamily="34" charset="0"/>
              <a:buChar char="•"/>
            </a:pPr>
            <a:r>
              <a:rPr lang="en-US" dirty="0"/>
              <a:t>Data &amp; Device Security</a:t>
            </a:r>
          </a:p>
          <a:p>
            <a:pPr marL="457200" indent="-457200">
              <a:buFont typeface="Arial" panose="020B0604020202020204" pitchFamily="34" charset="0"/>
              <a:buChar char="•"/>
            </a:pPr>
            <a:r>
              <a:rPr lang="en-US" dirty="0"/>
              <a:t>Fair and Ethical Use</a:t>
            </a:r>
          </a:p>
          <a:p>
            <a:endParaRPr lang="en-US" dirty="0" smtClean="0"/>
          </a:p>
        </p:txBody>
      </p:sp>
    </p:spTree>
    <p:extLst>
      <p:ext uri="{BB962C8B-B14F-4D97-AF65-F5344CB8AC3E}">
        <p14:creationId xmlns:p14="http://schemas.microsoft.com/office/powerpoint/2010/main" val="32602460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Takeaways</a:t>
            </a:r>
            <a:endParaRPr lang="en-US" dirty="0"/>
          </a:p>
        </p:txBody>
      </p:sp>
      <p:sp>
        <p:nvSpPr>
          <p:cNvPr id="4" name="Text Placeholder 3"/>
          <p:cNvSpPr>
            <a:spLocks noGrp="1"/>
          </p:cNvSpPr>
          <p:nvPr>
            <p:ph idx="1"/>
          </p:nvPr>
        </p:nvSpPr>
        <p:spPr/>
        <p:txBody>
          <a:bodyPr>
            <a:normAutofit/>
          </a:bodyPr>
          <a:lstStyle/>
          <a:p>
            <a:pPr marL="457200" indent="-457200">
              <a:buFont typeface="Arial" panose="020B0604020202020204" pitchFamily="34" charset="0"/>
              <a:buChar char="•"/>
            </a:pPr>
            <a:r>
              <a:rPr lang="en-US" dirty="0" smtClean="0"/>
              <a:t>Data governance is more about people than data</a:t>
            </a:r>
          </a:p>
          <a:p>
            <a:pPr marL="457200" indent="-457200">
              <a:buFont typeface="Arial" panose="020B0604020202020204" pitchFamily="34" charset="0"/>
              <a:buChar char="•"/>
            </a:pPr>
            <a:r>
              <a:rPr lang="en-US" dirty="0" smtClean="0"/>
              <a:t>All higher ed change management principals apply</a:t>
            </a:r>
          </a:p>
          <a:p>
            <a:pPr marL="457200" indent="-457200">
              <a:buFont typeface="Arial" panose="020B0604020202020204" pitchFamily="34" charset="0"/>
              <a:buChar char="•"/>
            </a:pPr>
            <a:r>
              <a:rPr lang="en-US" dirty="0" smtClean="0"/>
              <a:t>Process and written documents are essential</a:t>
            </a:r>
          </a:p>
          <a:p>
            <a:pPr lvl="1">
              <a:buFont typeface="Arial" panose="020B0604020202020204" pitchFamily="34" charset="0"/>
              <a:buChar char="•"/>
            </a:pPr>
            <a:r>
              <a:rPr lang="en-US" dirty="0" smtClean="0"/>
              <a:t>Leadership support</a:t>
            </a:r>
          </a:p>
          <a:p>
            <a:pPr lvl="1">
              <a:buFont typeface="Arial" panose="020B0604020202020204" pitchFamily="34" charset="0"/>
              <a:buChar char="•"/>
            </a:pPr>
            <a:r>
              <a:rPr lang="en-US" dirty="0" smtClean="0"/>
              <a:t>Broad-based consultation, including faculty</a:t>
            </a:r>
          </a:p>
          <a:p>
            <a:pPr lvl="1">
              <a:buFont typeface="Arial" panose="020B0604020202020204" pitchFamily="34" charset="0"/>
              <a:buChar char="•"/>
            </a:pPr>
            <a:r>
              <a:rPr lang="en-US" dirty="0" smtClean="0"/>
              <a:t>Opportunity for consultation</a:t>
            </a:r>
          </a:p>
          <a:p>
            <a:pPr lvl="1">
              <a:buFont typeface="Arial" panose="020B0604020202020204" pitchFamily="34" charset="0"/>
              <a:buChar char="•"/>
            </a:pPr>
            <a:r>
              <a:rPr lang="en-US" dirty="0" smtClean="0"/>
              <a:t>Representation</a:t>
            </a:r>
          </a:p>
          <a:p>
            <a:pPr marL="457200" indent="-457200">
              <a:buFont typeface="Arial" panose="020B0604020202020204" pitchFamily="34" charset="0"/>
              <a:buChar char="•"/>
            </a:pPr>
            <a:r>
              <a:rPr lang="en-US" dirty="0" smtClean="0"/>
              <a:t>Software can help, but it won’t fix broken processes or organizations</a:t>
            </a:r>
          </a:p>
          <a:p>
            <a:pPr marL="457200" indent="-457200">
              <a:buFont typeface="Arial" panose="020B0604020202020204" pitchFamily="34" charset="0"/>
              <a:buChar char="•"/>
            </a:pPr>
            <a:r>
              <a:rPr lang="en-US" dirty="0" smtClean="0"/>
              <a:t>Starting data governance is hard work; sustaining it is harder</a:t>
            </a:r>
          </a:p>
          <a:p>
            <a:endParaRPr lang="en-US" dirty="0"/>
          </a:p>
        </p:txBody>
      </p:sp>
    </p:spTree>
    <p:extLst>
      <p:ext uri="{BB962C8B-B14F-4D97-AF65-F5344CB8AC3E}">
        <p14:creationId xmlns:p14="http://schemas.microsoft.com/office/powerpoint/2010/main" val="3566653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238C41FC-CDA4-4CB3-A940-93D113CB9763}"/>
              </a:ext>
            </a:extLst>
          </p:cNvPr>
          <p:cNvSpPr>
            <a:spLocks noGrp="1"/>
          </p:cNvSpPr>
          <p:nvPr>
            <p:ph type="body" sz="quarter" idx="10"/>
          </p:nvPr>
        </p:nvSpPr>
        <p:spPr>
          <a:xfrm>
            <a:off x="1035330" y="2680139"/>
            <a:ext cx="10881360" cy="3328776"/>
          </a:xfrm>
        </p:spPr>
        <p:txBody>
          <a:bodyPr>
            <a:noAutofit/>
          </a:bodyPr>
          <a:lstStyle/>
          <a:p>
            <a:pPr algn="l"/>
            <a:r>
              <a:rPr lang="en-US" sz="2000" b="1" dirty="0" smtClean="0"/>
              <a:t>Rick Burnette</a:t>
            </a:r>
            <a:endParaRPr lang="en-US" sz="2000" b="1" dirty="0"/>
          </a:p>
          <a:p>
            <a:pPr algn="l"/>
            <a:r>
              <a:rPr lang="en-US" sz="1800" dirty="0" smtClean="0"/>
              <a:t>Associate Provost for Metrics, Analytics and Strategic Planning, and </a:t>
            </a:r>
            <a:r>
              <a:rPr lang="en-US" sz="1800" dirty="0"/>
              <a:t>Institutional Data </a:t>
            </a:r>
            <a:r>
              <a:rPr lang="en-US" sz="1800" dirty="0" smtClean="0"/>
              <a:t>Administrator</a:t>
            </a:r>
            <a:endParaRPr lang="en-US" sz="1800" dirty="0"/>
          </a:p>
          <a:p>
            <a:pPr algn="l"/>
            <a:r>
              <a:rPr lang="en-US" sz="1800" dirty="0"/>
              <a:t>Florida State </a:t>
            </a:r>
            <a:r>
              <a:rPr lang="en-US" sz="1800" dirty="0" smtClean="0"/>
              <a:t>University</a:t>
            </a:r>
          </a:p>
          <a:p>
            <a:pPr algn="l"/>
            <a:r>
              <a:rPr lang="en-US" sz="1800" dirty="0" smtClean="0"/>
              <a:t>rburnette@fsu.edu</a:t>
            </a:r>
          </a:p>
          <a:p>
            <a:pPr algn="l"/>
            <a:endParaRPr lang="en-US" sz="1800" dirty="0" smtClean="0"/>
          </a:p>
          <a:p>
            <a:pPr algn="l"/>
            <a:r>
              <a:rPr lang="en-US" sz="2000" b="1" dirty="0" smtClean="0"/>
              <a:t>Braden Hosch</a:t>
            </a:r>
          </a:p>
          <a:p>
            <a:pPr algn="l"/>
            <a:r>
              <a:rPr lang="en-US" sz="1800" dirty="0" smtClean="0"/>
              <a:t>Associate Vice President for Institutional Research, Planning &amp; Effectiveness</a:t>
            </a:r>
          </a:p>
          <a:p>
            <a:pPr algn="l"/>
            <a:r>
              <a:rPr lang="en-US" sz="1800" dirty="0" smtClean="0"/>
              <a:t>Stony Brook University</a:t>
            </a:r>
          </a:p>
          <a:p>
            <a:pPr algn="l"/>
            <a:r>
              <a:rPr lang="en-US" sz="1800" dirty="0" smtClean="0"/>
              <a:t>Braden.hosch@stonybrook.edu</a:t>
            </a:r>
            <a:endParaRPr lang="en-US" sz="1800" dirty="0"/>
          </a:p>
        </p:txBody>
      </p:sp>
      <p:sp>
        <p:nvSpPr>
          <p:cNvPr id="9" name="Title 8">
            <a:extLst>
              <a:ext uri="{FF2B5EF4-FFF2-40B4-BE49-F238E27FC236}">
                <a16:creationId xmlns:a16="http://schemas.microsoft.com/office/drawing/2014/main" id="{964C7D7D-BB99-4229-A08F-BD1E98C60CD4}"/>
              </a:ext>
            </a:extLst>
          </p:cNvPr>
          <p:cNvSpPr>
            <a:spLocks noGrp="1"/>
          </p:cNvSpPr>
          <p:nvPr>
            <p:ph type="title"/>
          </p:nvPr>
        </p:nvSpPr>
        <p:spPr>
          <a:xfrm>
            <a:off x="2648196" y="1104405"/>
            <a:ext cx="6816437" cy="1575734"/>
          </a:xfrm>
        </p:spPr>
        <p:txBody>
          <a:bodyPr>
            <a:normAutofit/>
          </a:bodyPr>
          <a:lstStyle/>
          <a:p>
            <a:r>
              <a:rPr lang="en-US" dirty="0" smtClean="0"/>
              <a:t>Questions?</a:t>
            </a:r>
            <a:endParaRPr lang="en-US" sz="4400" dirty="0"/>
          </a:p>
        </p:txBody>
      </p:sp>
      <p:sp>
        <p:nvSpPr>
          <p:cNvPr id="2" name="AutoShape 2" descr="data:image/png;base64,iVBORw0KGgoAAAANSUhEUgAAAIIAAACCCAMAAAC93eDPAAAAaVBMVEX///8AAAD6+vrX19ft7e2rq6vy8vJ2dnbBwcH29vZoaGizs7Pg4OC3t7evr6+FhYXn5+dVVVVHR0djY2OkpKTQ0NBubm4jIyOenp41NTUvLy8SEhJbW1vJyclOTk6Xl5caGho9PT2Pj49T+kFqAAAU4klEQVR4nNVcaZubsK62MYsBg9l3Q+D//8gryUAgyUynPe05z9WHaRLAlmUtr2RRxv6fUpgJ4+moWNceaF2LSHtGZOF/aXpHdM384EjjoyV6jPT1MTedcP71/KoqabZ8S2Wt/H0+x1e1TLecLpWV+nfz1wtOMenE/+oOP9ET3rPU/2J+t5o5H8rEPVbuZrD0JPW8NAGBZM/fk3LgfK7cv8xApmG7J7kP68styAd+oyEPNrmLx5UoC539RQZExHm7L0t5wci/pDHwrCa4Vct5JP4WAyUKwH7s+pc52+nBxztPfWdnRlGUf4MJX3Ne1LjRrjdfJuqqSoraCDXwXiq56Kl4Xpw9FJlTw0/6S939KaUjb0kCbnCMb31CVuUxSzgXqHvMiXTCHldZBLRvsuWj9x8xoFbOaYS6fOqdT8xIzjdmOF9h4okJ+KVu73tUkmV6cMt/4CiqfTFqsoNuuM6AObssAqb2FTNgqHhykO/3T2oXX/WHDLhgB5I9tyCXTCMfPsqflsncXS9YPUXyuf5Bmd2F0wrgSvRHXkKMfEJVSncNq5Oix2nSwGeWqeJgQbK6U9VlDxgz0f4xhSH8iY9/YBqeFZ8iPV8D8Er72uU0sZBss2W+Fb4Cnmb95KAi3QjsLwXuRrXr1O+Q5g/UJs+avDTtykJrdfXSOaymj87+k8tKcA6ndxhchjIYlSIlJpOoH1z/Hgcl78G9OochdvCh3rckS4IiJK0AeTeomGvIMEjKQx83q6YPpXe1DMCtZD3ozs/JmfkETykKAxriYw6rjZg1/GzluCCv7GUmJPAWyDrLklid+uhbBrVBEWirnzDoxOcfg4lwBTNjdu8fRgrPjiwYfciAMS3iEnzWc/fHNtdH3AqYbzWE8MNiOUtgwICvP8RVjuXATmxgFbtfBjHAdgehLHjxTaQCEcXEiaFv8a43nuXhZ3KYiYOOHpzDp1sEMVSPoSof/HuarNK4xLl2yDo4Og/kYf4JByVxsJtY4ThpLFTSWgmH8fBp0hda0CAkSbFUBXpxq1TEww90UsMqTg5QjkQKeBjkdpX/WESB7rw49jodRLetKYywCtRnRY4sBNXBw/Rr2/R47xy7QBTElQafDNY3rOePQ97V2S0K+1ndzU8RDVZVwbfnqAurY0a7F07/Kx8l+CM7NPG6LBZcvgXyOvslDPryelu0imqPojW4VPwJZs8e/Ftf7Y7ggQ5PfCyIY7g9DXCKX5+57248HXf2CkNqBCx454hgmzUfv4tZEcYFdZdApLQWB16yaPBuWXn3/IxXxBGhxqTAcCpyhbtQbPibwngRfc1BharovCr95hx2UOwilLdlLPy5F4JgSn1guBVZ8DP7uMJdGhxUyS/xg0Lfetv1O6XHjVlxVYalz59fdi7T8yHYJptlSfsBLN7n/CscteJtqIrFJ+sPLuLvp312/KNNb84rG7c++IxwgTXwFibdUhzXQwyzfubAQw5p27rQNC9o/XHTwmm0XyPkYXK74LzS9cfn2HqKlbLA2QW1hVEeGMNR0h8t0x8h7jPaRfQefo0py+Fw+tOQKhTGJLmVAkg05KDz+IVSTS35oSjiuYrIISTMe5IxWBEfP2F7jZzteygqAu6mkpaHS5RdgD+nDHPiqRoLljQsa1H6EmNQLpbtuNWxdtSmHtsDRRtGVqe8T05SAA47sCAsmk8u5C/OqVInpWDbpmF2omBr6tkwd8hoBM3c3DGXu22Mg42P7UDGzgByaj84qBJ18bSGtJIzoL5y16gLeaCKkN6l9GORyMeEHg/FKtZVeZplV1BgB2z2YLkwRzd2QPkerwRu0cUphaBFY/MmA9ivbdsgjBALalA1rqYmXYgjABcZy4brNttFaFQECBdss6MrVLpXMUTomacnC7l7aOJLhOd21g1tIVmZxH9LgrrB5qDPkXff98xDQVSHu5iQ7RcfmSFYJHhTeKrWYDuJTCku9HdvrDirGwx4KIXCY3WIKXSFkuKZPyAn8w2dOadd1HaCXNNngJL3+oNGTUChNTRj1vLBOrXHi7g2SCRBm6oNfI2/O7lRbZi8rMwFFyUKfbd5saOsDrhpV52o0G6uvBuFe5jDwDy9GVxsYbOjl7joFBQEVMsAqsfWMQcLa3LIZjoMUmGfNcX9mfjQaVe5Iu62xTuM4hpqKtxE1N6alr7aXOTVGOw+kHCVCEqmaRmmB/+xyfBBcg08VpYvFR4yiyZtrpl3sE960gwMoRCmHaw8DtTyCnirZp+nyUo24RA+pO6lu8WZtQrwGOK1tOLwOw05icG9anqNKoqTmmW/K7W6m7IX2nDhAElr7U5gAsiUZolmpbFOuvWdguWv5pbeWcgR3ntogM/a4ILKOJP9KQtcKxLey6YCJcj4nDlrWBesQ7PqXQbBkYckhSVlgfHnt1LbpQbEGwmSo7kkX847OIyDDqwz8HC4wJ7VFK7ffShOpHIGSl8ukP67TAYsiNlSQApmWNiyJGJV/vaY9Y4g4iilqpWmwd2eHzco9BIImlfeYrHQ9TzS4g/4ysk9tiSqAWSOOl2xLslymAGMSAdMBGzyfW7enyPt7mo0Yt8rVklGCr8e0KXCfTg9CBVGxs9CgJ0YWaDKzCFrTUYnyHTNCmTW524cQ4Sdmw+PWTHAh3hBKIugssedOGyihBVdMWvjkj1MH4aCba200Sy3bqVYtnpi2mKgpUzlzLp3BUIi329w+nptuUQpK7CJPf446Jxx0lMQHXmHF68k2nZ81jEG/GL9Hvx9wJeWzB5hDn15ESHBeA1Ras1EE2E1FWwCnLSzC0lb93Gi/fUQ243AiZ8EIC+tqspDgr/wMQUw9rz+jkhwxBascZ6OtQY4pOW0wwRjxBQ2vuVM+7Nn4ha2F2/26oVhUy46ULVHqPIPA7XFyquHGFE2NgdpwK6xKEETuImeN3v7/qwqrLBK8GAX7M03dqPtIjUFPsfuslMcj1Clo6jrfbdx13zAncR3OHN7gwlSQaVjKmKdwENYocbwRJCLg9QCtuecBEa6qPNijoWW2G7eoRP+PTGQdpGcInv2sGhmxInXqBMWyJ/+RSLkw7AvmHOrbjymudhpnm7F3wfWNRBomKcwbez3+KMt8CjNHbAsxvKHRZ3bPYVqqUJzJoreHICYtgeVi6IzdI6dxzdvp4171Xhc0eglEvBysMhgPsEDBf/EPZSkIG3bSEoGgpGTXxdBNnxGkK50et1xNaZ087ndLitOddiwEHvsOnnHlCve6d4pz6WQd9IsVHW2NMMCZpkDBKWbPZCVe90oOnUZz1DTBCjPhNHmutwzaHRGgy95eqEC4Mqk7RWPkEjM0RUYFpx2kuEuRnIYW9SDSlOJVFJapWHBGc2d27JuSKn4CQDxphmmJ7n468VmDW8CogbXcu7lioqMoDqeURrHOD7qWjtz8O5YzsLbM7gNdb2ET+ieMdejwjNlG2eIMju8EvRvWBh3ZgBXlgB/CgKuNf4VhN8ALs2uIe7d3RQuQcsCMW+vy+BaFKwdjbeA9K4m/ctcZiuU/OmYTj+3UVLn5GlWMDERaFMcoKjj8FAhGIZfJsGKLM3pxnlXFH3aRGCVAdDJ4mba6ps/4mauYEK4O2Jrh4o5tU0mcGInq4odUjNnsPCirFxgoSTEBBroIAsO6ibbAgaIrXAr65SWYX+wASSc4WdKY6SDwhis7kkwcwxxa2uDCJpiq0Ad8t0mM/igD8NI9oDSdP7M6hIRC/g2AXCJMusQAyUra9iIziqgQ0aMVMOK82y3yvOcgkwUIAey0LekA6NKvK4yOtBy3zIePf2xO+4YK1j83KkjlqOJwj4TC2Sqac6i2sn9Zd/D5YLRVcT3Ol5ztX6YpO0vLJxWSAEzBk0xT/w8ESRwlMg3y8KK9o6miiwkyEK3Wha2XCh6cH0CDseAthAS62OJijh8YqEVjd46LzFZalkQeBgDuU8IEQACgisXKrHqcAohf195sbng1FAXwPLcrYAcvjRwUVNhdpGuwUzaCUOVBCtCMGJBKjpAdenw4lUKR047epZBxU1KGzf0NroNgWf8pQlLZIGnHQzSb3xZ+AbXxwWcEbHQLL7xArvMvqd/o9SAAdK4aP6FNbUnC4c63qnDHJq20SSAZqXYA2c1haUPyTOaYSi3oCyKMoBcisB1JP0ynHZU4QsZeyBVOwq36jhKcgfCYvRDHQ+jxDNvk4mlPYwSNsO5ZFMO5ITo8ZzSBeR+6BpFatRXQM4skG7pzHEI3uiaXYO/iflulCoqEqoAoUocRnm4pqMYmO2Ff1YAG5pJJX0jw2yRqgMLlYMTEQsOq2vLosPCOpM1IxYiZ5Bhz+qFxYmvhKMgakjFdLG7psUaC2/UxTUdDhpjgKmWTqjdQS8AGbRKWOMEYeQEJkRzq0cnyqSGJYdL6kxebLbENJkqwTh8LbPIGWs/qLUsWaY31bidX0+S5cvhoCs3A3Fs7nJx0EeYyo9KYYK+qfCZbCGSbS5rIJOsWRNmrmeAWafJki3jTpV2fgCCAb4aj4UV2N2WZI3DVaxKaWYWNt2SsFw6vlaDPM4Yr3SEqWoP1lu9X6D0+pERAswgREYgC+1rk4DkUemaLF4gaAm3qxcQFrAQqLqSDhdLnDWgJa7je6oSJtG19htXxgJRJwXr6eqaKFhXZB0WsizHSUxJqAkCXUt+LoQNdf2jVYVZFmrESK4SxoQByIsytbG2LBweUbHaFxn5qaDdIctSX+tZCFkwiB3ArTmOYhT5kApjfi+fmh0q6WkQptMoyNt495KriI7LKlawERzAoVSXB2WPekYhgo7hk6UZ0/kC3LLHTAbTZsjgGmQWaCJ8xTP7ttSbbvIB9ORRRFjfbUQcpy1iv7hWLpCqE7ixeKRxLBqXSx0VWGsecvC3umz3NBVHbWtDIB1cfUvwdSb4eoL4gAEMd3fEv4P4zHRNPudlsMS1bSDjKhBx0kWO8OYHfwxADz7OlXCiLolFQKWgMBN1vAQlPNpQxWAH8T1YxVpuxmU3EH+mMjs4OTzlib7vxIUWMbhFEv4oc8/Lpe0MACcZw8W3RNDSpb0BqMFZzlTmTOjwCurkaBtjXitdOz2MFqkJiF3xUEGWBcpWBnVgUqHN4/Nz95MWwJDXhO5Ma3eqrHP6YjV9stVe3ZCXU63QSmnRkl9dGriwJf0X0sN92GexMeCS1p7J/Ukp2Wfycajc60xVNxSLsrbWQui6pd2umroynfde5kE6k3sStkQfcUnu30ocnAoxX5Q4ygVYECUlSW5rtrreTEta7pUCWFg+nwjbEgeT1jVJdBKXEgdYLCz4lnXaou3HI81AV8BCTiyEvVzqepE9qbWXAwuV/nggTH6JUr6wAuuMsWUPRXOUCxQyszwZgMSF3NTH48QtSOUiZtolZ5VVDb7ZtgQks1hkGmyfnrLlrqLARjlHUHPFguI/0Sl6a3HaC4Lm7Mt61xIkwEJhTbaIK2Oq2CZ2sgAWkmD58JAdnMYMMLXZi37DU+WP0ufarSmdMkUbsf2pclU1idzEasF93qVSpp3VwHoVm0yaT8egtyA5bln/Vvo8C8C4NtWNB8fvBWBUugTMcrACypdYynizLIgBTDIpPxz/vRSA+x03XgvAZxm8gCzl1iPy3vcRTzIBG7CbOGlkIbC2o8A+Evl2rH6Uwc9a3Ww+lMHPw4Cx5nd6d5Fylgm4QAsdgyhOknive7jgOBM5v7sTckjrgQVy4zw+HAbQkQhBJ3sbumnrRt7WZApgQe7HwjpPgPY6aMglSKF4K//aI5H62f0FcQ0B+P1I5HkwhBLLsfWBG/Iib71poicW7JdllUki112rIEwnsn9t/hXjbuDepR71fjB0PR6Tg+5AXyrHpUde24DUAIBM7oWlapRxLMddoCOwYIaXQ3lnpYUbEE5WA1hZAzr9eT8eex4SKrKMBQYSNmy/HBJmD1DHZGchgYwLMqV9+0e4IB8vA9tDwqHnzZ4MYSj4dEj4PCotamy/gKmmo4nyfqvPZbKkg/1ieO159VFIGdIlkfx+Hn7J5Ue3gI0iqXw8Kn0eGHdbAwtJLyXGu1mMgOOCXTQ1r6uqPsx7DgCpjbebbyihq9D78a8OjC/H5sCdeysC3uTgPNp+fcyHUE1VmcPTz4+1bx9X3Yluw3B33f/9fGz+bB4o3puKLs0DAivcareIzLKwbz+yEl5OAZz5ZZjNkGV+1TxwaaGoXh8F+Z0DCx447ro3s7jceN5Rk/OL1XWC5+rE+jaMG/PvWiiejSTth0a68fRRoige0dH8ztdhWA8X40ePojg5iD90A5r220aSSzvNRzrbacLpDHAuD7QOnl5umY4MxvnUGESV9u/aaX7eVHSS9ZIf8H765SDfNxV90Vr1pOJViw2PfL98OxUU70n0Qb9orfrcYHaj19cNsnFdxxd/KKJvBvhVgxn6hfrsfflM0z0Yh9N072dNpu+ejtGd8W9bw79oNrzTvdnwQvdmww/0g2ZDnH24t1x+pCGvxGvLpahe3115ox+1XKKTzNml8fRretwbT3/VlMt/3Hj60n77N+nH7bf3JuS/SL/RhHxvxf6Cxg/el3/bof1brdhHQ/qXtqlrY53Pc8YVNbFzvjbImP1OQzpF2fxsy//EA8PepFkoqoxFscKsGPsRv9Kg327LZ6iT2LznNJ9HXLBs0/sKog2dBKp6sz+/l9OJmt9/OYG9vqLxQgaXOwEfo8rGhzmEVe6vBLzQH76i8fKiygsR1gbk0bSw7t5NbP8P5ucfbv7jF1UoIb++rnOh1ub+gR3apt8UmuoPyrC/rvMrr/yZXl9aOmmjpGeta4Xv64z9ENXYIIRie1WG+0tLwvw2I6+vbu2UUElGEAq2cwISRMw9PwslRC+vbonUS36bh08vsAWew1YC1TSn1VdDuBePmJ4Fo7cX2KTxzBcF1e/IO17jy87tmBYjcwQfA292KbSkMWtqljMBCQjI3F7jCzuT/slrnh9fZlx7/FHFWW3TZvu2ULse1794mTF0//DNxusrncvVYa4lztkaYW4ubFj+8iudNPN3L7aOV8/xj15sRaLD/v/l67007OeXnL2q8t5ecu7/xUvOROer3l+G3PCfvupt6XjhfcYX3rPnC+/Zf+mF932+//Fr/zuFmZCVLp//+UGpK/nf+88P/jr9H2JZPYatX5mi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4056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The 5-second elevator definition</a:t>
            </a:r>
            <a:endParaRPr lang="en-US" sz="4800" dirty="0"/>
          </a:p>
        </p:txBody>
      </p:sp>
      <p:graphicFrame>
        <p:nvGraphicFramePr>
          <p:cNvPr id="4" name="Diagram 3"/>
          <p:cNvGraphicFramePr/>
          <p:nvPr>
            <p:extLst>
              <p:ext uri="{D42A27DB-BD31-4B8C-83A1-F6EECF244321}">
                <p14:modId xmlns:p14="http://schemas.microsoft.com/office/powerpoint/2010/main" val="2305949289"/>
              </p:ext>
            </p:extLst>
          </p:nvPr>
        </p:nvGraphicFramePr>
        <p:xfrm>
          <a:off x="917545" y="1544595"/>
          <a:ext cx="10436256" cy="4425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8587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C13C853-6ED5-42AC-A184-2B075E70D8AE}"/>
              </a:ext>
            </a:extLst>
          </p:cNvPr>
          <p:cNvSpPr>
            <a:spLocks noGrp="1"/>
          </p:cNvSpPr>
          <p:nvPr>
            <p:ph type="title"/>
          </p:nvPr>
        </p:nvSpPr>
        <p:spPr>
          <a:xfrm>
            <a:off x="348343" y="350303"/>
            <a:ext cx="11473543" cy="1325563"/>
          </a:xfrm>
        </p:spPr>
        <p:txBody>
          <a:bodyPr/>
          <a:lstStyle/>
          <a:p>
            <a:pPr algn="ctr"/>
            <a:r>
              <a:rPr lang="en-US" dirty="0" smtClean="0"/>
              <a:t>What is Data Governance?</a:t>
            </a:r>
            <a:endParaRPr lang="en-US" dirty="0"/>
          </a:p>
        </p:txBody>
      </p:sp>
      <p:sp>
        <p:nvSpPr>
          <p:cNvPr id="7" name="Content Placeholder 6">
            <a:extLst>
              <a:ext uri="{FF2B5EF4-FFF2-40B4-BE49-F238E27FC236}">
                <a16:creationId xmlns:a16="http://schemas.microsoft.com/office/drawing/2014/main" id="{8E9E825C-53AF-4E57-866E-21B4C5B49BA5}"/>
              </a:ext>
            </a:extLst>
          </p:cNvPr>
          <p:cNvSpPr>
            <a:spLocks noGrp="1"/>
          </p:cNvSpPr>
          <p:nvPr>
            <p:ph idx="1"/>
          </p:nvPr>
        </p:nvSpPr>
        <p:spPr>
          <a:xfrm>
            <a:off x="838200" y="1536475"/>
            <a:ext cx="3398520" cy="5321525"/>
          </a:xfrm>
        </p:spPr>
        <p:txBody>
          <a:bodyPr vert="horz" lIns="91440" tIns="45720" rIns="91440" bIns="45720" rtlCol="0" anchor="t">
            <a:noAutofit/>
          </a:bodyPr>
          <a:lstStyle/>
          <a:p>
            <a:pPr fontAlgn="base"/>
            <a:r>
              <a:rPr lang="en-US" sz="3200" dirty="0"/>
              <a:t>John Ladley – </a:t>
            </a:r>
            <a:r>
              <a:rPr lang="en-US" sz="2400" dirty="0"/>
              <a:t>Data governance is the organization and implementation of policies, procedures, structure, roles, and responsibilities which outline and enforce rules of engagement, decision rights, and accountabilities for the </a:t>
            </a:r>
            <a:r>
              <a:rPr lang="en-US" sz="2400" dirty="0">
                <a:solidFill>
                  <a:srgbClr val="0070C0"/>
                </a:solidFill>
              </a:rPr>
              <a:t>effective management of information assets</a:t>
            </a:r>
            <a:r>
              <a:rPr lang="en-US" sz="2400" dirty="0" smtClean="0">
                <a:solidFill>
                  <a:srgbClr val="0070C0"/>
                </a:solidFill>
              </a:rPr>
              <a:t>.</a:t>
            </a:r>
          </a:p>
          <a:p>
            <a:pPr fontAlgn="base"/>
            <a:endParaRPr lang="en-US" sz="3200" dirty="0"/>
          </a:p>
          <a:p>
            <a:pPr fontAlgn="base"/>
            <a:endParaRPr lang="en-US" sz="3200" dirty="0"/>
          </a:p>
          <a:p>
            <a:pPr fontAlgn="base"/>
            <a:endParaRPr lang="en-US" sz="2400" dirty="0"/>
          </a:p>
          <a:p>
            <a:pPr fontAlgn="base"/>
            <a:endParaRPr lang="en-US" sz="2400" dirty="0"/>
          </a:p>
        </p:txBody>
      </p:sp>
      <p:graphicFrame>
        <p:nvGraphicFramePr>
          <p:cNvPr id="5" name="Diagram 4"/>
          <p:cNvGraphicFramePr/>
          <p:nvPr>
            <p:extLst>
              <p:ext uri="{D42A27DB-BD31-4B8C-83A1-F6EECF244321}">
                <p14:modId xmlns:p14="http://schemas.microsoft.com/office/powerpoint/2010/main" val="2445629594"/>
              </p:ext>
            </p:extLst>
          </p:nvPr>
        </p:nvGraphicFramePr>
        <p:xfrm>
          <a:off x="4648200" y="1834991"/>
          <a:ext cx="3378200" cy="40723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extLst>
              <p:ext uri="{D42A27DB-BD31-4B8C-83A1-F6EECF244321}">
                <p14:modId xmlns:p14="http://schemas.microsoft.com/office/powerpoint/2010/main" val="2622412464"/>
              </p:ext>
            </p:extLst>
          </p:nvPr>
        </p:nvGraphicFramePr>
        <p:xfrm>
          <a:off x="8557846" y="1834992"/>
          <a:ext cx="3268394" cy="40723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Oval 8"/>
          <p:cNvSpPr/>
          <p:nvPr/>
        </p:nvSpPr>
        <p:spPr>
          <a:xfrm>
            <a:off x="8153400" y="4419600"/>
            <a:ext cx="4038600" cy="1676400"/>
          </a:xfrm>
          <a:prstGeom prst="ellipse">
            <a:avLst/>
          </a:prstGeom>
          <a:noFill/>
          <a:ln w="76200">
            <a:solidFill>
              <a:srgbClr val="FFC7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38717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Graphic spid="5" grpId="0">
        <p:bldAsOne/>
      </p:bldGraphic>
      <p:bldGraphic spid="8" grpId="0">
        <p:bldAsOne/>
      </p:bldGraphic>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7216" cy="1325563"/>
          </a:xfrm>
        </p:spPr>
        <p:txBody>
          <a:bodyPr/>
          <a:lstStyle/>
          <a:p>
            <a:r>
              <a:rPr lang="en-US" dirty="0" smtClean="0"/>
              <a:t>Important characteristics of DG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60734923"/>
              </p:ext>
            </p:extLst>
          </p:nvPr>
        </p:nvGraphicFramePr>
        <p:xfrm>
          <a:off x="838200" y="1418494"/>
          <a:ext cx="10855036" cy="4529724"/>
        </p:xfrm>
        <a:graphic>
          <a:graphicData uri="http://schemas.openxmlformats.org/drawingml/2006/table">
            <a:tbl>
              <a:tblPr firstRow="1" bandRow="1">
                <a:tableStyleId>{2A488322-F2BA-4B5B-9748-0D474271808F}</a:tableStyleId>
              </a:tblPr>
              <a:tblGrid>
                <a:gridCol w="5748032">
                  <a:extLst>
                    <a:ext uri="{9D8B030D-6E8A-4147-A177-3AD203B41FA5}">
                      <a16:colId xmlns:a16="http://schemas.microsoft.com/office/drawing/2014/main" val="3003765526"/>
                    </a:ext>
                  </a:extLst>
                </a:gridCol>
                <a:gridCol w="5107004">
                  <a:extLst>
                    <a:ext uri="{9D8B030D-6E8A-4147-A177-3AD203B41FA5}">
                      <a16:colId xmlns:a16="http://schemas.microsoft.com/office/drawing/2014/main" val="3525637409"/>
                    </a:ext>
                  </a:extLst>
                </a:gridCol>
              </a:tblGrid>
              <a:tr h="50764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smtClean="0"/>
                        <a:t>Data governance IS</a:t>
                      </a:r>
                      <a:endParaRPr lang="en-US" sz="2400" dirty="0" smtClean="0">
                        <a:solidFill>
                          <a:schemeClr val="bg1"/>
                        </a:solidFill>
                        <a:latin typeface="Arial" panose="020B0604020202020204" pitchFamily="34" charset="0"/>
                        <a:cs typeface="Arial" panose="020B0604020202020204" pitchFamily="34" charset="0"/>
                      </a:endParaRPr>
                    </a:p>
                  </a:txBody>
                  <a:tcPr marL="121920" marR="121920" marT="60960" marB="60960"/>
                </a:tc>
                <a:tc>
                  <a:txBody>
                    <a:bodyPr/>
                    <a:lstStyle/>
                    <a:p>
                      <a:r>
                        <a:rPr lang="en-US" sz="2400" dirty="0" smtClean="0"/>
                        <a:t>Data Governance IS NOT</a:t>
                      </a:r>
                      <a:endParaRPr lang="en-US" sz="2400" dirty="0">
                        <a:solidFill>
                          <a:schemeClr val="bg1"/>
                        </a:solidFill>
                        <a:latin typeface="Arial" panose="020B0604020202020204" pitchFamily="34" charset="0"/>
                        <a:cs typeface="Arial" panose="020B0604020202020204" pitchFamily="34" charset="0"/>
                      </a:endParaRPr>
                    </a:p>
                  </a:txBody>
                  <a:tcPr marL="121920" marR="121920" marT="60960" marB="60960">
                    <a:solidFill>
                      <a:srgbClr val="FF0000"/>
                    </a:solidFill>
                  </a:tcPr>
                </a:tc>
                <a:extLst>
                  <a:ext uri="{0D108BD9-81ED-4DB2-BD59-A6C34878D82A}">
                    <a16:rowId xmlns:a16="http://schemas.microsoft.com/office/drawing/2014/main" val="891931203"/>
                  </a:ext>
                </a:extLst>
              </a:tr>
              <a:tr h="4022083">
                <a:tc>
                  <a:txBody>
                    <a:bodyPr/>
                    <a:lstStyle/>
                    <a:p>
                      <a:pPr marL="285750" indent="-285750">
                        <a:buFont typeface="Arial" panose="020B0604020202020204" pitchFamily="34" charset="0"/>
                        <a:buChar char="•"/>
                      </a:pPr>
                      <a:r>
                        <a:rPr lang="en-US" sz="2400" dirty="0" smtClean="0"/>
                        <a:t>More about people and behavior than data</a:t>
                      </a:r>
                      <a:br>
                        <a:rPr lang="en-US" sz="2400" dirty="0" smtClean="0"/>
                      </a:br>
                      <a:endParaRPr lang="en-US" sz="2400" dirty="0" smtClean="0"/>
                    </a:p>
                    <a:p>
                      <a:pPr marL="285750" indent="-285750">
                        <a:buFont typeface="Arial" panose="020B0604020202020204" pitchFamily="34" charset="0"/>
                        <a:buChar char="•"/>
                      </a:pPr>
                      <a:r>
                        <a:rPr lang="en-US" sz="2400" dirty="0" smtClean="0"/>
                        <a:t>A</a:t>
                      </a:r>
                      <a:r>
                        <a:rPr lang="en-US" sz="2400" baseline="0" dirty="0" smtClean="0"/>
                        <a:t> system that r</a:t>
                      </a:r>
                      <a:r>
                        <a:rPr lang="en-US" sz="2400" dirty="0" smtClean="0"/>
                        <a:t>equires and promotes shared agreement</a:t>
                      </a:r>
                      <a:br>
                        <a:rPr lang="en-US" sz="2400" dirty="0" smtClean="0"/>
                      </a:br>
                      <a:endParaRPr lang="en-US" sz="2400" dirty="0" smtClean="0"/>
                    </a:p>
                    <a:p>
                      <a:pPr marL="285750" indent="-285750">
                        <a:buFont typeface="Arial" panose="020B0604020202020204" pitchFamily="34" charset="0"/>
                        <a:buChar char="•"/>
                      </a:pPr>
                      <a:r>
                        <a:rPr lang="en-US" sz="2400" dirty="0" smtClean="0"/>
                        <a:t>Formal (i.e. written down)</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Adds value by supporting</a:t>
                      </a:r>
                      <a:r>
                        <a:rPr lang="en-US" sz="2400" baseline="0" dirty="0" smtClean="0"/>
                        <a:t> institutional mission/goals</a:t>
                      </a:r>
                      <a:endParaRPr lang="en-US" sz="2400" dirty="0" smtClean="0">
                        <a:solidFill>
                          <a:schemeClr val="bg1"/>
                        </a:solidFill>
                        <a:latin typeface="Arial" panose="020B0604020202020204" pitchFamily="34" charset="0"/>
                        <a:cs typeface="Arial" panose="020B0604020202020204" pitchFamily="34" charset="0"/>
                      </a:endParaRPr>
                    </a:p>
                  </a:txBody>
                  <a:tcPr marL="121920" marR="121920" marT="60960" marB="60960"/>
                </a:tc>
                <a:tc>
                  <a:txBody>
                    <a:bodyPr/>
                    <a:lstStyle/>
                    <a:p>
                      <a:pPr marL="342900" indent="-342900">
                        <a:buFont typeface="Arial" panose="020B0604020202020204" pitchFamily="34" charset="0"/>
                        <a:buChar char="•"/>
                      </a:pPr>
                      <a:r>
                        <a:rPr lang="en-US" sz="2400" dirty="0" smtClean="0"/>
                        <a:t>IT’s responsibility</a:t>
                      </a:r>
                      <a:br>
                        <a:rPr lang="en-US" sz="2400" dirty="0" smtClean="0"/>
                      </a:br>
                      <a:endParaRPr lang="en-US" sz="2400" dirty="0" smtClean="0"/>
                    </a:p>
                    <a:p>
                      <a:pPr marL="342900" indent="-342900">
                        <a:buFont typeface="Arial" panose="020B0604020202020204" pitchFamily="34" charset="0"/>
                        <a:buChar char="•"/>
                      </a:pPr>
                      <a:r>
                        <a:rPr lang="en-US" sz="2400" dirty="0" smtClean="0"/>
                        <a:t>Solved</a:t>
                      </a:r>
                      <a:r>
                        <a:rPr lang="en-US" sz="2400" baseline="0" dirty="0" smtClean="0"/>
                        <a:t> by technology</a:t>
                      </a:r>
                      <a:br>
                        <a:rPr lang="en-US" sz="2400" baseline="0" dirty="0" smtClean="0"/>
                      </a:br>
                      <a:endParaRPr lang="en-US" sz="2400" baseline="0" dirty="0" smtClean="0"/>
                    </a:p>
                    <a:p>
                      <a:pPr marL="342900" indent="-342900">
                        <a:buFont typeface="Arial" panose="020B0604020202020204" pitchFamily="34" charset="0"/>
                        <a:buChar char="•"/>
                      </a:pPr>
                      <a:r>
                        <a:rPr lang="en-US" sz="2400" baseline="0" dirty="0" smtClean="0"/>
                        <a:t>Equally applied across all data assets</a:t>
                      </a:r>
                      <a:endParaRPr lang="en-US" sz="2400" dirty="0">
                        <a:solidFill>
                          <a:schemeClr val="bg1"/>
                        </a:solidFill>
                        <a:latin typeface="Arial" panose="020B0604020202020204" pitchFamily="34" charset="0"/>
                        <a:cs typeface="Arial" panose="020B0604020202020204" pitchFamily="34" charset="0"/>
                      </a:endParaRPr>
                    </a:p>
                  </a:txBody>
                  <a:tcPr marL="121920" marR="121920" marT="60960" marB="60960"/>
                </a:tc>
                <a:extLst>
                  <a:ext uri="{0D108BD9-81ED-4DB2-BD59-A6C34878D82A}">
                    <a16:rowId xmlns:a16="http://schemas.microsoft.com/office/drawing/2014/main" val="1789196821"/>
                  </a:ext>
                </a:extLst>
              </a:tr>
            </a:tbl>
          </a:graphicData>
        </a:graphic>
      </p:graphicFrame>
    </p:spTree>
    <p:extLst>
      <p:ext uri="{BB962C8B-B14F-4D97-AF65-F5344CB8AC3E}">
        <p14:creationId xmlns:p14="http://schemas.microsoft.com/office/powerpoint/2010/main" val="120489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68475"/>
          </a:xfrm>
        </p:spPr>
        <p:txBody>
          <a:bodyPr/>
          <a:lstStyle/>
          <a:p>
            <a:pPr algn="ctr"/>
            <a:r>
              <a:rPr lang="en-US" dirty="0" smtClean="0"/>
              <a:t>Complementary Elements of </a:t>
            </a:r>
            <a:br>
              <a:rPr lang="en-US" dirty="0" smtClean="0"/>
            </a:br>
            <a:r>
              <a:rPr lang="en-US" dirty="0" smtClean="0"/>
              <a:t>Data Governance</a:t>
            </a:r>
            <a:endParaRPr lang="en-US" dirty="0"/>
          </a:p>
        </p:txBody>
      </p:sp>
      <p:graphicFrame>
        <p:nvGraphicFramePr>
          <p:cNvPr id="4" name="Diagram 3"/>
          <p:cNvGraphicFramePr/>
          <p:nvPr>
            <p:extLst>
              <p:ext uri="{D42A27DB-BD31-4B8C-83A1-F6EECF244321}">
                <p14:modId xmlns:p14="http://schemas.microsoft.com/office/powerpoint/2010/main" val="42246544"/>
              </p:ext>
            </p:extLst>
          </p:nvPr>
        </p:nvGraphicFramePr>
        <p:xfrm>
          <a:off x="556260" y="1920240"/>
          <a:ext cx="11064240" cy="445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rot="21294562">
            <a:off x="3698338" y="3822115"/>
            <a:ext cx="4519778" cy="646331"/>
          </a:xfrm>
          <a:prstGeom prst="rect">
            <a:avLst/>
          </a:prstGeom>
          <a:noFill/>
        </p:spPr>
        <p:txBody>
          <a:bodyPr wrap="square" rtlCol="0">
            <a:spAutoFit/>
          </a:bodyPr>
          <a:lstStyle/>
          <a:p>
            <a:pPr algn="ctr"/>
            <a:r>
              <a:rPr lang="en-US" sz="3600" dirty="0" smtClean="0">
                <a:solidFill>
                  <a:schemeClr val="bg1"/>
                </a:solidFill>
              </a:rPr>
              <a:t>Risk v Reward</a:t>
            </a:r>
            <a:endParaRPr lang="en-US" sz="3600" dirty="0">
              <a:solidFill>
                <a:schemeClr val="bg1"/>
              </a:solidFill>
            </a:endParaRPr>
          </a:p>
        </p:txBody>
      </p:sp>
    </p:spTree>
    <p:extLst>
      <p:ext uri="{BB962C8B-B14F-4D97-AF65-F5344CB8AC3E}">
        <p14:creationId xmlns:p14="http://schemas.microsoft.com/office/powerpoint/2010/main" val="2515371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Do We Need Data Governance?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03130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416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Data Governance	</a:t>
            </a:r>
            <a:endParaRPr lang="en-US" dirty="0"/>
          </a:p>
        </p:txBody>
      </p:sp>
      <p:graphicFrame>
        <p:nvGraphicFramePr>
          <p:cNvPr id="5" name="Diagram 4"/>
          <p:cNvGraphicFramePr/>
          <p:nvPr>
            <p:extLst>
              <p:ext uri="{D42A27DB-BD31-4B8C-83A1-F6EECF244321}">
                <p14:modId xmlns:p14="http://schemas.microsoft.com/office/powerpoint/2010/main" val="88326518"/>
              </p:ext>
            </p:extLst>
          </p:nvPr>
        </p:nvGraphicFramePr>
        <p:xfrm>
          <a:off x="945736" y="1219200"/>
          <a:ext cx="10254953" cy="4740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866857" y="6312145"/>
            <a:ext cx="8122223" cy="307777"/>
          </a:xfrm>
          <a:prstGeom prst="rect">
            <a:avLst/>
          </a:prstGeom>
          <a:noFill/>
        </p:spPr>
        <p:txBody>
          <a:bodyPr wrap="none" rtlCol="0">
            <a:spAutoFit/>
          </a:bodyPr>
          <a:lstStyle/>
          <a:p>
            <a:r>
              <a:rPr lang="en-US" sz="1400" dirty="0"/>
              <a:t>Source: Carruthers, C. &amp; Jackson, P. (2018). </a:t>
            </a:r>
            <a:r>
              <a:rPr lang="en-US" sz="1400" i="1" dirty="0"/>
              <a:t>The chief data officer’s </a:t>
            </a:r>
            <a:r>
              <a:rPr lang="en-US" sz="1400" i="1" dirty="0" smtClean="0"/>
              <a:t>playbook</a:t>
            </a:r>
            <a:r>
              <a:rPr lang="en-US" sz="1400" dirty="0" smtClean="0"/>
              <a:t>, London</a:t>
            </a:r>
            <a:r>
              <a:rPr lang="en-US" sz="1400" dirty="0"/>
              <a:t>: Facet, p. 145</a:t>
            </a:r>
          </a:p>
        </p:txBody>
      </p:sp>
    </p:spTree>
    <p:extLst>
      <p:ext uri="{BB962C8B-B14F-4D97-AF65-F5344CB8AC3E}">
        <p14:creationId xmlns:p14="http://schemas.microsoft.com/office/powerpoint/2010/main" val="4165987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are the Data Dimensions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8696458"/>
              </p:ext>
            </p:extLst>
          </p:nvPr>
        </p:nvGraphicFramePr>
        <p:xfrm>
          <a:off x="838200" y="1295401"/>
          <a:ext cx="10515600" cy="474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p:cNvCxnSpPr/>
          <p:nvPr/>
        </p:nvCxnSpPr>
        <p:spPr>
          <a:xfrm>
            <a:off x="1447800" y="2907323"/>
            <a:ext cx="9220200" cy="0"/>
          </a:xfrm>
          <a:prstGeom prst="line">
            <a:avLst/>
          </a:prstGeom>
          <a:ln w="8255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47799" y="2286000"/>
            <a:ext cx="2869557" cy="461665"/>
          </a:xfrm>
          <a:prstGeom prst="rect">
            <a:avLst/>
          </a:prstGeom>
          <a:noFill/>
        </p:spPr>
        <p:txBody>
          <a:bodyPr wrap="square" rtlCol="0">
            <a:spAutoFit/>
          </a:bodyPr>
          <a:lstStyle/>
          <a:p>
            <a:r>
              <a:rPr lang="en-US" sz="2400" dirty="0" smtClean="0"/>
              <a:t>Visible Elements</a:t>
            </a:r>
            <a:endParaRPr lang="en-US" sz="2400" dirty="0"/>
          </a:p>
        </p:txBody>
      </p:sp>
    </p:spTree>
    <p:extLst>
      <p:ext uri="{BB962C8B-B14F-4D97-AF65-F5344CB8AC3E}">
        <p14:creationId xmlns:p14="http://schemas.microsoft.com/office/powerpoint/2010/main" val="751205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essment Webinar1 - Script v7- Draft 2 AI" id="{91FD992F-AFDD-5D4B-9216-0C54DC048F52}" vid="{7C66FE4C-22BE-274E-8C07-3056A0CAD0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8FA2586DBBD3429A32A58E757F5309" ma:contentTypeVersion="10" ma:contentTypeDescription="Create a new document." ma:contentTypeScope="" ma:versionID="ba771d4ac3ddc779bf693c90b4225c74">
  <xsd:schema xmlns:xsd="http://www.w3.org/2001/XMLSchema" xmlns:xs="http://www.w3.org/2001/XMLSchema" xmlns:p="http://schemas.microsoft.com/office/2006/metadata/properties" xmlns:ns2="9c31f61d-aed3-4ff8-a031-fc191ebea55a" xmlns:ns3="663dc201-a369-42af-9575-55be0cb9885a" targetNamespace="http://schemas.microsoft.com/office/2006/metadata/properties" ma:root="true" ma:fieldsID="2ca8b417f541ee300169b9c674ef76eb" ns2:_="" ns3:_="">
    <xsd:import namespace="9c31f61d-aed3-4ff8-a031-fc191ebea55a"/>
    <xsd:import namespace="663dc201-a369-42af-9575-55be0cb9885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31f61d-aed3-4ff8-a031-fc191ebea5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3dc201-a369-42af-9575-55be0cb9885a"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18EF08-30C0-4137-856D-176730034E66}">
  <ds:schemaRefs>
    <ds:schemaRef ds:uri="http://schemas.microsoft.com/sharepoint/v3/contenttype/forms"/>
  </ds:schemaRefs>
</ds:datastoreItem>
</file>

<file path=customXml/itemProps2.xml><?xml version="1.0" encoding="utf-8"?>
<ds:datastoreItem xmlns:ds="http://schemas.openxmlformats.org/officeDocument/2006/customXml" ds:itemID="{513C21B2-4030-4030-89D3-87233C8CE2DD}">
  <ds:schemaRefs>
    <ds:schemaRef ds:uri="http://www.w3.org/XML/1998/namespace"/>
    <ds:schemaRef ds:uri="http://schemas.microsoft.com/office/2006/documentManagement/types"/>
    <ds:schemaRef ds:uri="http://purl.org/dc/elements/1.1/"/>
    <ds:schemaRef ds:uri="663dc201-a369-42af-9575-55be0cb9885a"/>
    <ds:schemaRef ds:uri="http://schemas.microsoft.com/office/infopath/2007/PartnerControls"/>
    <ds:schemaRef ds:uri="http://schemas.openxmlformats.org/package/2006/metadata/core-properties"/>
    <ds:schemaRef ds:uri="http://purl.org/dc/terms/"/>
    <ds:schemaRef ds:uri="9c31f61d-aed3-4ff8-a031-fc191ebea55a"/>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D6F81FB5-88F3-4B69-9637-A28C208ECC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31f61d-aed3-4ff8-a031-fc191ebea55a"/>
    <ds:schemaRef ds:uri="663dc201-a369-42af-9575-55be0cb988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15919</TotalTime>
  <Words>3878</Words>
  <Application>Microsoft Office PowerPoint</Application>
  <PresentationFormat>Widescreen</PresentationFormat>
  <Paragraphs>533</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Franklin Gothic Book</vt:lpstr>
      <vt:lpstr>Helvetica</vt:lpstr>
      <vt:lpstr>Helvetica Light</vt:lpstr>
      <vt:lpstr>Rockwell</vt:lpstr>
      <vt:lpstr>Tahoma</vt:lpstr>
      <vt:lpstr>Verdana</vt:lpstr>
      <vt:lpstr>Office Theme</vt:lpstr>
      <vt:lpstr>How to transform the landscape of analytics with data governance</vt:lpstr>
      <vt:lpstr>Data governance is a strategic priority</vt:lpstr>
      <vt:lpstr>The 5-second elevator definition</vt:lpstr>
      <vt:lpstr>What is Data Governance?</vt:lpstr>
      <vt:lpstr>Important characteristics of DG definitions</vt:lpstr>
      <vt:lpstr>Complementary Elements of  Data Governance</vt:lpstr>
      <vt:lpstr>Why Do We Need Data Governance?</vt:lpstr>
      <vt:lpstr>Principles of Data Governance </vt:lpstr>
      <vt:lpstr>What are the Data Dimensions</vt:lpstr>
      <vt:lpstr>What Data are we Governing?</vt:lpstr>
      <vt:lpstr>Key features of data governance systems</vt:lpstr>
      <vt:lpstr>Common Elements of the Structure</vt:lpstr>
      <vt:lpstr>Structure – Generic Example</vt:lpstr>
      <vt:lpstr>PowerPoint Presentation</vt:lpstr>
      <vt:lpstr>Information Governance Council Purpose</vt:lpstr>
      <vt:lpstr>Data Steward Responsibilities</vt:lpstr>
      <vt:lpstr>Functional Data Stewardship Council/Committees </vt:lpstr>
      <vt:lpstr>Data users</vt:lpstr>
      <vt:lpstr>Keys to Implementation</vt:lpstr>
      <vt:lpstr>Additional Keys to Implementation</vt:lpstr>
      <vt:lpstr>Technology applications for data governance</vt:lpstr>
      <vt:lpstr>Example Data Governance Maturity Model</vt:lpstr>
      <vt:lpstr>Person Roles</vt:lpstr>
      <vt:lpstr>Key Policies</vt:lpstr>
      <vt:lpstr>Takeaways</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 Powerpoint Template</dc:title>
  <dc:subject/>
  <dc:creator>Microsoft Office User</dc:creator>
  <cp:keywords/>
  <dc:description/>
  <cp:lastModifiedBy>Braden J Hosch</cp:lastModifiedBy>
  <cp:revision>529</cp:revision>
  <cp:lastPrinted>2016-10-17T01:02:21Z</cp:lastPrinted>
  <dcterms:created xsi:type="dcterms:W3CDTF">2016-06-28T14:05:07Z</dcterms:created>
  <dcterms:modified xsi:type="dcterms:W3CDTF">2019-11-11T16:09:03Z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0x0101005D8FA2586DBBD3429A32A58E757F5309</vt:lpwstr>
  </property>
</Properties>
</file>